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28"/>
  </p:notesMasterIdLst>
  <p:handoutMasterIdLst>
    <p:handoutMasterId r:id="rId29"/>
  </p:handoutMasterIdLst>
  <p:sldIdLst>
    <p:sldId id="658" r:id="rId2"/>
    <p:sldId id="622" r:id="rId3"/>
    <p:sldId id="631" r:id="rId4"/>
    <p:sldId id="656" r:id="rId5"/>
    <p:sldId id="633" r:id="rId6"/>
    <p:sldId id="950" r:id="rId7"/>
    <p:sldId id="623" r:id="rId8"/>
    <p:sldId id="657" r:id="rId9"/>
    <p:sldId id="624" r:id="rId10"/>
    <p:sldId id="627" r:id="rId11"/>
    <p:sldId id="628" r:id="rId12"/>
    <p:sldId id="629" r:id="rId13"/>
    <p:sldId id="638" r:id="rId14"/>
    <p:sldId id="639" r:id="rId15"/>
    <p:sldId id="640" r:id="rId16"/>
    <p:sldId id="641" r:id="rId17"/>
    <p:sldId id="642" r:id="rId18"/>
    <p:sldId id="643" r:id="rId19"/>
    <p:sldId id="644" r:id="rId20"/>
    <p:sldId id="578" r:id="rId21"/>
    <p:sldId id="579" r:id="rId22"/>
    <p:sldId id="580" r:id="rId23"/>
    <p:sldId id="581" r:id="rId24"/>
    <p:sldId id="595" r:id="rId25"/>
    <p:sldId id="596" r:id="rId26"/>
    <p:sldId id="645" r:id="rId27"/>
  </p:sldIdLst>
  <p:sldSz cx="9144000" cy="6858000" type="screen4x3"/>
  <p:notesSz cx="6669088" cy="9928225"/>
  <p:defaultTextStyle>
    <a:defPPr>
      <a:defRPr lang="zh-CN"/>
    </a:defPPr>
    <a:lvl1pPr algn="l" rtl="0" eaLnBrk="0" fontAlgn="base" hangingPunct="0">
      <a:spcBef>
        <a:spcPct val="0"/>
      </a:spcBef>
      <a:spcAft>
        <a:spcPct val="0"/>
      </a:spcAft>
      <a:defRPr sz="2400" b="1" kern="1200">
        <a:solidFill>
          <a:schemeClr val="bg1"/>
        </a:solidFill>
        <a:latin typeface="仿宋_GB2312" pitchFamily="49" charset="-122"/>
        <a:ea typeface="仿宋_GB2312" pitchFamily="49" charset="-122"/>
        <a:cs typeface="+mn-cs"/>
      </a:defRPr>
    </a:lvl1pPr>
    <a:lvl2pPr marL="457200" algn="l" rtl="0" eaLnBrk="0" fontAlgn="base" hangingPunct="0">
      <a:spcBef>
        <a:spcPct val="0"/>
      </a:spcBef>
      <a:spcAft>
        <a:spcPct val="0"/>
      </a:spcAft>
      <a:defRPr sz="2400" b="1" kern="1200">
        <a:solidFill>
          <a:schemeClr val="bg1"/>
        </a:solidFill>
        <a:latin typeface="仿宋_GB2312" pitchFamily="49" charset="-122"/>
        <a:ea typeface="仿宋_GB2312" pitchFamily="49" charset="-122"/>
        <a:cs typeface="+mn-cs"/>
      </a:defRPr>
    </a:lvl2pPr>
    <a:lvl3pPr marL="914400" algn="l" rtl="0" eaLnBrk="0" fontAlgn="base" hangingPunct="0">
      <a:spcBef>
        <a:spcPct val="0"/>
      </a:spcBef>
      <a:spcAft>
        <a:spcPct val="0"/>
      </a:spcAft>
      <a:defRPr sz="2400" b="1" kern="1200">
        <a:solidFill>
          <a:schemeClr val="bg1"/>
        </a:solidFill>
        <a:latin typeface="仿宋_GB2312" pitchFamily="49" charset="-122"/>
        <a:ea typeface="仿宋_GB2312" pitchFamily="49" charset="-122"/>
        <a:cs typeface="+mn-cs"/>
      </a:defRPr>
    </a:lvl3pPr>
    <a:lvl4pPr marL="1371600" algn="l" rtl="0" eaLnBrk="0" fontAlgn="base" hangingPunct="0">
      <a:spcBef>
        <a:spcPct val="0"/>
      </a:spcBef>
      <a:spcAft>
        <a:spcPct val="0"/>
      </a:spcAft>
      <a:defRPr sz="2400" b="1" kern="1200">
        <a:solidFill>
          <a:schemeClr val="bg1"/>
        </a:solidFill>
        <a:latin typeface="仿宋_GB2312" pitchFamily="49" charset="-122"/>
        <a:ea typeface="仿宋_GB2312" pitchFamily="49" charset="-122"/>
        <a:cs typeface="+mn-cs"/>
      </a:defRPr>
    </a:lvl4pPr>
    <a:lvl5pPr marL="1828800" algn="l" rtl="0" eaLnBrk="0" fontAlgn="base" hangingPunct="0">
      <a:spcBef>
        <a:spcPct val="0"/>
      </a:spcBef>
      <a:spcAft>
        <a:spcPct val="0"/>
      </a:spcAft>
      <a:defRPr sz="2400" b="1" kern="1200">
        <a:solidFill>
          <a:schemeClr val="bg1"/>
        </a:solidFill>
        <a:latin typeface="仿宋_GB2312" pitchFamily="49" charset="-122"/>
        <a:ea typeface="仿宋_GB2312" pitchFamily="49" charset="-122"/>
        <a:cs typeface="+mn-cs"/>
      </a:defRPr>
    </a:lvl5pPr>
    <a:lvl6pPr marL="2286000" algn="l" defTabSz="914400" rtl="0" eaLnBrk="1" latinLnBrk="0" hangingPunct="1">
      <a:defRPr sz="2400" b="1" kern="1200">
        <a:solidFill>
          <a:schemeClr val="bg1"/>
        </a:solidFill>
        <a:latin typeface="仿宋_GB2312" pitchFamily="49" charset="-122"/>
        <a:ea typeface="仿宋_GB2312" pitchFamily="49" charset="-122"/>
        <a:cs typeface="+mn-cs"/>
      </a:defRPr>
    </a:lvl6pPr>
    <a:lvl7pPr marL="2743200" algn="l" defTabSz="914400" rtl="0" eaLnBrk="1" latinLnBrk="0" hangingPunct="1">
      <a:defRPr sz="2400" b="1" kern="1200">
        <a:solidFill>
          <a:schemeClr val="bg1"/>
        </a:solidFill>
        <a:latin typeface="仿宋_GB2312" pitchFamily="49" charset="-122"/>
        <a:ea typeface="仿宋_GB2312" pitchFamily="49" charset="-122"/>
        <a:cs typeface="+mn-cs"/>
      </a:defRPr>
    </a:lvl7pPr>
    <a:lvl8pPr marL="3200400" algn="l" defTabSz="914400" rtl="0" eaLnBrk="1" latinLnBrk="0" hangingPunct="1">
      <a:defRPr sz="2400" b="1" kern="1200">
        <a:solidFill>
          <a:schemeClr val="bg1"/>
        </a:solidFill>
        <a:latin typeface="仿宋_GB2312" pitchFamily="49" charset="-122"/>
        <a:ea typeface="仿宋_GB2312" pitchFamily="49" charset="-122"/>
        <a:cs typeface="+mn-cs"/>
      </a:defRPr>
    </a:lvl8pPr>
    <a:lvl9pPr marL="3657600" algn="l" defTabSz="914400" rtl="0" eaLnBrk="1" latinLnBrk="0" hangingPunct="1">
      <a:defRPr sz="2400" b="1" kern="1200">
        <a:solidFill>
          <a:schemeClr val="bg1"/>
        </a:solidFill>
        <a:latin typeface="仿宋_GB2312" pitchFamily="49" charset="-122"/>
        <a:ea typeface="仿宋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FF00"/>
    <a:srgbClr val="FFCC66"/>
    <a:srgbClr val="66CCFF"/>
    <a:srgbClr val="FF9900"/>
    <a:srgbClr val="FFFF00"/>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98" autoAdjust="0"/>
    <p:restoredTop sz="94371" autoAdjust="0"/>
  </p:normalViewPr>
  <p:slideViewPr>
    <p:cSldViewPr showGuides="1">
      <p:cViewPr varScale="1">
        <p:scale>
          <a:sx n="78" d="100"/>
          <a:sy n="78" d="100"/>
        </p:scale>
        <p:origin x="146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9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4.emf"/><Relationship Id="rId7" Type="http://schemas.openxmlformats.org/officeDocument/2006/relationships/image" Target="../media/image98.emf"/><Relationship Id="rId2" Type="http://schemas.openxmlformats.org/officeDocument/2006/relationships/image" Target="../media/image93.emf"/><Relationship Id="rId1" Type="http://schemas.openxmlformats.org/officeDocument/2006/relationships/image" Target="../media/image92.wmf"/><Relationship Id="rId6" Type="http://schemas.openxmlformats.org/officeDocument/2006/relationships/image" Target="../media/image97.emf"/><Relationship Id="rId5" Type="http://schemas.openxmlformats.org/officeDocument/2006/relationships/image" Target="../media/image96.emf"/><Relationship Id="rId4" Type="http://schemas.openxmlformats.org/officeDocument/2006/relationships/image" Target="../media/image95.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10.emf"/><Relationship Id="rId13" Type="http://schemas.openxmlformats.org/officeDocument/2006/relationships/image" Target="../media/image115.emf"/><Relationship Id="rId18" Type="http://schemas.openxmlformats.org/officeDocument/2006/relationships/image" Target="../media/image120.emf"/><Relationship Id="rId3" Type="http://schemas.openxmlformats.org/officeDocument/2006/relationships/image" Target="../media/image105.emf"/><Relationship Id="rId7" Type="http://schemas.openxmlformats.org/officeDocument/2006/relationships/image" Target="../media/image109.emf"/><Relationship Id="rId12" Type="http://schemas.openxmlformats.org/officeDocument/2006/relationships/image" Target="../media/image114.emf"/><Relationship Id="rId17" Type="http://schemas.openxmlformats.org/officeDocument/2006/relationships/image" Target="../media/image119.emf"/><Relationship Id="rId2" Type="http://schemas.openxmlformats.org/officeDocument/2006/relationships/image" Target="../media/image104.emf"/><Relationship Id="rId16" Type="http://schemas.openxmlformats.org/officeDocument/2006/relationships/image" Target="../media/image118.emf"/><Relationship Id="rId1" Type="http://schemas.openxmlformats.org/officeDocument/2006/relationships/image" Target="../media/image103.emf"/><Relationship Id="rId6" Type="http://schemas.openxmlformats.org/officeDocument/2006/relationships/image" Target="../media/image108.emf"/><Relationship Id="rId11" Type="http://schemas.openxmlformats.org/officeDocument/2006/relationships/image" Target="../media/image113.emf"/><Relationship Id="rId5" Type="http://schemas.openxmlformats.org/officeDocument/2006/relationships/image" Target="../media/image107.emf"/><Relationship Id="rId15" Type="http://schemas.openxmlformats.org/officeDocument/2006/relationships/image" Target="../media/image117.emf"/><Relationship Id="rId10" Type="http://schemas.openxmlformats.org/officeDocument/2006/relationships/image" Target="../media/image112.emf"/><Relationship Id="rId4" Type="http://schemas.openxmlformats.org/officeDocument/2006/relationships/image" Target="../media/image106.emf"/><Relationship Id="rId9" Type="http://schemas.openxmlformats.org/officeDocument/2006/relationships/image" Target="../media/image111.emf"/><Relationship Id="rId14" Type="http://schemas.openxmlformats.org/officeDocument/2006/relationships/image" Target="../media/image116.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129.emf"/><Relationship Id="rId3" Type="http://schemas.openxmlformats.org/officeDocument/2006/relationships/image" Target="../media/image124.emf"/><Relationship Id="rId7" Type="http://schemas.openxmlformats.org/officeDocument/2006/relationships/image" Target="../media/image128.emf"/><Relationship Id="rId2" Type="http://schemas.openxmlformats.org/officeDocument/2006/relationships/image" Target="../media/image123.emf"/><Relationship Id="rId1" Type="http://schemas.openxmlformats.org/officeDocument/2006/relationships/image" Target="../media/image122.emf"/><Relationship Id="rId6" Type="http://schemas.openxmlformats.org/officeDocument/2006/relationships/image" Target="../media/image127.emf"/><Relationship Id="rId5" Type="http://schemas.openxmlformats.org/officeDocument/2006/relationships/image" Target="../media/image126.emf"/><Relationship Id="rId4" Type="http://schemas.openxmlformats.org/officeDocument/2006/relationships/image" Target="../media/image125.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image" Target="../media/image131.e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41.wmf"/><Relationship Id="rId13" Type="http://schemas.openxmlformats.org/officeDocument/2006/relationships/image" Target="../media/image146.emf"/><Relationship Id="rId18" Type="http://schemas.openxmlformats.org/officeDocument/2006/relationships/image" Target="../media/image151.emf"/><Relationship Id="rId3" Type="http://schemas.openxmlformats.org/officeDocument/2006/relationships/image" Target="../media/image136.emf"/><Relationship Id="rId7" Type="http://schemas.openxmlformats.org/officeDocument/2006/relationships/image" Target="../media/image140.wmf"/><Relationship Id="rId12" Type="http://schemas.openxmlformats.org/officeDocument/2006/relationships/image" Target="../media/image145.emf"/><Relationship Id="rId17" Type="http://schemas.openxmlformats.org/officeDocument/2006/relationships/image" Target="../media/image150.emf"/><Relationship Id="rId2" Type="http://schemas.openxmlformats.org/officeDocument/2006/relationships/image" Target="../media/image135.emf"/><Relationship Id="rId16" Type="http://schemas.openxmlformats.org/officeDocument/2006/relationships/image" Target="../media/image149.png"/><Relationship Id="rId1" Type="http://schemas.openxmlformats.org/officeDocument/2006/relationships/image" Target="../media/image134.emf"/><Relationship Id="rId6" Type="http://schemas.openxmlformats.org/officeDocument/2006/relationships/image" Target="../media/image139.wmf"/><Relationship Id="rId11" Type="http://schemas.openxmlformats.org/officeDocument/2006/relationships/image" Target="../media/image144.emf"/><Relationship Id="rId5" Type="http://schemas.openxmlformats.org/officeDocument/2006/relationships/image" Target="../media/image138.emf"/><Relationship Id="rId15" Type="http://schemas.openxmlformats.org/officeDocument/2006/relationships/image" Target="../media/image148.emf"/><Relationship Id="rId10" Type="http://schemas.openxmlformats.org/officeDocument/2006/relationships/image" Target="../media/image143.emf"/><Relationship Id="rId19" Type="http://schemas.openxmlformats.org/officeDocument/2006/relationships/image" Target="../media/image152.emf"/><Relationship Id="rId4" Type="http://schemas.openxmlformats.org/officeDocument/2006/relationships/image" Target="../media/image137.emf"/><Relationship Id="rId9" Type="http://schemas.openxmlformats.org/officeDocument/2006/relationships/image" Target="../media/image142.emf"/><Relationship Id="rId14" Type="http://schemas.openxmlformats.org/officeDocument/2006/relationships/image" Target="../media/image147.e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58.emf"/><Relationship Id="rId3" Type="http://schemas.openxmlformats.org/officeDocument/2006/relationships/image" Target="../media/image155.emf"/><Relationship Id="rId7" Type="http://schemas.openxmlformats.org/officeDocument/2006/relationships/image" Target="../media/image157.emf"/><Relationship Id="rId2" Type="http://schemas.openxmlformats.org/officeDocument/2006/relationships/image" Target="../media/image154.emf"/><Relationship Id="rId1" Type="http://schemas.openxmlformats.org/officeDocument/2006/relationships/image" Target="../media/image153.emf"/><Relationship Id="rId6" Type="http://schemas.openxmlformats.org/officeDocument/2006/relationships/image" Target="../media/image139.wmf"/><Relationship Id="rId11" Type="http://schemas.openxmlformats.org/officeDocument/2006/relationships/image" Target="../media/image161.emf"/><Relationship Id="rId5" Type="http://schemas.openxmlformats.org/officeDocument/2006/relationships/image" Target="../media/image156.emf"/><Relationship Id="rId10" Type="http://schemas.openxmlformats.org/officeDocument/2006/relationships/image" Target="../media/image160.emf"/><Relationship Id="rId4" Type="http://schemas.openxmlformats.org/officeDocument/2006/relationships/image" Target="../media/image149.png"/><Relationship Id="rId9" Type="http://schemas.openxmlformats.org/officeDocument/2006/relationships/image" Target="../media/image159.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image" Target="../media/image163.png"/><Relationship Id="rId1" Type="http://schemas.openxmlformats.org/officeDocument/2006/relationships/image" Target="../media/image162.emf"/><Relationship Id="rId6" Type="http://schemas.openxmlformats.org/officeDocument/2006/relationships/image" Target="../media/image167.emf"/><Relationship Id="rId5" Type="http://schemas.openxmlformats.org/officeDocument/2006/relationships/image" Target="../media/image166.emf"/><Relationship Id="rId4" Type="http://schemas.openxmlformats.org/officeDocument/2006/relationships/image" Target="../media/image16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72.e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86.emf"/><Relationship Id="rId3" Type="http://schemas.openxmlformats.org/officeDocument/2006/relationships/image" Target="../media/image181.emf"/><Relationship Id="rId7" Type="http://schemas.openxmlformats.org/officeDocument/2006/relationships/image" Target="../media/image185.emf"/><Relationship Id="rId2" Type="http://schemas.openxmlformats.org/officeDocument/2006/relationships/image" Target="../media/image180.emf"/><Relationship Id="rId1" Type="http://schemas.openxmlformats.org/officeDocument/2006/relationships/image" Target="../media/image179.emf"/><Relationship Id="rId6" Type="http://schemas.openxmlformats.org/officeDocument/2006/relationships/image" Target="../media/image184.emf"/><Relationship Id="rId5" Type="http://schemas.openxmlformats.org/officeDocument/2006/relationships/image" Target="../media/image183.emf"/><Relationship Id="rId4" Type="http://schemas.openxmlformats.org/officeDocument/2006/relationships/image" Target="../media/image182.emf"/><Relationship Id="rId9" Type="http://schemas.openxmlformats.org/officeDocument/2006/relationships/image" Target="../media/image18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image" Target="../media/image20.emf"/><Relationship Id="rId1" Type="http://schemas.openxmlformats.org/officeDocument/2006/relationships/image" Target="../media/image19.emf"/><Relationship Id="rId6" Type="http://schemas.openxmlformats.org/officeDocument/2006/relationships/image" Target="../media/image24.emf"/><Relationship Id="rId11" Type="http://schemas.openxmlformats.org/officeDocument/2006/relationships/image" Target="../media/image29.emf"/><Relationship Id="rId5" Type="http://schemas.openxmlformats.org/officeDocument/2006/relationships/image" Target="../media/image23.emf"/><Relationship Id="rId10" Type="http://schemas.openxmlformats.org/officeDocument/2006/relationships/image" Target="../media/image28.emf"/><Relationship Id="rId4" Type="http://schemas.openxmlformats.org/officeDocument/2006/relationships/image" Target="../media/image22.emf"/><Relationship Id="rId9" Type="http://schemas.openxmlformats.org/officeDocument/2006/relationships/image" Target="../media/image27.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image" Target="../media/image33.emf"/><Relationship Id="rId1" Type="http://schemas.openxmlformats.org/officeDocument/2006/relationships/image" Target="../media/image32.emf"/><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12" Type="http://schemas.openxmlformats.org/officeDocument/2006/relationships/image" Target="../media/image52.emf"/><Relationship Id="rId2" Type="http://schemas.openxmlformats.org/officeDocument/2006/relationships/image" Target="../media/image42.emf"/><Relationship Id="rId1" Type="http://schemas.openxmlformats.org/officeDocument/2006/relationships/image" Target="../media/image41.emf"/><Relationship Id="rId6" Type="http://schemas.openxmlformats.org/officeDocument/2006/relationships/image" Target="../media/image46.emf"/><Relationship Id="rId11" Type="http://schemas.openxmlformats.org/officeDocument/2006/relationships/image" Target="../media/image51.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61.emf"/><Relationship Id="rId13" Type="http://schemas.openxmlformats.org/officeDocument/2006/relationships/image" Target="../media/image66.emf"/><Relationship Id="rId3" Type="http://schemas.openxmlformats.org/officeDocument/2006/relationships/image" Target="../media/image56.emf"/><Relationship Id="rId7" Type="http://schemas.openxmlformats.org/officeDocument/2006/relationships/image" Target="../media/image60.emf"/><Relationship Id="rId12" Type="http://schemas.openxmlformats.org/officeDocument/2006/relationships/image" Target="../media/image65.emf"/><Relationship Id="rId2" Type="http://schemas.openxmlformats.org/officeDocument/2006/relationships/image" Target="../media/image55.emf"/><Relationship Id="rId1" Type="http://schemas.openxmlformats.org/officeDocument/2006/relationships/image" Target="../media/image54.emf"/><Relationship Id="rId6" Type="http://schemas.openxmlformats.org/officeDocument/2006/relationships/image" Target="../media/image59.emf"/><Relationship Id="rId11" Type="http://schemas.openxmlformats.org/officeDocument/2006/relationships/image" Target="../media/image64.emf"/><Relationship Id="rId5" Type="http://schemas.openxmlformats.org/officeDocument/2006/relationships/image" Target="../media/image58.emf"/><Relationship Id="rId10" Type="http://schemas.openxmlformats.org/officeDocument/2006/relationships/image" Target="../media/image63.emf"/><Relationship Id="rId4" Type="http://schemas.openxmlformats.org/officeDocument/2006/relationships/image" Target="../media/image57.emf"/><Relationship Id="rId9" Type="http://schemas.openxmlformats.org/officeDocument/2006/relationships/image" Target="../media/image62.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image" Target="../media/image80.emf"/><Relationship Id="rId18" Type="http://schemas.openxmlformats.org/officeDocument/2006/relationships/image" Target="../media/image85.emf"/><Relationship Id="rId3" Type="http://schemas.openxmlformats.org/officeDocument/2006/relationships/image" Target="../media/image70.emf"/><Relationship Id="rId21" Type="http://schemas.openxmlformats.org/officeDocument/2006/relationships/image" Target="../media/image88.emf"/><Relationship Id="rId7" Type="http://schemas.openxmlformats.org/officeDocument/2006/relationships/image" Target="../media/image74.emf"/><Relationship Id="rId12" Type="http://schemas.openxmlformats.org/officeDocument/2006/relationships/image" Target="../media/image79.emf"/><Relationship Id="rId17" Type="http://schemas.openxmlformats.org/officeDocument/2006/relationships/image" Target="../media/image84.emf"/><Relationship Id="rId2" Type="http://schemas.openxmlformats.org/officeDocument/2006/relationships/image" Target="../media/image69.emf"/><Relationship Id="rId16" Type="http://schemas.openxmlformats.org/officeDocument/2006/relationships/image" Target="../media/image83.emf"/><Relationship Id="rId20" Type="http://schemas.openxmlformats.org/officeDocument/2006/relationships/image" Target="../media/image87.emf"/><Relationship Id="rId1" Type="http://schemas.openxmlformats.org/officeDocument/2006/relationships/image" Target="../media/image68.emf"/><Relationship Id="rId6" Type="http://schemas.openxmlformats.org/officeDocument/2006/relationships/image" Target="../media/image73.emf"/><Relationship Id="rId11" Type="http://schemas.openxmlformats.org/officeDocument/2006/relationships/image" Target="../media/image78.emf"/><Relationship Id="rId5" Type="http://schemas.openxmlformats.org/officeDocument/2006/relationships/image" Target="../media/image72.emf"/><Relationship Id="rId15" Type="http://schemas.openxmlformats.org/officeDocument/2006/relationships/image" Target="../media/image82.emf"/><Relationship Id="rId23" Type="http://schemas.openxmlformats.org/officeDocument/2006/relationships/image" Target="../media/image90.emf"/><Relationship Id="rId10" Type="http://schemas.openxmlformats.org/officeDocument/2006/relationships/image" Target="../media/image77.emf"/><Relationship Id="rId19" Type="http://schemas.openxmlformats.org/officeDocument/2006/relationships/image" Target="../media/image86.emf"/><Relationship Id="rId4" Type="http://schemas.openxmlformats.org/officeDocument/2006/relationships/image" Target="../media/image71.emf"/><Relationship Id="rId9" Type="http://schemas.openxmlformats.org/officeDocument/2006/relationships/image" Target="../media/image76.emf"/><Relationship Id="rId14" Type="http://schemas.openxmlformats.org/officeDocument/2006/relationships/image" Target="../media/image81.emf"/><Relationship Id="rId22" Type="http://schemas.openxmlformats.org/officeDocument/2006/relationships/image" Target="../media/image8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A5288795-A863-4769-A8ED-DE7D5B2176CB}"/>
              </a:ext>
            </a:extLst>
          </p:cNvPr>
          <p:cNvSpPr>
            <a:spLocks noGrp="1" noChangeArrowheads="1"/>
          </p:cNvSpPr>
          <p:nvPr>
            <p:ph type="hdr" sz="quarter"/>
          </p:nvPr>
        </p:nvSpPr>
        <p:spPr bwMode="auto">
          <a:xfrm>
            <a:off x="0" y="0"/>
            <a:ext cx="2890838"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b="0">
                <a:solidFill>
                  <a:schemeClr val="tx1"/>
                </a:solidFill>
                <a:latin typeface="Arial" charset="0"/>
                <a:ea typeface="宋体" charset="-122"/>
              </a:defRPr>
            </a:lvl1pPr>
          </a:lstStyle>
          <a:p>
            <a:pPr>
              <a:defRPr/>
            </a:pPr>
            <a:endParaRPr lang="en-US" altLang="zh-CN"/>
          </a:p>
        </p:txBody>
      </p:sp>
      <p:sp>
        <p:nvSpPr>
          <p:cNvPr id="40963" name="Rectangle 3">
            <a:extLst>
              <a:ext uri="{FF2B5EF4-FFF2-40B4-BE49-F238E27FC236}">
                <a16:creationId xmlns:a16="http://schemas.microsoft.com/office/drawing/2014/main" id="{5FCF478E-4D3B-4CE2-94E7-4CAE23BCD0E1}"/>
              </a:ext>
            </a:extLst>
          </p:cNvPr>
          <p:cNvSpPr>
            <a:spLocks noGrp="1" noChangeArrowheads="1"/>
          </p:cNvSpPr>
          <p:nvPr>
            <p:ph type="dt" sz="quarter" idx="1"/>
          </p:nvPr>
        </p:nvSpPr>
        <p:spPr bwMode="auto">
          <a:xfrm>
            <a:off x="3776663" y="0"/>
            <a:ext cx="2890837"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200" b="0">
                <a:solidFill>
                  <a:schemeClr val="tx1"/>
                </a:solidFill>
                <a:latin typeface="Arial" charset="0"/>
                <a:ea typeface="宋体" charset="-122"/>
              </a:defRPr>
            </a:lvl1pPr>
          </a:lstStyle>
          <a:p>
            <a:pPr>
              <a:defRPr/>
            </a:pPr>
            <a:endParaRPr lang="en-US" altLang="zh-CN"/>
          </a:p>
        </p:txBody>
      </p:sp>
      <p:sp>
        <p:nvSpPr>
          <p:cNvPr id="40964" name="Rectangle 4">
            <a:extLst>
              <a:ext uri="{FF2B5EF4-FFF2-40B4-BE49-F238E27FC236}">
                <a16:creationId xmlns:a16="http://schemas.microsoft.com/office/drawing/2014/main" id="{1154A7B0-0569-45D3-812C-8A130FB73A98}"/>
              </a:ext>
            </a:extLst>
          </p:cNvPr>
          <p:cNvSpPr>
            <a:spLocks noGrp="1" noChangeArrowheads="1"/>
          </p:cNvSpPr>
          <p:nvPr>
            <p:ph type="ftr" sz="quarter" idx="2"/>
          </p:nvPr>
        </p:nvSpPr>
        <p:spPr bwMode="auto">
          <a:xfrm>
            <a:off x="0" y="9429750"/>
            <a:ext cx="2890838"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b="0">
                <a:solidFill>
                  <a:schemeClr val="tx1"/>
                </a:solidFill>
                <a:latin typeface="Arial" charset="0"/>
                <a:ea typeface="宋体" charset="-122"/>
              </a:defRPr>
            </a:lvl1pPr>
          </a:lstStyle>
          <a:p>
            <a:pPr>
              <a:defRPr/>
            </a:pPr>
            <a:endParaRPr lang="en-US" altLang="zh-CN"/>
          </a:p>
        </p:txBody>
      </p:sp>
      <p:sp>
        <p:nvSpPr>
          <p:cNvPr id="40965" name="Rectangle 5">
            <a:extLst>
              <a:ext uri="{FF2B5EF4-FFF2-40B4-BE49-F238E27FC236}">
                <a16:creationId xmlns:a16="http://schemas.microsoft.com/office/drawing/2014/main" id="{B7F74ACC-6738-4043-BB28-3B370B5574FD}"/>
              </a:ext>
            </a:extLst>
          </p:cNvPr>
          <p:cNvSpPr>
            <a:spLocks noGrp="1" noChangeArrowheads="1"/>
          </p:cNvSpPr>
          <p:nvPr>
            <p:ph type="sldNum" sz="quarter" idx="3"/>
          </p:nvPr>
        </p:nvSpPr>
        <p:spPr bwMode="auto">
          <a:xfrm>
            <a:off x="3776663" y="9429750"/>
            <a:ext cx="2890837"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0"/>
              </a:spcBef>
              <a:defRPr sz="1200" b="0">
                <a:solidFill>
                  <a:schemeClr val="tx1"/>
                </a:solidFill>
                <a:latin typeface="Arial" panose="020B0604020202020204" pitchFamily="34" charset="0"/>
                <a:ea typeface="宋体" panose="02010600030101010101" pitchFamily="2" charset="-122"/>
              </a:defRPr>
            </a:lvl1pPr>
          </a:lstStyle>
          <a:p>
            <a:pPr>
              <a:defRPr/>
            </a:pPr>
            <a:fld id="{A5039B52-75BD-47A3-A228-B665DB97054F}"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2914" name="Rectangle 2">
            <a:extLst>
              <a:ext uri="{FF2B5EF4-FFF2-40B4-BE49-F238E27FC236}">
                <a16:creationId xmlns:a16="http://schemas.microsoft.com/office/drawing/2014/main" id="{4B7898EC-2EEB-4C73-8D33-8DBEADD34FC5}"/>
              </a:ext>
            </a:extLst>
          </p:cNvPr>
          <p:cNvSpPr>
            <a:spLocks noGrp="1" noChangeArrowheads="1"/>
          </p:cNvSpPr>
          <p:nvPr>
            <p:ph type="hdr" sz="quarter"/>
          </p:nvPr>
        </p:nvSpPr>
        <p:spPr bwMode="auto">
          <a:xfrm>
            <a:off x="0" y="0"/>
            <a:ext cx="2890838"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b="0">
                <a:solidFill>
                  <a:schemeClr val="tx1"/>
                </a:solidFill>
                <a:latin typeface="Arial" charset="0"/>
                <a:ea typeface="宋体" charset="-122"/>
              </a:defRPr>
            </a:lvl1pPr>
          </a:lstStyle>
          <a:p>
            <a:pPr>
              <a:defRPr/>
            </a:pPr>
            <a:endParaRPr lang="en-US" altLang="zh-CN"/>
          </a:p>
        </p:txBody>
      </p:sp>
      <p:sp>
        <p:nvSpPr>
          <p:cNvPr id="422915" name="Rectangle 3">
            <a:extLst>
              <a:ext uri="{FF2B5EF4-FFF2-40B4-BE49-F238E27FC236}">
                <a16:creationId xmlns:a16="http://schemas.microsoft.com/office/drawing/2014/main" id="{5245224B-30E9-45D4-A549-7A36106A9DA4}"/>
              </a:ext>
            </a:extLst>
          </p:cNvPr>
          <p:cNvSpPr>
            <a:spLocks noGrp="1" noChangeArrowheads="1"/>
          </p:cNvSpPr>
          <p:nvPr>
            <p:ph type="dt" idx="1"/>
          </p:nvPr>
        </p:nvSpPr>
        <p:spPr bwMode="auto">
          <a:xfrm>
            <a:off x="3776663" y="0"/>
            <a:ext cx="2890837"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200" b="0">
                <a:solidFill>
                  <a:schemeClr val="tx1"/>
                </a:solidFill>
                <a:latin typeface="Arial" charset="0"/>
                <a:ea typeface="宋体" charset="-122"/>
              </a:defRPr>
            </a:lvl1pPr>
          </a:lstStyle>
          <a:p>
            <a:pPr>
              <a:defRPr/>
            </a:pPr>
            <a:endParaRPr lang="en-US" altLang="zh-CN"/>
          </a:p>
        </p:txBody>
      </p:sp>
      <p:sp>
        <p:nvSpPr>
          <p:cNvPr id="2052" name="Rectangle 4">
            <a:extLst>
              <a:ext uri="{FF2B5EF4-FFF2-40B4-BE49-F238E27FC236}">
                <a16:creationId xmlns:a16="http://schemas.microsoft.com/office/drawing/2014/main" id="{C941B7B6-B1C0-46DC-BBD5-7B59BEF6AAD3}"/>
              </a:ext>
            </a:extLst>
          </p:cNvPr>
          <p:cNvSpPr>
            <a:spLocks noGrp="1" noRot="1" noChangeAspect="1" noChangeArrowheads="1" noTextEdit="1"/>
          </p:cNvSpPr>
          <p:nvPr>
            <p:ph type="sldImg" idx="2"/>
          </p:nvPr>
        </p:nvSpPr>
        <p:spPr bwMode="auto">
          <a:xfrm>
            <a:off x="854075" y="746125"/>
            <a:ext cx="4960938" cy="37211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2917" name="Rectangle 5">
            <a:extLst>
              <a:ext uri="{FF2B5EF4-FFF2-40B4-BE49-F238E27FC236}">
                <a16:creationId xmlns:a16="http://schemas.microsoft.com/office/drawing/2014/main" id="{DF25CAFD-89CC-447B-9533-A7C9FFBF67E5}"/>
              </a:ext>
            </a:extLst>
          </p:cNvPr>
          <p:cNvSpPr>
            <a:spLocks noGrp="1" noChangeArrowheads="1"/>
          </p:cNvSpPr>
          <p:nvPr>
            <p:ph type="body" sz="quarter" idx="3"/>
          </p:nvPr>
        </p:nvSpPr>
        <p:spPr bwMode="auto">
          <a:xfrm>
            <a:off x="666750" y="4716463"/>
            <a:ext cx="5335588"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22918" name="Rectangle 6">
            <a:extLst>
              <a:ext uri="{FF2B5EF4-FFF2-40B4-BE49-F238E27FC236}">
                <a16:creationId xmlns:a16="http://schemas.microsoft.com/office/drawing/2014/main" id="{3BABC91A-A4CA-4968-BE2C-C7F0EB7765AD}"/>
              </a:ext>
            </a:extLst>
          </p:cNvPr>
          <p:cNvSpPr>
            <a:spLocks noGrp="1" noChangeArrowheads="1"/>
          </p:cNvSpPr>
          <p:nvPr>
            <p:ph type="ftr" sz="quarter" idx="4"/>
          </p:nvPr>
        </p:nvSpPr>
        <p:spPr bwMode="auto">
          <a:xfrm>
            <a:off x="0" y="9429750"/>
            <a:ext cx="2890838"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b="0">
                <a:solidFill>
                  <a:schemeClr val="tx1"/>
                </a:solidFill>
                <a:latin typeface="Arial" charset="0"/>
                <a:ea typeface="宋体" charset="-122"/>
              </a:defRPr>
            </a:lvl1pPr>
          </a:lstStyle>
          <a:p>
            <a:pPr>
              <a:defRPr/>
            </a:pPr>
            <a:endParaRPr lang="en-US" altLang="zh-CN"/>
          </a:p>
        </p:txBody>
      </p:sp>
      <p:sp>
        <p:nvSpPr>
          <p:cNvPr id="422919" name="Rectangle 7">
            <a:extLst>
              <a:ext uri="{FF2B5EF4-FFF2-40B4-BE49-F238E27FC236}">
                <a16:creationId xmlns:a16="http://schemas.microsoft.com/office/drawing/2014/main" id="{099547D0-CAAF-474B-8E23-1B5C41E2D629}"/>
              </a:ext>
            </a:extLst>
          </p:cNvPr>
          <p:cNvSpPr>
            <a:spLocks noGrp="1" noChangeArrowheads="1"/>
          </p:cNvSpPr>
          <p:nvPr>
            <p:ph type="sldNum" sz="quarter" idx="5"/>
          </p:nvPr>
        </p:nvSpPr>
        <p:spPr bwMode="auto">
          <a:xfrm>
            <a:off x="3776663" y="9429750"/>
            <a:ext cx="2890837"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0"/>
              </a:spcBef>
              <a:defRPr sz="1200" b="0">
                <a:solidFill>
                  <a:schemeClr val="tx1"/>
                </a:solidFill>
                <a:latin typeface="Arial" panose="020B0604020202020204" pitchFamily="34" charset="0"/>
                <a:ea typeface="宋体" panose="02010600030101010101" pitchFamily="2" charset="-122"/>
              </a:defRPr>
            </a:lvl1pPr>
          </a:lstStyle>
          <a:p>
            <a:pPr>
              <a:defRPr/>
            </a:pPr>
            <a:fld id="{3017DE5B-AB2A-4FA2-873B-EB0E945C63F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E1CC1482-8961-4F98-AC75-F58ACC811B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D18E734-D4EC-4AFA-8D03-370DBC43A56F}" type="slidenum">
              <a:rPr lang="en-US" altLang="zh-CN" smtClean="0"/>
              <a:pPr>
                <a:spcBef>
                  <a:spcPct val="0"/>
                </a:spcBef>
              </a:pPr>
              <a:t>2</a:t>
            </a:fld>
            <a:endParaRPr lang="en-US" altLang="zh-CN"/>
          </a:p>
        </p:txBody>
      </p:sp>
      <p:sp>
        <p:nvSpPr>
          <p:cNvPr id="13315" name="Rectangle 2">
            <a:extLst>
              <a:ext uri="{FF2B5EF4-FFF2-40B4-BE49-F238E27FC236}">
                <a16:creationId xmlns:a16="http://schemas.microsoft.com/office/drawing/2014/main" id="{2446B404-3014-4B09-9F06-40C2274E030E}"/>
              </a:ext>
            </a:extLst>
          </p:cNvPr>
          <p:cNvSpPr>
            <a:spLocks noGrp="1" noRot="1" noChangeAspect="1" noChangeArrowheads="1" noTextEdit="1"/>
          </p:cNvSpPr>
          <p:nvPr>
            <p:ph type="sldImg"/>
          </p:nvPr>
        </p:nvSpPr>
        <p:spPr>
          <a:xfrm>
            <a:off x="854075" y="744538"/>
            <a:ext cx="4964113" cy="3722687"/>
          </a:xfrm>
          <a:ln/>
        </p:spPr>
      </p:sp>
      <p:sp>
        <p:nvSpPr>
          <p:cNvPr id="13316" name="Rectangle 3">
            <a:extLst>
              <a:ext uri="{FF2B5EF4-FFF2-40B4-BE49-F238E27FC236}">
                <a16:creationId xmlns:a16="http://schemas.microsoft.com/office/drawing/2014/main" id="{EA3ED0D1-89EE-44AB-A044-D7C8E89356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zh-CN" altLang="zh-CN">
              <a:solidFill>
                <a:schemeClr val="bg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3595AB08-E761-4D41-8C9A-6B1EE43EC0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9232F83-04E3-4F43-9886-465850B7645E}" type="slidenum">
              <a:rPr lang="en-US" altLang="zh-CN" smtClean="0"/>
              <a:pPr>
                <a:spcBef>
                  <a:spcPct val="0"/>
                </a:spcBef>
              </a:pPr>
              <a:t>15</a:t>
            </a:fld>
            <a:endParaRPr lang="en-US" altLang="zh-CN"/>
          </a:p>
        </p:txBody>
      </p:sp>
      <p:sp>
        <p:nvSpPr>
          <p:cNvPr id="26627" name="Rectangle 2">
            <a:extLst>
              <a:ext uri="{FF2B5EF4-FFF2-40B4-BE49-F238E27FC236}">
                <a16:creationId xmlns:a16="http://schemas.microsoft.com/office/drawing/2014/main" id="{0CDD57EB-5664-4D16-8B9F-DFB67DFF09CA}"/>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2012FB9D-93A7-4F96-8113-0E6BE7DD02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7D47A486-2FF8-478F-A545-A5F97B589A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3463003-F46E-4C80-9CD6-A5DA176097A2}" type="slidenum">
              <a:rPr lang="en-US" altLang="zh-CN" smtClean="0"/>
              <a:pPr>
                <a:spcBef>
                  <a:spcPct val="0"/>
                </a:spcBef>
              </a:pPr>
              <a:t>17</a:t>
            </a:fld>
            <a:endParaRPr lang="en-US" altLang="zh-CN"/>
          </a:p>
        </p:txBody>
      </p:sp>
      <p:sp>
        <p:nvSpPr>
          <p:cNvPr id="29699" name="Rectangle 2">
            <a:extLst>
              <a:ext uri="{FF2B5EF4-FFF2-40B4-BE49-F238E27FC236}">
                <a16:creationId xmlns:a16="http://schemas.microsoft.com/office/drawing/2014/main" id="{07F457A0-B7CD-41DB-A13E-C4B30E80C36A}"/>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157EA728-960C-4A46-B0BF-7886475895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5A3A8894-B032-4C24-9E29-D9D41C378C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6FBE4A5-542E-43A1-B2B0-0F65D5F1C139}" type="slidenum">
              <a:rPr lang="en-US" altLang="zh-CN" smtClean="0"/>
              <a:pPr>
                <a:spcBef>
                  <a:spcPct val="0"/>
                </a:spcBef>
              </a:pPr>
              <a:t>3</a:t>
            </a:fld>
            <a:endParaRPr lang="en-US" altLang="zh-CN"/>
          </a:p>
        </p:txBody>
      </p:sp>
      <p:sp>
        <p:nvSpPr>
          <p:cNvPr id="6147" name="Rectangle 2">
            <a:extLst>
              <a:ext uri="{FF2B5EF4-FFF2-40B4-BE49-F238E27FC236}">
                <a16:creationId xmlns:a16="http://schemas.microsoft.com/office/drawing/2014/main" id="{1F12C045-41EE-4AE8-B6F1-7067E45FB4DC}"/>
              </a:ext>
            </a:extLst>
          </p:cNvPr>
          <p:cNvSpPr>
            <a:spLocks noGrp="1" noRot="1" noChangeAspect="1" noChangeArrowheads="1" noTextEdit="1"/>
          </p:cNvSpPr>
          <p:nvPr>
            <p:ph type="sldImg"/>
          </p:nvPr>
        </p:nvSpPr>
        <p:spPr>
          <a:xfrm>
            <a:off x="854075" y="744538"/>
            <a:ext cx="4964113" cy="3722687"/>
          </a:xfrm>
          <a:ln/>
        </p:spPr>
      </p:sp>
      <p:sp>
        <p:nvSpPr>
          <p:cNvPr id="6148" name="Rectangle 3">
            <a:extLst>
              <a:ext uri="{FF2B5EF4-FFF2-40B4-BE49-F238E27FC236}">
                <a16:creationId xmlns:a16="http://schemas.microsoft.com/office/drawing/2014/main" id="{A7C90DD1-B679-4D02-923A-1FB4F5E18D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zh-CN" altLang="zh-CN">
              <a:solidFill>
                <a:schemeClr val="bg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3831882C-79BF-4823-A472-ED443DD031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3099943-A842-450B-A1DE-570ADDA9C497}" type="slidenum">
              <a:rPr lang="en-US" altLang="zh-CN" smtClean="0"/>
              <a:pPr>
                <a:spcBef>
                  <a:spcPct val="0"/>
                </a:spcBef>
              </a:pPr>
              <a:t>5</a:t>
            </a:fld>
            <a:endParaRPr lang="en-US" altLang="zh-CN"/>
          </a:p>
        </p:txBody>
      </p:sp>
      <p:sp>
        <p:nvSpPr>
          <p:cNvPr id="9219" name="Rectangle 2">
            <a:extLst>
              <a:ext uri="{FF2B5EF4-FFF2-40B4-BE49-F238E27FC236}">
                <a16:creationId xmlns:a16="http://schemas.microsoft.com/office/drawing/2014/main" id="{D8F31BE8-F485-466D-AC4B-FAD54CF972F0}"/>
              </a:ext>
            </a:extLst>
          </p:cNvPr>
          <p:cNvSpPr>
            <a:spLocks noGrp="1" noRot="1" noChangeAspect="1" noChangeArrowheads="1" noTextEdit="1"/>
          </p:cNvSpPr>
          <p:nvPr>
            <p:ph type="sldImg"/>
          </p:nvPr>
        </p:nvSpPr>
        <p:spPr>
          <a:xfrm>
            <a:off x="854075" y="744538"/>
            <a:ext cx="4964113" cy="3722687"/>
          </a:xfrm>
          <a:ln/>
        </p:spPr>
      </p:sp>
      <p:sp>
        <p:nvSpPr>
          <p:cNvPr id="9220" name="Rectangle 3">
            <a:extLst>
              <a:ext uri="{FF2B5EF4-FFF2-40B4-BE49-F238E27FC236}">
                <a16:creationId xmlns:a16="http://schemas.microsoft.com/office/drawing/2014/main" id="{7D951C84-B5BD-4E94-92CC-6A0DFC7807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zh-CN" altLang="zh-CN">
              <a:solidFill>
                <a:schemeClr val="bg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38612A98-5F39-4F25-B1AF-9DB27C5DC9E5}"/>
              </a:ext>
            </a:extLst>
          </p:cNvPr>
          <p:cNvSpPr>
            <a:spLocks noGrp="1" noRot="1" noChangeAspect="1" noChangeArrowheads="1" noTextEdit="1"/>
          </p:cNvSpPr>
          <p:nvPr>
            <p:ph type="sldImg"/>
          </p:nvPr>
        </p:nvSpPr>
        <p:spPr>
          <a:ln/>
        </p:spPr>
      </p:sp>
      <p:sp>
        <p:nvSpPr>
          <p:cNvPr id="31747" name="备注占位符 2">
            <a:extLst>
              <a:ext uri="{FF2B5EF4-FFF2-40B4-BE49-F238E27FC236}">
                <a16:creationId xmlns:a16="http://schemas.microsoft.com/office/drawing/2014/main" id="{8E52C9AF-6479-4FDB-9B3C-EB4ECCA538F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latin typeface="Arial" panose="020B0604020202020204" pitchFamily="34" charset="0"/>
                <a:ea typeface="宋体" panose="02010600030101010101" pitchFamily="2" charset="-122"/>
              </a:rPr>
              <a:t>1997</a:t>
            </a:r>
            <a:r>
              <a:rPr lang="zh-CN" altLang="en-US" dirty="0">
                <a:latin typeface="Arial" panose="020B0604020202020204" pitchFamily="34" charset="0"/>
                <a:ea typeface="宋体" panose="02010600030101010101" pitchFamily="2" charset="-122"/>
              </a:rPr>
              <a:t>年</a:t>
            </a:r>
            <a:r>
              <a:rPr lang="en-US" altLang="zh-CN" dirty="0">
                <a:latin typeface="Arial" panose="020B0604020202020204" pitchFamily="34" charset="0"/>
                <a:ea typeface="宋体" panose="02010600030101010101" pitchFamily="2" charset="-122"/>
              </a:rPr>
              <a:t>6</a:t>
            </a:r>
            <a:r>
              <a:rPr lang="zh-CN" altLang="en-US" dirty="0">
                <a:latin typeface="Arial" panose="020B0604020202020204" pitchFamily="34" charset="0"/>
                <a:ea typeface="宋体" panose="02010600030101010101" pitchFamily="2" charset="-122"/>
              </a:rPr>
              <a:t>月</a:t>
            </a:r>
            <a:r>
              <a:rPr lang="en-US" altLang="zh-CN" dirty="0">
                <a:latin typeface="Arial" panose="020B0604020202020204" pitchFamily="34" charset="0"/>
                <a:ea typeface="宋体" panose="02010600030101010101" pitchFamily="2" charset="-122"/>
              </a:rPr>
              <a:t>3</a:t>
            </a:r>
            <a:r>
              <a:rPr lang="zh-CN" altLang="en-US" dirty="0">
                <a:latin typeface="Arial" panose="020B0604020202020204" pitchFamily="34" charset="0"/>
                <a:ea typeface="宋体" panose="02010600030101010101" pitchFamily="2" charset="-122"/>
              </a:rPr>
              <a:t>日，法国队在里昂迎战巴西队。当时的热尔兰球场还在翻修，因此只有</a:t>
            </a:r>
            <a:r>
              <a:rPr lang="en-US" altLang="zh-CN" dirty="0">
                <a:latin typeface="Arial" panose="020B0604020202020204" pitchFamily="34" charset="0"/>
                <a:ea typeface="宋体" panose="02010600030101010101" pitchFamily="2" charset="-122"/>
              </a:rPr>
              <a:t>28193</a:t>
            </a:r>
            <a:r>
              <a:rPr lang="zh-CN" altLang="en-US" dirty="0">
                <a:latin typeface="Arial" panose="020B0604020202020204" pitchFamily="34" charset="0"/>
                <a:ea typeface="宋体" panose="02010600030101010101" pitchFamily="2" charset="-122"/>
              </a:rPr>
              <a:t>名观众到场。第</a:t>
            </a:r>
            <a:r>
              <a:rPr lang="en-US" altLang="zh-CN" dirty="0">
                <a:latin typeface="Arial" panose="020B0604020202020204" pitchFamily="34" charset="0"/>
                <a:ea typeface="宋体" panose="02010600030101010101" pitchFamily="2" charset="-122"/>
              </a:rPr>
              <a:t>20</a:t>
            </a:r>
            <a:r>
              <a:rPr lang="zh-CN" altLang="en-US" dirty="0">
                <a:latin typeface="Arial" panose="020B0604020202020204" pitchFamily="34" charset="0"/>
                <a:ea typeface="宋体" panose="02010600030101010101" pitchFamily="2" charset="-122"/>
              </a:rPr>
              <a:t>分钟左右，法国队连续两次犯规。先是罗纳尔多在中场控球，布兰科和维埃拉像三明治那样挤倒了他。主裁判吹了犯规，巴西队发球，皮球到了罗马里奥脚下，德尚放倒了他，巴西队再度获得任意球。</a:t>
            </a:r>
          </a:p>
          <a:p>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犯规地点正对球门，距球门</a:t>
            </a:r>
            <a:r>
              <a:rPr lang="en-US" altLang="zh-CN" dirty="0">
                <a:latin typeface="Arial" panose="020B0604020202020204" pitchFamily="34" charset="0"/>
                <a:ea typeface="宋体" panose="02010600030101010101" pitchFamily="2" charset="-122"/>
              </a:rPr>
              <a:t>30</a:t>
            </a:r>
            <a:r>
              <a:rPr lang="zh-CN" altLang="en-US" dirty="0">
                <a:latin typeface="Arial" panose="020B0604020202020204" pitchFamily="34" charset="0"/>
                <a:ea typeface="宋体" panose="02010600030101010101" pitchFamily="2" charset="-122"/>
              </a:rPr>
              <a:t>米开外。左后卫罗伯特</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卡洛斯走到球前，拿起它，“爱抚”了它一下，然后认真地把它摆放到草皮上。</a:t>
            </a:r>
          </a:p>
          <a:p>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放好球之后，卡洛斯差不多后退了</a:t>
            </a:r>
            <a:r>
              <a:rPr lang="en-US" altLang="zh-CN" dirty="0">
                <a:latin typeface="Arial" panose="020B0604020202020204" pitchFamily="34" charset="0"/>
                <a:ea typeface="宋体" panose="02010600030101010101" pitchFamily="2" charset="-122"/>
              </a:rPr>
              <a:t>12</a:t>
            </a:r>
            <a:r>
              <a:rPr lang="zh-CN" altLang="en-US" dirty="0">
                <a:latin typeface="Arial" panose="020B0604020202020204" pitchFamily="34" charset="0"/>
                <a:ea typeface="宋体" panose="02010600030101010101" pitchFamily="2" charset="-122"/>
              </a:rPr>
              <a:t>步，一直退到中圈处。卡洛斯的双腿非常粗壮，射门威力十足，这一点人们早有耳闻。那肯定又是一记如同出膛炮弹般的远射，但由于皮球距离球门太远，没人敢想象它会进门。</a:t>
            </a:r>
          </a:p>
          <a:p>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卡洛斯朝皮球跑去，他用左脚的外脚背（三个脚趾）触球。皮球越过人墙，直直地向球门方向飞去，眼看就要偏门而出。可就在那个节骨眼儿，它却滑出一道轻微的弧线，转弯向球门飞去，贴着法国队大门的左侧立柱飞进了球门。在进门之前，皮球还撞到立柱上。对于那个进球，法国队门将巴特斯无丝毫反应。</a:t>
            </a:r>
          </a:p>
          <a:p>
            <a:endParaRPr lang="zh-CN" altLang="en-US"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那场比赛，巴西队上半场全面占优。而下半场，法国队则机会无数。第</a:t>
            </a:r>
            <a:r>
              <a:rPr lang="en-US" altLang="zh-CN" dirty="0">
                <a:latin typeface="Arial" panose="020B0604020202020204" pitchFamily="34" charset="0"/>
                <a:ea typeface="宋体" panose="02010600030101010101" pitchFamily="2" charset="-122"/>
              </a:rPr>
              <a:t>55</a:t>
            </a:r>
            <a:r>
              <a:rPr lang="zh-CN" altLang="en-US" dirty="0">
                <a:latin typeface="Arial" panose="020B0604020202020204" pitchFamily="34" charset="0"/>
                <a:ea typeface="宋体" panose="02010600030101010101" pitchFamily="2" charset="-122"/>
              </a:rPr>
              <a:t>分钟，东道主扳平了比分。</a:t>
            </a:r>
            <a:endParaRPr lang="en-US" altLang="zh-CN" dirty="0">
              <a:latin typeface="Arial" panose="020B0604020202020204" pitchFamily="34" charset="0"/>
              <a:ea typeface="宋体" panose="02010600030101010101" pitchFamily="2" charset="-122"/>
            </a:endParaRPr>
          </a:p>
          <a:p>
            <a:endParaRPr lang="en-US" altLang="zh-CN" dirty="0">
              <a:latin typeface="Arial" panose="020B0604020202020204" pitchFamily="34" charset="0"/>
              <a:ea typeface="宋体" panose="02010600030101010101" pitchFamily="2" charset="-122"/>
            </a:endParaRPr>
          </a:p>
          <a:p>
            <a:r>
              <a:rPr lang="zh-CN" altLang="en-US" dirty="0">
                <a:latin typeface="Arial" panose="020B0604020202020204" pitchFamily="34" charset="0"/>
                <a:ea typeface="宋体" panose="02010600030101010101" pitchFamily="2" charset="-122"/>
              </a:rPr>
              <a:t>在物理学中，有一个著名的原理叫马格努斯效应，它是由德国物理学家海因里希</a:t>
            </a:r>
            <a:r>
              <a:rPr lang="en-US" altLang="zh-CN" dirty="0">
                <a:latin typeface="Arial" panose="020B0604020202020204" pitchFamily="34" charset="0"/>
                <a:ea typeface="宋体" panose="02010600030101010101" pitchFamily="2" charset="-122"/>
              </a:rPr>
              <a:t>·</a:t>
            </a:r>
            <a:r>
              <a:rPr lang="zh-CN" altLang="en-US" dirty="0">
                <a:latin typeface="Arial" panose="020B0604020202020204" pitchFamily="34" charset="0"/>
                <a:ea typeface="宋体" panose="02010600030101010101" pitchFamily="2" charset="-122"/>
              </a:rPr>
              <a:t>马格努斯在</a:t>
            </a:r>
            <a:r>
              <a:rPr lang="en-US" altLang="zh-CN" dirty="0">
                <a:latin typeface="Arial" panose="020B0604020202020204" pitchFamily="34" charset="0"/>
                <a:ea typeface="宋体" panose="02010600030101010101" pitchFamily="2" charset="-122"/>
              </a:rPr>
              <a:t>1852</a:t>
            </a:r>
            <a:r>
              <a:rPr lang="zh-CN" altLang="en-US" dirty="0">
                <a:latin typeface="Arial" panose="020B0604020202020204" pitchFamily="34" charset="0"/>
                <a:ea typeface="宋体" panose="02010600030101010101" pitchFamily="2" charset="-122"/>
              </a:rPr>
              <a:t>年提出。该原理说，当一个旋转的物体在流体（空气也是流体）中飞行时，当它的旋转角速度矢量与物体飞行速度矢量不重合时，将产生于一个与物体运动方向垂直的横向力，它会改变物体飞行的方向。</a:t>
            </a:r>
            <a:endParaRPr lang="en-US" altLang="zh-CN" dirty="0">
              <a:latin typeface="Arial" panose="020B0604020202020204" pitchFamily="34" charset="0"/>
              <a:ea typeface="宋体" panose="02010600030101010101" pitchFamily="2" charset="-122"/>
            </a:endParaRPr>
          </a:p>
          <a:p>
            <a:endParaRPr lang="zh-CN" altLang="en-US" dirty="0">
              <a:latin typeface="Arial" panose="020B0604020202020204" pitchFamily="34" charset="0"/>
              <a:ea typeface="宋体" panose="02010600030101010101" pitchFamily="2" charset="-122"/>
            </a:endParaRPr>
          </a:p>
        </p:txBody>
      </p:sp>
      <p:sp>
        <p:nvSpPr>
          <p:cNvPr id="31748" name="灯片编号占位符 3">
            <a:extLst>
              <a:ext uri="{FF2B5EF4-FFF2-40B4-BE49-F238E27FC236}">
                <a16:creationId xmlns:a16="http://schemas.microsoft.com/office/drawing/2014/main" id="{F3DC7332-160A-479A-B6FC-E930AC8CAC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fld id="{28FDE7DB-D8E9-4149-B13A-0E712BDD7047}" type="slidenum">
              <a:rPr lang="en-US" altLang="zh-CN" sz="1200" b="0" smtClean="0">
                <a:solidFill>
                  <a:schemeClr val="tx1"/>
                </a:solidFill>
                <a:latin typeface="Arial" panose="020B0604020202020204" pitchFamily="34" charset="0"/>
                <a:ea typeface="宋体" panose="02010600030101010101" pitchFamily="2" charset="-122"/>
              </a:rPr>
              <a:pPr/>
              <a:t>6</a:t>
            </a:fld>
            <a:endParaRPr lang="en-US" altLang="zh-CN" sz="1200" b="0">
              <a:solidFill>
                <a:schemeClr val="tx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010DC627-3F6F-4A4F-81CE-26FBE9CAE9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BDE8963-A89B-4FB7-89A1-EC79490EBDEA}" type="slidenum">
              <a:rPr lang="en-US" altLang="zh-CN" smtClean="0"/>
              <a:pPr>
                <a:spcBef>
                  <a:spcPct val="0"/>
                </a:spcBef>
              </a:pPr>
              <a:t>7</a:t>
            </a:fld>
            <a:endParaRPr lang="en-US" altLang="zh-CN"/>
          </a:p>
        </p:txBody>
      </p:sp>
      <p:sp>
        <p:nvSpPr>
          <p:cNvPr id="11267" name="Rectangle 2">
            <a:extLst>
              <a:ext uri="{FF2B5EF4-FFF2-40B4-BE49-F238E27FC236}">
                <a16:creationId xmlns:a16="http://schemas.microsoft.com/office/drawing/2014/main" id="{89ECC640-01BD-40AD-8E36-FD075E1CC170}"/>
              </a:ext>
            </a:extLst>
          </p:cNvPr>
          <p:cNvSpPr>
            <a:spLocks noGrp="1" noRot="1" noChangeAspect="1" noChangeArrowheads="1" noTextEdit="1"/>
          </p:cNvSpPr>
          <p:nvPr>
            <p:ph type="sldImg"/>
          </p:nvPr>
        </p:nvSpPr>
        <p:spPr>
          <a:xfrm>
            <a:off x="854075" y="744538"/>
            <a:ext cx="4964113" cy="3722687"/>
          </a:xfrm>
          <a:ln/>
        </p:spPr>
      </p:sp>
      <p:sp>
        <p:nvSpPr>
          <p:cNvPr id="11268" name="Rectangle 3">
            <a:extLst>
              <a:ext uri="{FF2B5EF4-FFF2-40B4-BE49-F238E27FC236}">
                <a16:creationId xmlns:a16="http://schemas.microsoft.com/office/drawing/2014/main" id="{6BCBB7BA-6FCC-4CA5-8ED7-A70B21DE64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zh-CN" altLang="zh-CN">
              <a:solidFill>
                <a:schemeClr val="bg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EF084F01-AE21-4E46-955B-281D5AC17E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65415D8-FEF0-4461-A479-8CA58D01F360}" type="slidenum">
              <a:rPr lang="en-US" altLang="zh-CN" smtClean="0"/>
              <a:pPr>
                <a:spcBef>
                  <a:spcPct val="0"/>
                </a:spcBef>
              </a:pPr>
              <a:t>9</a:t>
            </a:fld>
            <a:endParaRPr lang="en-US" altLang="zh-CN"/>
          </a:p>
        </p:txBody>
      </p:sp>
      <p:sp>
        <p:nvSpPr>
          <p:cNvPr id="14339" name="Rectangle 2">
            <a:extLst>
              <a:ext uri="{FF2B5EF4-FFF2-40B4-BE49-F238E27FC236}">
                <a16:creationId xmlns:a16="http://schemas.microsoft.com/office/drawing/2014/main" id="{1951151A-046F-4E7B-A050-19FA2E2D4470}"/>
              </a:ext>
            </a:extLst>
          </p:cNvPr>
          <p:cNvSpPr>
            <a:spLocks noGrp="1" noRot="1" noChangeAspect="1" noChangeArrowheads="1" noTextEdit="1"/>
          </p:cNvSpPr>
          <p:nvPr>
            <p:ph type="sldImg"/>
          </p:nvPr>
        </p:nvSpPr>
        <p:spPr>
          <a:xfrm>
            <a:off x="854075" y="744538"/>
            <a:ext cx="4964113" cy="3722687"/>
          </a:xfrm>
          <a:ln/>
        </p:spPr>
      </p:sp>
      <p:sp>
        <p:nvSpPr>
          <p:cNvPr id="14340" name="Rectangle 3">
            <a:extLst>
              <a:ext uri="{FF2B5EF4-FFF2-40B4-BE49-F238E27FC236}">
                <a16:creationId xmlns:a16="http://schemas.microsoft.com/office/drawing/2014/main" id="{DCB04A67-09B7-42C4-BDBB-60C2620863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zh-CN" altLang="zh-CN">
              <a:solidFill>
                <a:schemeClr val="bg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6DFDBDF8-2077-4A8B-89A7-794D527F2D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A180057-3DAD-4113-ABD4-0C8CEECF9D6A}" type="slidenum">
              <a:rPr lang="en-US" altLang="zh-CN" smtClean="0"/>
              <a:pPr>
                <a:spcBef>
                  <a:spcPct val="0"/>
                </a:spcBef>
              </a:pPr>
              <a:t>10</a:t>
            </a:fld>
            <a:endParaRPr lang="en-US" altLang="zh-CN"/>
          </a:p>
        </p:txBody>
      </p:sp>
      <p:sp>
        <p:nvSpPr>
          <p:cNvPr id="18435" name="Rectangle 2">
            <a:extLst>
              <a:ext uri="{FF2B5EF4-FFF2-40B4-BE49-F238E27FC236}">
                <a16:creationId xmlns:a16="http://schemas.microsoft.com/office/drawing/2014/main" id="{0A412747-5636-4F15-8777-E66679A59E19}"/>
              </a:ext>
            </a:extLst>
          </p:cNvPr>
          <p:cNvSpPr>
            <a:spLocks noGrp="1" noRot="1" noChangeAspect="1" noChangeArrowheads="1" noTextEdit="1"/>
          </p:cNvSpPr>
          <p:nvPr>
            <p:ph type="sldImg"/>
          </p:nvPr>
        </p:nvSpPr>
        <p:spPr>
          <a:xfrm>
            <a:off x="854075" y="744538"/>
            <a:ext cx="4964113" cy="3722687"/>
          </a:xfrm>
          <a:ln/>
        </p:spPr>
      </p:sp>
      <p:sp>
        <p:nvSpPr>
          <p:cNvPr id="18436" name="Rectangle 3">
            <a:extLst>
              <a:ext uri="{FF2B5EF4-FFF2-40B4-BE49-F238E27FC236}">
                <a16:creationId xmlns:a16="http://schemas.microsoft.com/office/drawing/2014/main" id="{2CC07F5D-FF3C-45C0-8EEB-C389655F33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zh-CN" altLang="zh-CN">
              <a:solidFill>
                <a:schemeClr val="bg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695CE29F-EFB3-44BA-B90D-F9C906526D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760CFE5-468B-4F53-B752-374485521B95}" type="slidenum">
              <a:rPr lang="en-US" altLang="zh-CN" smtClean="0"/>
              <a:pPr>
                <a:spcBef>
                  <a:spcPct val="0"/>
                </a:spcBef>
              </a:pPr>
              <a:t>11</a:t>
            </a:fld>
            <a:endParaRPr lang="en-US" altLang="zh-CN"/>
          </a:p>
        </p:txBody>
      </p:sp>
      <p:sp>
        <p:nvSpPr>
          <p:cNvPr id="20483" name="Rectangle 2">
            <a:extLst>
              <a:ext uri="{FF2B5EF4-FFF2-40B4-BE49-F238E27FC236}">
                <a16:creationId xmlns:a16="http://schemas.microsoft.com/office/drawing/2014/main" id="{A9F87FDC-C424-45B4-923A-FCA9FEEECD8B}"/>
              </a:ext>
            </a:extLst>
          </p:cNvPr>
          <p:cNvSpPr>
            <a:spLocks noGrp="1" noRot="1" noChangeAspect="1" noChangeArrowheads="1" noTextEdit="1"/>
          </p:cNvSpPr>
          <p:nvPr>
            <p:ph type="sldImg"/>
          </p:nvPr>
        </p:nvSpPr>
        <p:spPr>
          <a:xfrm>
            <a:off x="854075" y="744538"/>
            <a:ext cx="4964113" cy="3722687"/>
          </a:xfrm>
          <a:ln/>
        </p:spPr>
      </p:sp>
      <p:sp>
        <p:nvSpPr>
          <p:cNvPr id="20484" name="Rectangle 3">
            <a:extLst>
              <a:ext uri="{FF2B5EF4-FFF2-40B4-BE49-F238E27FC236}">
                <a16:creationId xmlns:a16="http://schemas.microsoft.com/office/drawing/2014/main" id="{DC943BC6-119A-4A98-9C27-99F8608F1A9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zh-CN" altLang="zh-CN">
              <a:solidFill>
                <a:schemeClr val="bg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FA47A27C-2553-495F-80D1-AA7EB34DC3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C685CCE8-4B20-4F5E-BF90-6069309EB762}" type="slidenum">
              <a:rPr lang="en-US" altLang="zh-CN" smtClean="0"/>
              <a:pPr>
                <a:spcBef>
                  <a:spcPct val="0"/>
                </a:spcBef>
              </a:pPr>
              <a:t>12</a:t>
            </a:fld>
            <a:endParaRPr lang="en-US" altLang="zh-CN"/>
          </a:p>
        </p:txBody>
      </p:sp>
      <p:sp>
        <p:nvSpPr>
          <p:cNvPr id="22531" name="Rectangle 2">
            <a:extLst>
              <a:ext uri="{FF2B5EF4-FFF2-40B4-BE49-F238E27FC236}">
                <a16:creationId xmlns:a16="http://schemas.microsoft.com/office/drawing/2014/main" id="{DCC172BD-D1E1-4290-9E75-E2D15FC27B1E}"/>
              </a:ext>
            </a:extLst>
          </p:cNvPr>
          <p:cNvSpPr>
            <a:spLocks noGrp="1" noRot="1" noChangeAspect="1" noChangeArrowheads="1" noTextEdit="1"/>
          </p:cNvSpPr>
          <p:nvPr>
            <p:ph type="sldImg"/>
          </p:nvPr>
        </p:nvSpPr>
        <p:spPr>
          <a:xfrm>
            <a:off x="854075" y="744538"/>
            <a:ext cx="4964113" cy="3722687"/>
          </a:xfrm>
          <a:ln/>
        </p:spPr>
      </p:sp>
      <p:sp>
        <p:nvSpPr>
          <p:cNvPr id="22532" name="Rectangle 3">
            <a:extLst>
              <a:ext uri="{FF2B5EF4-FFF2-40B4-BE49-F238E27FC236}">
                <a16:creationId xmlns:a16="http://schemas.microsoft.com/office/drawing/2014/main" id="{290C67AC-1E67-465C-8620-884C18C942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zh-CN" altLang="zh-CN">
              <a:solidFill>
                <a:schemeClr val="bg1"/>
              </a:solidFill>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2787379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97412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65679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4CEFF6A-9D8D-4748-A9D9-E3D8736CF6FF}"/>
              </a:ext>
            </a:extLst>
          </p:cNvPr>
          <p:cNvSpPr>
            <a:spLocks noGrp="1"/>
          </p:cNvSpPr>
          <p:nvPr>
            <p:ph type="dt" sz="half" idx="10"/>
          </p:nvPr>
        </p:nvSpPr>
        <p:spPr>
          <a:xfrm>
            <a:off x="1162050" y="6243638"/>
            <a:ext cx="1905000" cy="457200"/>
          </a:xfrm>
          <a:prstGeom prst="rect">
            <a:avLst/>
          </a:prstGeom>
        </p:spPr>
        <p:txBody>
          <a:bodyPr/>
          <a:lstStyle>
            <a:lvl1pPr algn="ctr" eaLnBrk="1" hangingPunct="1">
              <a:spcBef>
                <a:spcPct val="50000"/>
              </a:spcBef>
              <a:defRPr/>
            </a:lvl1pPr>
          </a:lstStyle>
          <a:p>
            <a:pPr>
              <a:defRPr/>
            </a:pPr>
            <a:endParaRPr lang="en-US" altLang="zh-CN"/>
          </a:p>
        </p:txBody>
      </p:sp>
      <p:sp>
        <p:nvSpPr>
          <p:cNvPr id="6" name="页脚占位符 5">
            <a:extLst>
              <a:ext uri="{FF2B5EF4-FFF2-40B4-BE49-F238E27FC236}">
                <a16:creationId xmlns:a16="http://schemas.microsoft.com/office/drawing/2014/main" id="{57B6E6F3-CA0D-4D38-BF41-E9A64715CA20}"/>
              </a:ext>
            </a:extLst>
          </p:cNvPr>
          <p:cNvSpPr>
            <a:spLocks noGrp="1"/>
          </p:cNvSpPr>
          <p:nvPr>
            <p:ph type="ftr" sz="quarter" idx="11"/>
          </p:nvPr>
        </p:nvSpPr>
        <p:spPr>
          <a:xfrm>
            <a:off x="3657600" y="6243638"/>
            <a:ext cx="2895600" cy="457200"/>
          </a:xfrm>
          <a:prstGeom prst="rect">
            <a:avLst/>
          </a:prstGeom>
        </p:spPr>
        <p:txBody>
          <a:bodyPr/>
          <a:lstStyle>
            <a:lvl1pPr algn="ctr" eaLnBrk="1" hangingPunct="1">
              <a:spcBef>
                <a:spcPct val="50000"/>
              </a:spcBef>
              <a:defRPr/>
            </a:lvl1pPr>
          </a:lstStyle>
          <a:p>
            <a:pPr>
              <a:defRPr/>
            </a:pPr>
            <a:endParaRPr lang="en-US" altLang="zh-CN"/>
          </a:p>
        </p:txBody>
      </p:sp>
      <p:sp>
        <p:nvSpPr>
          <p:cNvPr id="7" name="灯片编号占位符 6">
            <a:extLst>
              <a:ext uri="{FF2B5EF4-FFF2-40B4-BE49-F238E27FC236}">
                <a16:creationId xmlns:a16="http://schemas.microsoft.com/office/drawing/2014/main" id="{9C3FB5B9-5AB9-4FCC-AE5F-C3F7EED52288}"/>
              </a:ext>
            </a:extLst>
          </p:cNvPr>
          <p:cNvSpPr>
            <a:spLocks noGrp="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spcBef>
                <a:spcPct val="50000"/>
              </a:spcBef>
              <a:defRPr/>
            </a:lvl1pPr>
          </a:lstStyle>
          <a:p>
            <a:pPr>
              <a:defRPr/>
            </a:pPr>
            <a:fld id="{D33B1EB9-3454-470B-AFF4-72B639CAFD2F}" type="slidenum">
              <a:rPr lang="en-US" altLang="zh-CN"/>
              <a:pPr>
                <a:defRPr/>
              </a:pPr>
              <a:t>‹#›</a:t>
            </a:fld>
            <a:endParaRPr lang="en-US" altLang="zh-CN"/>
          </a:p>
        </p:txBody>
      </p:sp>
    </p:spTree>
    <p:extLst>
      <p:ext uri="{BB962C8B-B14F-4D97-AF65-F5344CB8AC3E}">
        <p14:creationId xmlns:p14="http://schemas.microsoft.com/office/powerpoint/2010/main" val="1815250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50866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730449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29123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95025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883473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570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703242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23779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oleObject" Target="../embeddings/oleObject29.bin"/><Relationship Id="rId18" Type="http://schemas.openxmlformats.org/officeDocument/2006/relationships/image" Target="../media/image47.emf"/><Relationship Id="rId26" Type="http://schemas.openxmlformats.org/officeDocument/2006/relationships/oleObject" Target="../embeddings/oleObject35.bin"/><Relationship Id="rId3" Type="http://schemas.openxmlformats.org/officeDocument/2006/relationships/notesSlide" Target="../notesSlides/notesSlide7.xml"/><Relationship Id="rId21" Type="http://schemas.openxmlformats.org/officeDocument/2006/relationships/oleObject" Target="../embeddings/oleObject33.bin"/><Relationship Id="rId7" Type="http://schemas.openxmlformats.org/officeDocument/2006/relationships/oleObject" Target="../embeddings/oleObject26.bin"/><Relationship Id="rId12" Type="http://schemas.openxmlformats.org/officeDocument/2006/relationships/image" Target="../media/image44.emf"/><Relationship Id="rId17" Type="http://schemas.openxmlformats.org/officeDocument/2006/relationships/oleObject" Target="../embeddings/oleObject31.bin"/><Relationship Id="rId25" Type="http://schemas.openxmlformats.org/officeDocument/2006/relationships/image" Target="../media/image40.png"/><Relationship Id="rId2" Type="http://schemas.openxmlformats.org/officeDocument/2006/relationships/slideLayout" Target="../slideLayouts/slideLayout7.xml"/><Relationship Id="rId16" Type="http://schemas.openxmlformats.org/officeDocument/2006/relationships/image" Target="../media/image46.emf"/><Relationship Id="rId20" Type="http://schemas.openxmlformats.org/officeDocument/2006/relationships/image" Target="../media/image48.emf"/><Relationship Id="rId29" Type="http://schemas.openxmlformats.org/officeDocument/2006/relationships/image" Target="../media/image52.emf"/><Relationship Id="rId1" Type="http://schemas.openxmlformats.org/officeDocument/2006/relationships/vmlDrawing" Target="../drawings/vmlDrawing7.vml"/><Relationship Id="rId6" Type="http://schemas.openxmlformats.org/officeDocument/2006/relationships/image" Target="../media/image41.emf"/><Relationship Id="rId11" Type="http://schemas.openxmlformats.org/officeDocument/2006/relationships/oleObject" Target="../embeddings/oleObject28.bin"/><Relationship Id="rId24" Type="http://schemas.openxmlformats.org/officeDocument/2006/relationships/image" Target="../media/image50.emf"/><Relationship Id="rId5" Type="http://schemas.openxmlformats.org/officeDocument/2006/relationships/oleObject" Target="../embeddings/oleObject25.bin"/><Relationship Id="rId15" Type="http://schemas.openxmlformats.org/officeDocument/2006/relationships/oleObject" Target="../embeddings/oleObject30.bin"/><Relationship Id="rId23" Type="http://schemas.openxmlformats.org/officeDocument/2006/relationships/oleObject" Target="../embeddings/oleObject34.bin"/><Relationship Id="rId28" Type="http://schemas.openxmlformats.org/officeDocument/2006/relationships/oleObject" Target="../embeddings/oleObject36.bin"/><Relationship Id="rId10" Type="http://schemas.openxmlformats.org/officeDocument/2006/relationships/image" Target="../media/image43.emf"/><Relationship Id="rId19" Type="http://schemas.openxmlformats.org/officeDocument/2006/relationships/oleObject" Target="../embeddings/oleObject32.bin"/><Relationship Id="rId4" Type="http://schemas.openxmlformats.org/officeDocument/2006/relationships/image" Target="../media/image53.jpeg"/><Relationship Id="rId9" Type="http://schemas.openxmlformats.org/officeDocument/2006/relationships/oleObject" Target="../embeddings/oleObject27.bin"/><Relationship Id="rId14" Type="http://schemas.openxmlformats.org/officeDocument/2006/relationships/image" Target="../media/image45.emf"/><Relationship Id="rId22" Type="http://schemas.openxmlformats.org/officeDocument/2006/relationships/image" Target="../media/image49.emf"/><Relationship Id="rId27" Type="http://schemas.openxmlformats.org/officeDocument/2006/relationships/image" Target="../media/image51.emf"/></Relationships>
</file>

<file path=ppt/slides/_rels/slide11.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oleObject" Target="../embeddings/oleObject41.bin"/><Relationship Id="rId18" Type="http://schemas.openxmlformats.org/officeDocument/2006/relationships/image" Target="../media/image60.emf"/><Relationship Id="rId26" Type="http://schemas.openxmlformats.org/officeDocument/2006/relationships/image" Target="../media/image64.emf"/><Relationship Id="rId3" Type="http://schemas.openxmlformats.org/officeDocument/2006/relationships/notesSlide" Target="../notesSlides/notesSlide8.xml"/><Relationship Id="rId21" Type="http://schemas.openxmlformats.org/officeDocument/2006/relationships/oleObject" Target="../embeddings/oleObject45.bin"/><Relationship Id="rId7" Type="http://schemas.openxmlformats.org/officeDocument/2006/relationships/oleObject" Target="../embeddings/oleObject38.bin"/><Relationship Id="rId12" Type="http://schemas.openxmlformats.org/officeDocument/2006/relationships/image" Target="../media/image57.emf"/><Relationship Id="rId17" Type="http://schemas.openxmlformats.org/officeDocument/2006/relationships/oleObject" Target="../embeddings/oleObject43.bin"/><Relationship Id="rId25" Type="http://schemas.openxmlformats.org/officeDocument/2006/relationships/oleObject" Target="../embeddings/oleObject47.bin"/><Relationship Id="rId2" Type="http://schemas.openxmlformats.org/officeDocument/2006/relationships/slideLayout" Target="../slideLayouts/slideLayout7.xml"/><Relationship Id="rId16" Type="http://schemas.openxmlformats.org/officeDocument/2006/relationships/image" Target="../media/image59.emf"/><Relationship Id="rId20" Type="http://schemas.openxmlformats.org/officeDocument/2006/relationships/image" Target="../media/image61.emf"/><Relationship Id="rId29" Type="http://schemas.openxmlformats.org/officeDocument/2006/relationships/oleObject" Target="../embeddings/oleObject49.bin"/><Relationship Id="rId1" Type="http://schemas.openxmlformats.org/officeDocument/2006/relationships/vmlDrawing" Target="../drawings/vmlDrawing8.vml"/><Relationship Id="rId6" Type="http://schemas.openxmlformats.org/officeDocument/2006/relationships/image" Target="../media/image54.emf"/><Relationship Id="rId11" Type="http://schemas.openxmlformats.org/officeDocument/2006/relationships/oleObject" Target="../embeddings/oleObject40.bin"/><Relationship Id="rId24" Type="http://schemas.openxmlformats.org/officeDocument/2006/relationships/image" Target="../media/image63.emf"/><Relationship Id="rId5" Type="http://schemas.openxmlformats.org/officeDocument/2006/relationships/oleObject" Target="../embeddings/oleObject37.bin"/><Relationship Id="rId15" Type="http://schemas.openxmlformats.org/officeDocument/2006/relationships/oleObject" Target="../embeddings/oleObject42.bin"/><Relationship Id="rId23" Type="http://schemas.openxmlformats.org/officeDocument/2006/relationships/oleObject" Target="../embeddings/oleObject46.bin"/><Relationship Id="rId28" Type="http://schemas.openxmlformats.org/officeDocument/2006/relationships/image" Target="../media/image65.emf"/><Relationship Id="rId10" Type="http://schemas.openxmlformats.org/officeDocument/2006/relationships/image" Target="../media/image56.emf"/><Relationship Id="rId19" Type="http://schemas.openxmlformats.org/officeDocument/2006/relationships/oleObject" Target="../embeddings/oleObject44.bin"/><Relationship Id="rId4" Type="http://schemas.openxmlformats.org/officeDocument/2006/relationships/image" Target="../media/image67.jpeg"/><Relationship Id="rId9" Type="http://schemas.openxmlformats.org/officeDocument/2006/relationships/oleObject" Target="../embeddings/oleObject39.bin"/><Relationship Id="rId14" Type="http://schemas.openxmlformats.org/officeDocument/2006/relationships/image" Target="../media/image58.emf"/><Relationship Id="rId22" Type="http://schemas.openxmlformats.org/officeDocument/2006/relationships/image" Target="../media/image62.emf"/><Relationship Id="rId27" Type="http://schemas.openxmlformats.org/officeDocument/2006/relationships/oleObject" Target="../embeddings/oleObject48.bin"/><Relationship Id="rId30" Type="http://schemas.openxmlformats.org/officeDocument/2006/relationships/image" Target="../media/image66.emf"/></Relationships>
</file>

<file path=ppt/slides/_rels/slide12.xml.rels><?xml version="1.0" encoding="UTF-8" standalone="yes"?>
<Relationships xmlns="http://schemas.openxmlformats.org/package/2006/relationships"><Relationship Id="rId13" Type="http://schemas.openxmlformats.org/officeDocument/2006/relationships/oleObject" Target="../embeddings/oleObject54.bin"/><Relationship Id="rId18" Type="http://schemas.openxmlformats.org/officeDocument/2006/relationships/image" Target="../media/image74.emf"/><Relationship Id="rId26" Type="http://schemas.openxmlformats.org/officeDocument/2006/relationships/image" Target="../media/image78.emf"/><Relationship Id="rId39" Type="http://schemas.openxmlformats.org/officeDocument/2006/relationships/oleObject" Target="../embeddings/oleObject67.bin"/><Relationship Id="rId3" Type="http://schemas.openxmlformats.org/officeDocument/2006/relationships/notesSlide" Target="../notesSlides/notesSlide9.xml"/><Relationship Id="rId21" Type="http://schemas.openxmlformats.org/officeDocument/2006/relationships/oleObject" Target="../embeddings/oleObject58.bin"/><Relationship Id="rId34" Type="http://schemas.openxmlformats.org/officeDocument/2006/relationships/image" Target="../media/image82.emf"/><Relationship Id="rId42" Type="http://schemas.openxmlformats.org/officeDocument/2006/relationships/image" Target="../media/image86.emf"/><Relationship Id="rId47" Type="http://schemas.openxmlformats.org/officeDocument/2006/relationships/oleObject" Target="../embeddings/oleObject71.bin"/><Relationship Id="rId50" Type="http://schemas.openxmlformats.org/officeDocument/2006/relationships/image" Target="../media/image90.emf"/><Relationship Id="rId7" Type="http://schemas.openxmlformats.org/officeDocument/2006/relationships/oleObject" Target="../embeddings/oleObject51.bin"/><Relationship Id="rId12" Type="http://schemas.openxmlformats.org/officeDocument/2006/relationships/image" Target="../media/image71.emf"/><Relationship Id="rId17" Type="http://schemas.openxmlformats.org/officeDocument/2006/relationships/oleObject" Target="../embeddings/oleObject56.bin"/><Relationship Id="rId25" Type="http://schemas.openxmlformats.org/officeDocument/2006/relationships/oleObject" Target="../embeddings/oleObject60.bin"/><Relationship Id="rId33" Type="http://schemas.openxmlformats.org/officeDocument/2006/relationships/oleObject" Target="../embeddings/oleObject64.bin"/><Relationship Id="rId38" Type="http://schemas.openxmlformats.org/officeDocument/2006/relationships/image" Target="../media/image84.emf"/><Relationship Id="rId46" Type="http://schemas.openxmlformats.org/officeDocument/2006/relationships/image" Target="../media/image88.emf"/><Relationship Id="rId2" Type="http://schemas.openxmlformats.org/officeDocument/2006/relationships/slideLayout" Target="../slideLayouts/slideLayout7.xml"/><Relationship Id="rId16" Type="http://schemas.openxmlformats.org/officeDocument/2006/relationships/image" Target="../media/image73.emf"/><Relationship Id="rId20" Type="http://schemas.openxmlformats.org/officeDocument/2006/relationships/image" Target="../media/image75.emf"/><Relationship Id="rId29" Type="http://schemas.openxmlformats.org/officeDocument/2006/relationships/oleObject" Target="../embeddings/oleObject62.bin"/><Relationship Id="rId41" Type="http://schemas.openxmlformats.org/officeDocument/2006/relationships/oleObject" Target="../embeddings/oleObject68.bin"/><Relationship Id="rId1" Type="http://schemas.openxmlformats.org/officeDocument/2006/relationships/vmlDrawing" Target="../drawings/vmlDrawing9.vml"/><Relationship Id="rId6" Type="http://schemas.openxmlformats.org/officeDocument/2006/relationships/image" Target="../media/image91.jpeg"/><Relationship Id="rId11" Type="http://schemas.openxmlformats.org/officeDocument/2006/relationships/oleObject" Target="../embeddings/oleObject53.bin"/><Relationship Id="rId24" Type="http://schemas.openxmlformats.org/officeDocument/2006/relationships/image" Target="../media/image77.emf"/><Relationship Id="rId32" Type="http://schemas.openxmlformats.org/officeDocument/2006/relationships/image" Target="../media/image81.emf"/><Relationship Id="rId37" Type="http://schemas.openxmlformats.org/officeDocument/2006/relationships/oleObject" Target="../embeddings/oleObject66.bin"/><Relationship Id="rId40" Type="http://schemas.openxmlformats.org/officeDocument/2006/relationships/image" Target="../media/image85.emf"/><Relationship Id="rId45" Type="http://schemas.openxmlformats.org/officeDocument/2006/relationships/oleObject" Target="../embeddings/oleObject70.bin"/><Relationship Id="rId5" Type="http://schemas.openxmlformats.org/officeDocument/2006/relationships/image" Target="../media/image68.emf"/><Relationship Id="rId15" Type="http://schemas.openxmlformats.org/officeDocument/2006/relationships/oleObject" Target="../embeddings/oleObject55.bin"/><Relationship Id="rId23" Type="http://schemas.openxmlformats.org/officeDocument/2006/relationships/oleObject" Target="../embeddings/oleObject59.bin"/><Relationship Id="rId28" Type="http://schemas.openxmlformats.org/officeDocument/2006/relationships/image" Target="../media/image79.emf"/><Relationship Id="rId36" Type="http://schemas.openxmlformats.org/officeDocument/2006/relationships/image" Target="../media/image83.emf"/><Relationship Id="rId49" Type="http://schemas.openxmlformats.org/officeDocument/2006/relationships/oleObject" Target="../embeddings/oleObject72.bin"/><Relationship Id="rId10" Type="http://schemas.openxmlformats.org/officeDocument/2006/relationships/image" Target="../media/image70.emf"/><Relationship Id="rId19" Type="http://schemas.openxmlformats.org/officeDocument/2006/relationships/oleObject" Target="../embeddings/oleObject57.bin"/><Relationship Id="rId31" Type="http://schemas.openxmlformats.org/officeDocument/2006/relationships/oleObject" Target="../embeddings/oleObject63.bin"/><Relationship Id="rId44" Type="http://schemas.openxmlformats.org/officeDocument/2006/relationships/image" Target="../media/image87.emf"/><Relationship Id="rId4" Type="http://schemas.openxmlformats.org/officeDocument/2006/relationships/oleObject" Target="../embeddings/oleObject50.bin"/><Relationship Id="rId9" Type="http://schemas.openxmlformats.org/officeDocument/2006/relationships/oleObject" Target="../embeddings/oleObject52.bin"/><Relationship Id="rId14" Type="http://schemas.openxmlformats.org/officeDocument/2006/relationships/image" Target="../media/image72.emf"/><Relationship Id="rId22" Type="http://schemas.openxmlformats.org/officeDocument/2006/relationships/image" Target="../media/image76.emf"/><Relationship Id="rId27" Type="http://schemas.openxmlformats.org/officeDocument/2006/relationships/oleObject" Target="../embeddings/oleObject61.bin"/><Relationship Id="rId30" Type="http://schemas.openxmlformats.org/officeDocument/2006/relationships/image" Target="../media/image80.emf"/><Relationship Id="rId35" Type="http://schemas.openxmlformats.org/officeDocument/2006/relationships/oleObject" Target="../embeddings/oleObject65.bin"/><Relationship Id="rId43" Type="http://schemas.openxmlformats.org/officeDocument/2006/relationships/oleObject" Target="../embeddings/oleObject69.bin"/><Relationship Id="rId48" Type="http://schemas.openxmlformats.org/officeDocument/2006/relationships/image" Target="../media/image89.emf"/><Relationship Id="rId8" Type="http://schemas.openxmlformats.org/officeDocument/2006/relationships/image" Target="../media/image69.emf"/></Relationships>
</file>

<file path=ppt/slides/_rels/slide13.xml.rels><?xml version="1.0" encoding="UTF-8" standalone="yes"?>
<Relationships xmlns="http://schemas.openxmlformats.org/package/2006/relationships"><Relationship Id="rId8" Type="http://schemas.openxmlformats.org/officeDocument/2006/relationships/image" Target="../media/image94.emf"/><Relationship Id="rId13" Type="http://schemas.openxmlformats.org/officeDocument/2006/relationships/image" Target="../media/image95.wmf"/><Relationship Id="rId18" Type="http://schemas.openxmlformats.org/officeDocument/2006/relationships/image" Target="../media/image97.emf"/><Relationship Id="rId3" Type="http://schemas.openxmlformats.org/officeDocument/2006/relationships/oleObject" Target="../embeddings/oleObject73.bin"/><Relationship Id="rId21" Type="http://schemas.openxmlformats.org/officeDocument/2006/relationships/image" Target="../media/image98.emf"/><Relationship Id="rId7" Type="http://schemas.openxmlformats.org/officeDocument/2006/relationships/oleObject" Target="../embeddings/oleObject75.bin"/><Relationship Id="rId12" Type="http://schemas.openxmlformats.org/officeDocument/2006/relationships/oleObject" Target="../embeddings/oleObject76.bin"/><Relationship Id="rId17" Type="http://schemas.openxmlformats.org/officeDocument/2006/relationships/oleObject" Target="../embeddings/oleObject79.bin"/><Relationship Id="rId2" Type="http://schemas.openxmlformats.org/officeDocument/2006/relationships/slideLayout" Target="../slideLayouts/slideLayout7.xml"/><Relationship Id="rId16" Type="http://schemas.openxmlformats.org/officeDocument/2006/relationships/image" Target="../media/image96.emf"/><Relationship Id="rId20" Type="http://schemas.openxmlformats.org/officeDocument/2006/relationships/oleObject" Target="../embeddings/oleObject80.bin"/><Relationship Id="rId1" Type="http://schemas.openxmlformats.org/officeDocument/2006/relationships/vmlDrawing" Target="../drawings/vmlDrawing10.vml"/><Relationship Id="rId6" Type="http://schemas.openxmlformats.org/officeDocument/2006/relationships/image" Target="../media/image93.emf"/><Relationship Id="rId11" Type="http://schemas.openxmlformats.org/officeDocument/2006/relationships/image" Target="../media/image101.png"/><Relationship Id="rId5" Type="http://schemas.openxmlformats.org/officeDocument/2006/relationships/oleObject" Target="../embeddings/oleObject74.bin"/><Relationship Id="rId15" Type="http://schemas.openxmlformats.org/officeDocument/2006/relationships/oleObject" Target="../embeddings/oleObject78.bin"/><Relationship Id="rId10" Type="http://schemas.openxmlformats.org/officeDocument/2006/relationships/image" Target="../media/image100.png"/><Relationship Id="rId19" Type="http://schemas.openxmlformats.org/officeDocument/2006/relationships/image" Target="../media/image102.jpeg"/><Relationship Id="rId4" Type="http://schemas.openxmlformats.org/officeDocument/2006/relationships/image" Target="../media/image92.wmf"/><Relationship Id="rId9" Type="http://schemas.openxmlformats.org/officeDocument/2006/relationships/image" Target="../media/image99.png"/><Relationship Id="rId14" Type="http://schemas.openxmlformats.org/officeDocument/2006/relationships/oleObject" Target="../embeddings/oleObject77.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83.bin"/><Relationship Id="rId13" Type="http://schemas.openxmlformats.org/officeDocument/2006/relationships/image" Target="../media/image107.emf"/><Relationship Id="rId18" Type="http://schemas.openxmlformats.org/officeDocument/2006/relationships/oleObject" Target="../embeddings/oleObject88.bin"/><Relationship Id="rId26" Type="http://schemas.openxmlformats.org/officeDocument/2006/relationships/oleObject" Target="../embeddings/oleObject92.bin"/><Relationship Id="rId39" Type="http://schemas.openxmlformats.org/officeDocument/2006/relationships/image" Target="../media/image120.emf"/><Relationship Id="rId3" Type="http://schemas.openxmlformats.org/officeDocument/2006/relationships/oleObject" Target="../embeddings/oleObject81.bin"/><Relationship Id="rId21" Type="http://schemas.openxmlformats.org/officeDocument/2006/relationships/image" Target="../media/image111.emf"/><Relationship Id="rId34" Type="http://schemas.openxmlformats.org/officeDocument/2006/relationships/oleObject" Target="../embeddings/oleObject96.bin"/><Relationship Id="rId7" Type="http://schemas.openxmlformats.org/officeDocument/2006/relationships/image" Target="../media/image121.jpeg"/><Relationship Id="rId12" Type="http://schemas.openxmlformats.org/officeDocument/2006/relationships/oleObject" Target="../embeddings/oleObject85.bin"/><Relationship Id="rId17" Type="http://schemas.openxmlformats.org/officeDocument/2006/relationships/image" Target="../media/image109.emf"/><Relationship Id="rId25" Type="http://schemas.openxmlformats.org/officeDocument/2006/relationships/image" Target="../media/image113.emf"/><Relationship Id="rId33" Type="http://schemas.openxmlformats.org/officeDocument/2006/relationships/image" Target="../media/image117.emf"/><Relationship Id="rId38" Type="http://schemas.openxmlformats.org/officeDocument/2006/relationships/oleObject" Target="../embeddings/oleObject98.bin"/><Relationship Id="rId2" Type="http://schemas.openxmlformats.org/officeDocument/2006/relationships/slideLayout" Target="../slideLayouts/slideLayout7.xml"/><Relationship Id="rId16" Type="http://schemas.openxmlformats.org/officeDocument/2006/relationships/oleObject" Target="../embeddings/oleObject87.bin"/><Relationship Id="rId20" Type="http://schemas.openxmlformats.org/officeDocument/2006/relationships/oleObject" Target="../embeddings/oleObject89.bin"/><Relationship Id="rId29" Type="http://schemas.openxmlformats.org/officeDocument/2006/relationships/image" Target="../media/image115.emf"/><Relationship Id="rId1" Type="http://schemas.openxmlformats.org/officeDocument/2006/relationships/vmlDrawing" Target="../drawings/vmlDrawing11.vml"/><Relationship Id="rId6" Type="http://schemas.openxmlformats.org/officeDocument/2006/relationships/image" Target="../media/image104.emf"/><Relationship Id="rId11" Type="http://schemas.openxmlformats.org/officeDocument/2006/relationships/image" Target="../media/image106.emf"/><Relationship Id="rId24" Type="http://schemas.openxmlformats.org/officeDocument/2006/relationships/oleObject" Target="../embeddings/oleObject91.bin"/><Relationship Id="rId32" Type="http://schemas.openxmlformats.org/officeDocument/2006/relationships/oleObject" Target="../embeddings/oleObject95.bin"/><Relationship Id="rId37" Type="http://schemas.openxmlformats.org/officeDocument/2006/relationships/image" Target="../media/image119.emf"/><Relationship Id="rId5" Type="http://schemas.openxmlformats.org/officeDocument/2006/relationships/oleObject" Target="../embeddings/oleObject82.bin"/><Relationship Id="rId15" Type="http://schemas.openxmlformats.org/officeDocument/2006/relationships/image" Target="../media/image108.emf"/><Relationship Id="rId23" Type="http://schemas.openxmlformats.org/officeDocument/2006/relationships/image" Target="../media/image112.emf"/><Relationship Id="rId28" Type="http://schemas.openxmlformats.org/officeDocument/2006/relationships/oleObject" Target="../embeddings/oleObject93.bin"/><Relationship Id="rId36" Type="http://schemas.openxmlformats.org/officeDocument/2006/relationships/oleObject" Target="../embeddings/oleObject97.bin"/><Relationship Id="rId10" Type="http://schemas.openxmlformats.org/officeDocument/2006/relationships/oleObject" Target="../embeddings/oleObject84.bin"/><Relationship Id="rId19" Type="http://schemas.openxmlformats.org/officeDocument/2006/relationships/image" Target="../media/image110.emf"/><Relationship Id="rId31" Type="http://schemas.openxmlformats.org/officeDocument/2006/relationships/image" Target="../media/image116.emf"/><Relationship Id="rId4" Type="http://schemas.openxmlformats.org/officeDocument/2006/relationships/image" Target="../media/image103.emf"/><Relationship Id="rId9" Type="http://schemas.openxmlformats.org/officeDocument/2006/relationships/image" Target="../media/image105.emf"/><Relationship Id="rId14" Type="http://schemas.openxmlformats.org/officeDocument/2006/relationships/oleObject" Target="../embeddings/oleObject86.bin"/><Relationship Id="rId22" Type="http://schemas.openxmlformats.org/officeDocument/2006/relationships/oleObject" Target="../embeddings/oleObject90.bin"/><Relationship Id="rId27" Type="http://schemas.openxmlformats.org/officeDocument/2006/relationships/image" Target="../media/image114.emf"/><Relationship Id="rId30" Type="http://schemas.openxmlformats.org/officeDocument/2006/relationships/oleObject" Target="../embeddings/oleObject94.bin"/><Relationship Id="rId35" Type="http://schemas.openxmlformats.org/officeDocument/2006/relationships/image" Target="../media/image118.emf"/></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00.bin"/><Relationship Id="rId13" Type="http://schemas.openxmlformats.org/officeDocument/2006/relationships/image" Target="../media/image125.emf"/><Relationship Id="rId18" Type="http://schemas.openxmlformats.org/officeDocument/2006/relationships/oleObject" Target="../embeddings/oleObject105.bin"/><Relationship Id="rId3" Type="http://schemas.openxmlformats.org/officeDocument/2006/relationships/notesSlide" Target="../notesSlides/notesSlide10.xml"/><Relationship Id="rId21" Type="http://schemas.openxmlformats.org/officeDocument/2006/relationships/image" Target="../media/image129.emf"/><Relationship Id="rId7" Type="http://schemas.openxmlformats.org/officeDocument/2006/relationships/image" Target="../media/image130.png"/><Relationship Id="rId12" Type="http://schemas.openxmlformats.org/officeDocument/2006/relationships/oleObject" Target="../embeddings/oleObject102.bin"/><Relationship Id="rId17" Type="http://schemas.openxmlformats.org/officeDocument/2006/relationships/image" Target="../media/image127.emf"/><Relationship Id="rId2" Type="http://schemas.openxmlformats.org/officeDocument/2006/relationships/slideLayout" Target="../slideLayouts/slideLayout7.xml"/><Relationship Id="rId16" Type="http://schemas.openxmlformats.org/officeDocument/2006/relationships/oleObject" Target="../embeddings/oleObject104.bin"/><Relationship Id="rId20" Type="http://schemas.openxmlformats.org/officeDocument/2006/relationships/oleObject" Target="../embeddings/oleObject106.bin"/><Relationship Id="rId1" Type="http://schemas.openxmlformats.org/officeDocument/2006/relationships/vmlDrawing" Target="../drawings/vmlDrawing12.vml"/><Relationship Id="rId6" Type="http://schemas.openxmlformats.org/officeDocument/2006/relationships/image" Target="../media/image99.png"/><Relationship Id="rId11" Type="http://schemas.openxmlformats.org/officeDocument/2006/relationships/image" Target="../media/image124.emf"/><Relationship Id="rId5" Type="http://schemas.openxmlformats.org/officeDocument/2006/relationships/image" Target="../media/image122.emf"/><Relationship Id="rId15" Type="http://schemas.openxmlformats.org/officeDocument/2006/relationships/image" Target="../media/image126.emf"/><Relationship Id="rId10" Type="http://schemas.openxmlformats.org/officeDocument/2006/relationships/oleObject" Target="../embeddings/oleObject101.bin"/><Relationship Id="rId19" Type="http://schemas.openxmlformats.org/officeDocument/2006/relationships/image" Target="../media/image128.emf"/><Relationship Id="rId4" Type="http://schemas.openxmlformats.org/officeDocument/2006/relationships/oleObject" Target="../embeddings/oleObject99.bin"/><Relationship Id="rId9" Type="http://schemas.openxmlformats.org/officeDocument/2006/relationships/image" Target="../media/image123.emf"/><Relationship Id="rId14" Type="http://schemas.openxmlformats.org/officeDocument/2006/relationships/oleObject" Target="../embeddings/oleObject103.bin"/></Relationships>
</file>

<file path=ppt/slides/_rels/slide16.xml.rels><?xml version="1.0" encoding="UTF-8" standalone="yes"?>
<Relationships xmlns="http://schemas.openxmlformats.org/package/2006/relationships"><Relationship Id="rId8" Type="http://schemas.openxmlformats.org/officeDocument/2006/relationships/image" Target="../media/image133.emf"/><Relationship Id="rId3" Type="http://schemas.openxmlformats.org/officeDocument/2006/relationships/oleObject" Target="../embeddings/oleObject107.bin"/><Relationship Id="rId7" Type="http://schemas.openxmlformats.org/officeDocument/2006/relationships/oleObject" Target="../embeddings/oleObject109.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132.emf"/><Relationship Id="rId5" Type="http://schemas.openxmlformats.org/officeDocument/2006/relationships/oleObject" Target="../embeddings/oleObject108.bin"/><Relationship Id="rId4" Type="http://schemas.openxmlformats.org/officeDocument/2006/relationships/image" Target="../media/image131.e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11.bin"/><Relationship Id="rId13" Type="http://schemas.openxmlformats.org/officeDocument/2006/relationships/image" Target="../media/image137.emf"/><Relationship Id="rId18" Type="http://schemas.openxmlformats.org/officeDocument/2006/relationships/image" Target="../media/image139.wmf"/><Relationship Id="rId26" Type="http://schemas.openxmlformats.org/officeDocument/2006/relationships/image" Target="../media/image143.emf"/><Relationship Id="rId39" Type="http://schemas.openxmlformats.org/officeDocument/2006/relationships/oleObject" Target="../embeddings/oleObject126.bin"/><Relationship Id="rId3" Type="http://schemas.openxmlformats.org/officeDocument/2006/relationships/notesSlide" Target="../notesSlides/notesSlide11.xml"/><Relationship Id="rId21" Type="http://schemas.openxmlformats.org/officeDocument/2006/relationships/oleObject" Target="../embeddings/oleObject117.bin"/><Relationship Id="rId34" Type="http://schemas.openxmlformats.org/officeDocument/2006/relationships/image" Target="../media/image147.emf"/><Relationship Id="rId42" Type="http://schemas.openxmlformats.org/officeDocument/2006/relationships/oleObject" Target="../embeddings/oleObject128.bin"/><Relationship Id="rId7" Type="http://schemas.openxmlformats.org/officeDocument/2006/relationships/image" Target="../media/image130.png"/><Relationship Id="rId12" Type="http://schemas.openxmlformats.org/officeDocument/2006/relationships/oleObject" Target="../embeddings/oleObject113.bin"/><Relationship Id="rId17" Type="http://schemas.openxmlformats.org/officeDocument/2006/relationships/oleObject" Target="../embeddings/oleObject115.bin"/><Relationship Id="rId25" Type="http://schemas.openxmlformats.org/officeDocument/2006/relationships/oleObject" Target="../embeddings/oleObject119.bin"/><Relationship Id="rId33" Type="http://schemas.openxmlformats.org/officeDocument/2006/relationships/oleObject" Target="../embeddings/oleObject123.bin"/><Relationship Id="rId38" Type="http://schemas.openxmlformats.org/officeDocument/2006/relationships/image" Target="../media/image149.png"/><Relationship Id="rId2" Type="http://schemas.openxmlformats.org/officeDocument/2006/relationships/slideLayout" Target="../slideLayouts/slideLayout7.xml"/><Relationship Id="rId16" Type="http://schemas.openxmlformats.org/officeDocument/2006/relationships/image" Target="../media/image102.jpeg"/><Relationship Id="rId20" Type="http://schemas.openxmlformats.org/officeDocument/2006/relationships/image" Target="../media/image140.wmf"/><Relationship Id="rId29" Type="http://schemas.openxmlformats.org/officeDocument/2006/relationships/oleObject" Target="../embeddings/oleObject121.bin"/><Relationship Id="rId41" Type="http://schemas.openxmlformats.org/officeDocument/2006/relationships/oleObject" Target="../embeddings/oleObject127.bin"/><Relationship Id="rId1" Type="http://schemas.openxmlformats.org/officeDocument/2006/relationships/vmlDrawing" Target="../drawings/vmlDrawing14.vml"/><Relationship Id="rId6" Type="http://schemas.openxmlformats.org/officeDocument/2006/relationships/image" Target="../media/image99.png"/><Relationship Id="rId11" Type="http://schemas.openxmlformats.org/officeDocument/2006/relationships/image" Target="../media/image136.emf"/><Relationship Id="rId24" Type="http://schemas.openxmlformats.org/officeDocument/2006/relationships/image" Target="../media/image142.emf"/><Relationship Id="rId32" Type="http://schemas.openxmlformats.org/officeDocument/2006/relationships/image" Target="../media/image146.emf"/><Relationship Id="rId37" Type="http://schemas.openxmlformats.org/officeDocument/2006/relationships/oleObject" Target="../embeddings/oleObject125.bin"/><Relationship Id="rId40" Type="http://schemas.openxmlformats.org/officeDocument/2006/relationships/image" Target="../media/image150.emf"/><Relationship Id="rId45" Type="http://schemas.openxmlformats.org/officeDocument/2006/relationships/image" Target="../media/image152.emf"/><Relationship Id="rId5" Type="http://schemas.openxmlformats.org/officeDocument/2006/relationships/image" Target="../media/image134.emf"/><Relationship Id="rId15" Type="http://schemas.openxmlformats.org/officeDocument/2006/relationships/image" Target="../media/image138.emf"/><Relationship Id="rId23" Type="http://schemas.openxmlformats.org/officeDocument/2006/relationships/oleObject" Target="../embeddings/oleObject118.bin"/><Relationship Id="rId28" Type="http://schemas.openxmlformats.org/officeDocument/2006/relationships/image" Target="../media/image144.emf"/><Relationship Id="rId36" Type="http://schemas.openxmlformats.org/officeDocument/2006/relationships/image" Target="../media/image148.emf"/><Relationship Id="rId10" Type="http://schemas.openxmlformats.org/officeDocument/2006/relationships/oleObject" Target="../embeddings/oleObject112.bin"/><Relationship Id="rId19" Type="http://schemas.openxmlformats.org/officeDocument/2006/relationships/oleObject" Target="../embeddings/oleObject116.bin"/><Relationship Id="rId31" Type="http://schemas.openxmlformats.org/officeDocument/2006/relationships/oleObject" Target="../embeddings/oleObject122.bin"/><Relationship Id="rId44" Type="http://schemas.openxmlformats.org/officeDocument/2006/relationships/oleObject" Target="../embeddings/oleObject129.bin"/><Relationship Id="rId4" Type="http://schemas.openxmlformats.org/officeDocument/2006/relationships/oleObject" Target="../embeddings/oleObject110.bin"/><Relationship Id="rId9" Type="http://schemas.openxmlformats.org/officeDocument/2006/relationships/image" Target="../media/image135.emf"/><Relationship Id="rId14" Type="http://schemas.openxmlformats.org/officeDocument/2006/relationships/oleObject" Target="../embeddings/oleObject114.bin"/><Relationship Id="rId22" Type="http://schemas.openxmlformats.org/officeDocument/2006/relationships/image" Target="../media/image141.wmf"/><Relationship Id="rId27" Type="http://schemas.openxmlformats.org/officeDocument/2006/relationships/oleObject" Target="../embeddings/oleObject120.bin"/><Relationship Id="rId30" Type="http://schemas.openxmlformats.org/officeDocument/2006/relationships/image" Target="../media/image145.emf"/><Relationship Id="rId35" Type="http://schemas.openxmlformats.org/officeDocument/2006/relationships/oleObject" Target="../embeddings/oleObject124.bin"/><Relationship Id="rId43" Type="http://schemas.openxmlformats.org/officeDocument/2006/relationships/image" Target="../media/image151.emf"/></Relationships>
</file>

<file path=ppt/slides/_rels/slide18.xml.rels><?xml version="1.0" encoding="UTF-8" standalone="yes"?>
<Relationships xmlns="http://schemas.openxmlformats.org/package/2006/relationships"><Relationship Id="rId8" Type="http://schemas.openxmlformats.org/officeDocument/2006/relationships/image" Target="../media/image155.emf"/><Relationship Id="rId13" Type="http://schemas.openxmlformats.org/officeDocument/2006/relationships/oleObject" Target="../embeddings/oleObject135.bin"/><Relationship Id="rId18" Type="http://schemas.openxmlformats.org/officeDocument/2006/relationships/image" Target="../media/image158.emf"/><Relationship Id="rId3" Type="http://schemas.openxmlformats.org/officeDocument/2006/relationships/oleObject" Target="../embeddings/oleObject130.bin"/><Relationship Id="rId21" Type="http://schemas.openxmlformats.org/officeDocument/2006/relationships/oleObject" Target="../embeddings/oleObject139.bin"/><Relationship Id="rId7" Type="http://schemas.openxmlformats.org/officeDocument/2006/relationships/oleObject" Target="../embeddings/oleObject132.bin"/><Relationship Id="rId12" Type="http://schemas.openxmlformats.org/officeDocument/2006/relationships/image" Target="../media/image156.emf"/><Relationship Id="rId17" Type="http://schemas.openxmlformats.org/officeDocument/2006/relationships/oleObject" Target="../embeddings/oleObject137.bin"/><Relationship Id="rId2" Type="http://schemas.openxmlformats.org/officeDocument/2006/relationships/slideLayout" Target="../slideLayouts/slideLayout7.xml"/><Relationship Id="rId16" Type="http://schemas.openxmlformats.org/officeDocument/2006/relationships/image" Target="../media/image157.emf"/><Relationship Id="rId20" Type="http://schemas.openxmlformats.org/officeDocument/2006/relationships/image" Target="../media/image159.emf"/><Relationship Id="rId1" Type="http://schemas.openxmlformats.org/officeDocument/2006/relationships/vmlDrawing" Target="../drawings/vmlDrawing15.vml"/><Relationship Id="rId6" Type="http://schemas.openxmlformats.org/officeDocument/2006/relationships/image" Target="../media/image154.emf"/><Relationship Id="rId11" Type="http://schemas.openxmlformats.org/officeDocument/2006/relationships/oleObject" Target="../embeddings/oleObject134.bin"/><Relationship Id="rId24" Type="http://schemas.openxmlformats.org/officeDocument/2006/relationships/image" Target="../media/image161.emf"/><Relationship Id="rId5" Type="http://schemas.openxmlformats.org/officeDocument/2006/relationships/oleObject" Target="../embeddings/oleObject131.bin"/><Relationship Id="rId15" Type="http://schemas.openxmlformats.org/officeDocument/2006/relationships/oleObject" Target="../embeddings/oleObject136.bin"/><Relationship Id="rId23" Type="http://schemas.openxmlformats.org/officeDocument/2006/relationships/oleObject" Target="../embeddings/oleObject140.bin"/><Relationship Id="rId10" Type="http://schemas.openxmlformats.org/officeDocument/2006/relationships/image" Target="../media/image149.png"/><Relationship Id="rId19" Type="http://schemas.openxmlformats.org/officeDocument/2006/relationships/oleObject" Target="../embeddings/oleObject138.bin"/><Relationship Id="rId4" Type="http://schemas.openxmlformats.org/officeDocument/2006/relationships/image" Target="../media/image153.emf"/><Relationship Id="rId9" Type="http://schemas.openxmlformats.org/officeDocument/2006/relationships/oleObject" Target="../embeddings/oleObject133.bin"/><Relationship Id="rId14" Type="http://schemas.openxmlformats.org/officeDocument/2006/relationships/image" Target="../media/image139.wmf"/><Relationship Id="rId22" Type="http://schemas.openxmlformats.org/officeDocument/2006/relationships/image" Target="../media/image160.emf"/></Relationships>
</file>

<file path=ppt/slides/_rels/slide19.xml.rels><?xml version="1.0" encoding="UTF-8" standalone="yes"?>
<Relationships xmlns="http://schemas.openxmlformats.org/package/2006/relationships"><Relationship Id="rId8" Type="http://schemas.openxmlformats.org/officeDocument/2006/relationships/image" Target="../media/image164.emf"/><Relationship Id="rId13" Type="http://schemas.openxmlformats.org/officeDocument/2006/relationships/oleObject" Target="../embeddings/oleObject146.bin"/><Relationship Id="rId3" Type="http://schemas.openxmlformats.org/officeDocument/2006/relationships/oleObject" Target="../embeddings/oleObject141.bin"/><Relationship Id="rId7" Type="http://schemas.openxmlformats.org/officeDocument/2006/relationships/oleObject" Target="../embeddings/oleObject143.bin"/><Relationship Id="rId12" Type="http://schemas.openxmlformats.org/officeDocument/2006/relationships/image" Target="../media/image166.e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163.png"/><Relationship Id="rId11" Type="http://schemas.openxmlformats.org/officeDocument/2006/relationships/oleObject" Target="../embeddings/oleObject145.bin"/><Relationship Id="rId5" Type="http://schemas.openxmlformats.org/officeDocument/2006/relationships/oleObject" Target="../embeddings/oleObject142.bin"/><Relationship Id="rId10" Type="http://schemas.openxmlformats.org/officeDocument/2006/relationships/image" Target="../media/image165.emf"/><Relationship Id="rId4" Type="http://schemas.openxmlformats.org/officeDocument/2006/relationships/image" Target="../media/image162.emf"/><Relationship Id="rId9" Type="http://schemas.openxmlformats.org/officeDocument/2006/relationships/oleObject" Target="../embeddings/oleObject144.bin"/><Relationship Id="rId14" Type="http://schemas.openxmlformats.org/officeDocument/2006/relationships/image" Target="../media/image167.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7.xml"/><Relationship Id="rId5" Type="http://schemas.openxmlformats.org/officeDocument/2006/relationships/image" Target="../media/image171.jpeg"/><Relationship Id="rId4" Type="http://schemas.openxmlformats.org/officeDocument/2006/relationships/image" Target="../media/image170.jpe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172.emf"/></Relationships>
</file>

<file path=ppt/slides/_rels/slide2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27969;&#20307;&#21147;&#23398;/&#35838;&#20214;/&#35838;&#20214;&#26368;&#32456;&#20462;&#25913;&#29256;/&#31532;&#20843;&#31456;/&#28065;&#34903;5.MPG" TargetMode="External"/><Relationship Id="rId2" Type="http://schemas.openxmlformats.org/officeDocument/2006/relationships/image" Target="../media/image17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jpeg"/><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2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81.emf"/><Relationship Id="rId13" Type="http://schemas.openxmlformats.org/officeDocument/2006/relationships/oleObject" Target="../embeddings/oleObject153.bin"/><Relationship Id="rId18" Type="http://schemas.openxmlformats.org/officeDocument/2006/relationships/image" Target="../media/image186.emf"/><Relationship Id="rId3" Type="http://schemas.openxmlformats.org/officeDocument/2006/relationships/oleObject" Target="../embeddings/oleObject148.bin"/><Relationship Id="rId7" Type="http://schemas.openxmlformats.org/officeDocument/2006/relationships/oleObject" Target="../embeddings/oleObject150.bin"/><Relationship Id="rId12" Type="http://schemas.openxmlformats.org/officeDocument/2006/relationships/image" Target="../media/image183.emf"/><Relationship Id="rId17" Type="http://schemas.openxmlformats.org/officeDocument/2006/relationships/oleObject" Target="../embeddings/oleObject155.bin"/><Relationship Id="rId2" Type="http://schemas.openxmlformats.org/officeDocument/2006/relationships/slideLayout" Target="../slideLayouts/slideLayout7.xml"/><Relationship Id="rId16" Type="http://schemas.openxmlformats.org/officeDocument/2006/relationships/image" Target="../media/image185.emf"/><Relationship Id="rId20" Type="http://schemas.openxmlformats.org/officeDocument/2006/relationships/image" Target="../media/image187.emf"/><Relationship Id="rId1" Type="http://schemas.openxmlformats.org/officeDocument/2006/relationships/vmlDrawing" Target="../drawings/vmlDrawing18.vml"/><Relationship Id="rId6" Type="http://schemas.openxmlformats.org/officeDocument/2006/relationships/image" Target="../media/image180.emf"/><Relationship Id="rId11" Type="http://schemas.openxmlformats.org/officeDocument/2006/relationships/oleObject" Target="../embeddings/oleObject152.bin"/><Relationship Id="rId5" Type="http://schemas.openxmlformats.org/officeDocument/2006/relationships/oleObject" Target="../embeddings/oleObject149.bin"/><Relationship Id="rId15" Type="http://schemas.openxmlformats.org/officeDocument/2006/relationships/oleObject" Target="../embeddings/oleObject154.bin"/><Relationship Id="rId10" Type="http://schemas.openxmlformats.org/officeDocument/2006/relationships/image" Target="../media/image182.emf"/><Relationship Id="rId19" Type="http://schemas.openxmlformats.org/officeDocument/2006/relationships/oleObject" Target="../embeddings/oleObject156.bin"/><Relationship Id="rId4" Type="http://schemas.openxmlformats.org/officeDocument/2006/relationships/image" Target="../media/image179.emf"/><Relationship Id="rId9" Type="http://schemas.openxmlformats.org/officeDocument/2006/relationships/oleObject" Target="../embeddings/oleObject151.bin"/><Relationship Id="rId14" Type="http://schemas.openxmlformats.org/officeDocument/2006/relationships/image" Target="../media/image184.emf"/></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notesSlide" Target="../notesSlides/notesSlide2.xml"/><Relationship Id="rId7" Type="http://schemas.openxmlformats.org/officeDocument/2006/relationships/image" Target="../media/image6.jpe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notesSlide" Target="../notesSlides/notesSlide3.xml"/><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2.emf"/><Relationship Id="rId5" Type="http://schemas.openxmlformats.org/officeDocument/2006/relationships/oleObject" Target="../embeddings/oleObject4.bin"/><Relationship Id="rId4" Type="http://schemas.openxmlformats.org/officeDocument/2006/relationships/image" Target="../media/image14.jpe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gif"/><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oleObject" Target="../embeddings/oleObject10.bin"/><Relationship Id="rId18" Type="http://schemas.openxmlformats.org/officeDocument/2006/relationships/image" Target="../media/image25.emf"/><Relationship Id="rId26" Type="http://schemas.openxmlformats.org/officeDocument/2006/relationships/image" Target="../media/image29.emf"/><Relationship Id="rId3" Type="http://schemas.openxmlformats.org/officeDocument/2006/relationships/notesSlide" Target="../notesSlides/notesSlide5.xml"/><Relationship Id="rId21" Type="http://schemas.openxmlformats.org/officeDocument/2006/relationships/oleObject" Target="../embeddings/oleObject14.bin"/><Relationship Id="rId7" Type="http://schemas.openxmlformats.org/officeDocument/2006/relationships/oleObject" Target="../embeddings/oleObject7.bin"/><Relationship Id="rId12" Type="http://schemas.openxmlformats.org/officeDocument/2006/relationships/image" Target="../media/image22.emf"/><Relationship Id="rId17" Type="http://schemas.openxmlformats.org/officeDocument/2006/relationships/oleObject" Target="../embeddings/oleObject12.bin"/><Relationship Id="rId25" Type="http://schemas.openxmlformats.org/officeDocument/2006/relationships/oleObject" Target="../embeddings/oleObject16.bin"/><Relationship Id="rId2" Type="http://schemas.openxmlformats.org/officeDocument/2006/relationships/slideLayout" Target="../slideLayouts/slideLayout7.xml"/><Relationship Id="rId16" Type="http://schemas.openxmlformats.org/officeDocument/2006/relationships/image" Target="../media/image24.emf"/><Relationship Id="rId20" Type="http://schemas.openxmlformats.org/officeDocument/2006/relationships/image" Target="../media/image26.emf"/><Relationship Id="rId1" Type="http://schemas.openxmlformats.org/officeDocument/2006/relationships/vmlDrawing" Target="../drawings/vmlDrawing5.vml"/><Relationship Id="rId6" Type="http://schemas.openxmlformats.org/officeDocument/2006/relationships/image" Target="../media/image19.emf"/><Relationship Id="rId11" Type="http://schemas.openxmlformats.org/officeDocument/2006/relationships/oleObject" Target="../embeddings/oleObject9.bin"/><Relationship Id="rId24" Type="http://schemas.openxmlformats.org/officeDocument/2006/relationships/image" Target="../media/image28.emf"/><Relationship Id="rId5" Type="http://schemas.openxmlformats.org/officeDocument/2006/relationships/oleObject" Target="../embeddings/oleObject6.bin"/><Relationship Id="rId15" Type="http://schemas.openxmlformats.org/officeDocument/2006/relationships/oleObject" Target="../embeddings/oleObject11.bin"/><Relationship Id="rId23" Type="http://schemas.openxmlformats.org/officeDocument/2006/relationships/oleObject" Target="../embeddings/oleObject15.bin"/><Relationship Id="rId10" Type="http://schemas.openxmlformats.org/officeDocument/2006/relationships/image" Target="../media/image21.emf"/><Relationship Id="rId19" Type="http://schemas.openxmlformats.org/officeDocument/2006/relationships/oleObject" Target="../embeddings/oleObject13.bin"/><Relationship Id="rId4" Type="http://schemas.openxmlformats.org/officeDocument/2006/relationships/image" Target="../media/image30.jpeg"/><Relationship Id="rId9" Type="http://schemas.openxmlformats.org/officeDocument/2006/relationships/oleObject" Target="../embeddings/oleObject8.bin"/><Relationship Id="rId14" Type="http://schemas.openxmlformats.org/officeDocument/2006/relationships/image" Target="../media/image23.emf"/><Relationship Id="rId22" Type="http://schemas.openxmlformats.org/officeDocument/2006/relationships/image" Target="../media/image27.emf"/></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36.emf"/><Relationship Id="rId18" Type="http://schemas.openxmlformats.org/officeDocument/2006/relationships/oleObject" Target="../embeddings/oleObject24.bin"/><Relationship Id="rId3" Type="http://schemas.openxmlformats.org/officeDocument/2006/relationships/notesSlide" Target="../notesSlides/notesSlide6.xml"/><Relationship Id="rId7" Type="http://schemas.openxmlformats.org/officeDocument/2006/relationships/image" Target="../media/image33.emf"/><Relationship Id="rId12" Type="http://schemas.openxmlformats.org/officeDocument/2006/relationships/oleObject" Target="../embeddings/oleObject21.bin"/><Relationship Id="rId17" Type="http://schemas.openxmlformats.org/officeDocument/2006/relationships/image" Target="../media/image38.emf"/><Relationship Id="rId2" Type="http://schemas.openxmlformats.org/officeDocument/2006/relationships/slideLayout" Target="../slideLayouts/slideLayout7.xml"/><Relationship Id="rId16" Type="http://schemas.openxmlformats.org/officeDocument/2006/relationships/oleObject" Target="../embeddings/oleObject23.bin"/><Relationship Id="rId20" Type="http://schemas.openxmlformats.org/officeDocument/2006/relationships/image" Target="../media/image40.png"/><Relationship Id="rId1" Type="http://schemas.openxmlformats.org/officeDocument/2006/relationships/vmlDrawing" Target="../drawings/vmlDrawing6.vml"/><Relationship Id="rId6" Type="http://schemas.openxmlformats.org/officeDocument/2006/relationships/oleObject" Target="../embeddings/oleObject18.bin"/><Relationship Id="rId11" Type="http://schemas.openxmlformats.org/officeDocument/2006/relationships/image" Target="../media/image35.emf"/><Relationship Id="rId5" Type="http://schemas.openxmlformats.org/officeDocument/2006/relationships/image" Target="../media/image32.emf"/><Relationship Id="rId15" Type="http://schemas.openxmlformats.org/officeDocument/2006/relationships/image" Target="../media/image37.emf"/><Relationship Id="rId10" Type="http://schemas.openxmlformats.org/officeDocument/2006/relationships/oleObject" Target="../embeddings/oleObject20.bin"/><Relationship Id="rId19" Type="http://schemas.openxmlformats.org/officeDocument/2006/relationships/image" Target="../media/image39.emf"/><Relationship Id="rId4" Type="http://schemas.openxmlformats.org/officeDocument/2006/relationships/oleObject" Target="../embeddings/oleObject17.bin"/><Relationship Id="rId9" Type="http://schemas.openxmlformats.org/officeDocument/2006/relationships/image" Target="../media/image34.emf"/><Relationship Id="rId14" Type="http://schemas.openxmlformats.org/officeDocument/2006/relationships/oleObject" Target="../embeddings/oleObject2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a:extLst>
              <a:ext uri="{FF2B5EF4-FFF2-40B4-BE49-F238E27FC236}">
                <a16:creationId xmlns:a16="http://schemas.microsoft.com/office/drawing/2014/main" id="{AF2C100C-64CC-4E56-A76E-9FBF983B9F81}"/>
              </a:ext>
            </a:extLst>
          </p:cNvPr>
          <p:cNvSpPr>
            <a:spLocks noGrp="1" noChangeArrowheads="1"/>
          </p:cNvSpPr>
          <p:nvPr>
            <p:ph type="body" sz="half" idx="1"/>
          </p:nvPr>
        </p:nvSpPr>
        <p:spPr bwMode="auto">
          <a:xfrm>
            <a:off x="1206500" y="3086100"/>
            <a:ext cx="6413500" cy="2774950"/>
          </a:xfrm>
          <a:ln>
            <a:miter lim="800000"/>
            <a:headEnd/>
            <a:tailEnd/>
          </a:ln>
        </p:spPr>
        <p:txBody>
          <a:bodyPr vert="horz" wrap="square" lIns="91440" tIns="45720" rIns="91440" bIns="45720" numCol="1" anchor="t" anchorCtr="0" compatLnSpc="1">
            <a:prstTxWarp prst="textNoShape">
              <a:avLst/>
            </a:prstTxWarp>
          </a:bodyPr>
          <a:lstStyle/>
          <a:p>
            <a:pPr>
              <a:buFont typeface="Wingdings" pitchFamily="2" charset="2"/>
              <a:buNone/>
              <a:defRPr/>
            </a:pPr>
            <a:r>
              <a:rPr kumimoji="1" lang="zh-CN" altLang="en-US" sz="2400" b="1" dirty="0">
                <a:solidFill>
                  <a:schemeClr val="bg1"/>
                </a:solidFill>
                <a:latin typeface="+mn-ea"/>
              </a:rPr>
              <a:t>伯努利方程的适用条件：</a:t>
            </a:r>
            <a:endParaRPr kumimoji="1" lang="zh-CN" altLang="en-US" sz="2400" b="1" dirty="0">
              <a:solidFill>
                <a:srgbClr val="00FFFF"/>
              </a:solidFill>
              <a:latin typeface="+mn-ea"/>
            </a:endParaRPr>
          </a:p>
          <a:p>
            <a:pPr>
              <a:buFont typeface="Wingdings" pitchFamily="2" charset="2"/>
              <a:buNone/>
              <a:defRPr/>
            </a:pPr>
            <a:r>
              <a:rPr kumimoji="1" lang="en-US" altLang="zh-CN" sz="2400" b="1" dirty="0">
                <a:solidFill>
                  <a:srgbClr val="00FFFF"/>
                </a:solidFill>
                <a:latin typeface="+mn-ea"/>
              </a:rPr>
              <a:t>(1) </a:t>
            </a:r>
            <a:r>
              <a:rPr kumimoji="1" lang="zh-CN" altLang="en-US" sz="2400" b="1" dirty="0">
                <a:solidFill>
                  <a:srgbClr val="00FFFF"/>
                </a:solidFill>
                <a:latin typeface="+mn-ea"/>
              </a:rPr>
              <a:t>无粘性流体</a:t>
            </a:r>
          </a:p>
          <a:p>
            <a:pPr>
              <a:buFont typeface="Wingdings" pitchFamily="2" charset="2"/>
              <a:buNone/>
              <a:defRPr/>
            </a:pPr>
            <a:r>
              <a:rPr kumimoji="1" lang="en-US" altLang="zh-CN" sz="2400" b="1" dirty="0">
                <a:solidFill>
                  <a:srgbClr val="00FFFF"/>
                </a:solidFill>
                <a:latin typeface="+mn-ea"/>
              </a:rPr>
              <a:t>(2) </a:t>
            </a:r>
            <a:r>
              <a:rPr kumimoji="1" lang="zh-CN" altLang="en-US" sz="2400" b="1" dirty="0">
                <a:solidFill>
                  <a:srgbClr val="00FFFF"/>
                </a:solidFill>
                <a:latin typeface="+mn-ea"/>
              </a:rPr>
              <a:t>不可压缩流体</a:t>
            </a:r>
          </a:p>
          <a:p>
            <a:pPr>
              <a:buFont typeface="Wingdings" pitchFamily="2" charset="2"/>
              <a:buNone/>
              <a:defRPr/>
            </a:pPr>
            <a:r>
              <a:rPr kumimoji="1" lang="en-US" altLang="zh-CN" sz="2400" b="1" dirty="0">
                <a:solidFill>
                  <a:srgbClr val="00FFFF"/>
                </a:solidFill>
                <a:latin typeface="+mn-ea"/>
              </a:rPr>
              <a:t>(3) </a:t>
            </a:r>
            <a:r>
              <a:rPr kumimoji="1" lang="zh-CN" altLang="en-US" sz="2400" b="1" dirty="0">
                <a:solidFill>
                  <a:srgbClr val="00FFFF"/>
                </a:solidFill>
                <a:latin typeface="+mn-ea"/>
              </a:rPr>
              <a:t>定常流动</a:t>
            </a:r>
          </a:p>
          <a:p>
            <a:pPr>
              <a:buFont typeface="Wingdings" pitchFamily="2" charset="2"/>
              <a:buNone/>
              <a:defRPr/>
            </a:pPr>
            <a:r>
              <a:rPr kumimoji="1" lang="en-US" altLang="zh-CN" sz="2400" b="1" dirty="0">
                <a:solidFill>
                  <a:srgbClr val="00FFFF"/>
                </a:solidFill>
                <a:latin typeface="+mn-ea"/>
              </a:rPr>
              <a:t>(4) </a:t>
            </a:r>
            <a:r>
              <a:rPr kumimoji="1" lang="zh-CN" altLang="en-US" sz="2400" b="1" dirty="0">
                <a:solidFill>
                  <a:srgbClr val="00FFFF"/>
                </a:solidFill>
                <a:latin typeface="+mn-ea"/>
              </a:rPr>
              <a:t>质量力为有势力（保守力）</a:t>
            </a:r>
          </a:p>
        </p:txBody>
      </p:sp>
      <p:sp>
        <p:nvSpPr>
          <p:cNvPr id="35844" name="Rectangle 9">
            <a:extLst>
              <a:ext uri="{FF2B5EF4-FFF2-40B4-BE49-F238E27FC236}">
                <a16:creationId xmlns:a16="http://schemas.microsoft.com/office/drawing/2014/main" id="{1B4B2E3B-A90C-4DF0-8F69-6732B14AFC01}"/>
              </a:ext>
            </a:extLst>
          </p:cNvPr>
          <p:cNvSpPr>
            <a:spLocks noChangeArrowheads="1"/>
          </p:cNvSpPr>
          <p:nvPr/>
        </p:nvSpPr>
        <p:spPr bwMode="auto">
          <a:xfrm>
            <a:off x="863600" y="1557338"/>
            <a:ext cx="7416800" cy="1201737"/>
          </a:xfrm>
          <a:prstGeom prst="rect">
            <a:avLst/>
          </a:prstGeom>
          <a:noFill/>
          <a:ln w="9525">
            <a:noFill/>
            <a:miter lim="800000"/>
            <a:headEnd/>
            <a:tailEnd/>
          </a:ln>
        </p:spPr>
        <p:txBody>
          <a:bodyPr anchor="ctr">
            <a:spAutoFit/>
          </a:bodyPr>
          <a:lstStyle/>
          <a:p>
            <a:pPr eaLnBrk="1" hangingPunct="1">
              <a:spcBef>
                <a:spcPct val="50000"/>
              </a:spcBef>
              <a:defRPr/>
            </a:pPr>
            <a:r>
              <a:rPr lang="zh-CN" altLang="en-US" dirty="0">
                <a:latin typeface="+mn-ea"/>
                <a:ea typeface="+mn-ea"/>
              </a:rPr>
              <a:t>理想不可压缩流体在重力作用下作定常运动时，流体的总机械能（动能、重力势能、压力能之和）沿着流线或迹线守恒。</a:t>
            </a:r>
            <a:r>
              <a:rPr lang="en-US" altLang="zh-CN" dirty="0">
                <a:latin typeface="+mn-ea"/>
                <a:ea typeface="+mn-ea"/>
              </a:rPr>
              <a:t>--</a:t>
            </a:r>
            <a:r>
              <a:rPr kumimoji="1" lang="zh-CN" altLang="en-US" dirty="0">
                <a:solidFill>
                  <a:srgbClr val="00FFFF"/>
                </a:solidFill>
                <a:latin typeface="Times New Roman" pitchFamily="18" charset="0"/>
                <a:ea typeface="楷体_GB2312" pitchFamily="49" charset="-122"/>
              </a:rPr>
              <a:t>伯努利原理</a:t>
            </a:r>
            <a:endParaRPr lang="zh-CN" altLang="en-US" dirty="0">
              <a:latin typeface="+mn-ea"/>
              <a:ea typeface="+mn-ea"/>
            </a:endParaRPr>
          </a:p>
        </p:txBody>
      </p:sp>
      <p:sp>
        <p:nvSpPr>
          <p:cNvPr id="9" name="Rectangle 8">
            <a:extLst>
              <a:ext uri="{FF2B5EF4-FFF2-40B4-BE49-F238E27FC236}">
                <a16:creationId xmlns:a16="http://schemas.microsoft.com/office/drawing/2014/main" id="{19C49ABB-37C0-4E07-B53F-0760641E8A9E}"/>
              </a:ext>
            </a:extLst>
          </p:cNvPr>
          <p:cNvSpPr>
            <a:spLocks noChangeArrowheads="1"/>
          </p:cNvSpPr>
          <p:nvPr/>
        </p:nvSpPr>
        <p:spPr bwMode="auto">
          <a:xfrm>
            <a:off x="755650" y="5445125"/>
            <a:ext cx="7315200" cy="831850"/>
          </a:xfrm>
          <a:prstGeom prst="rect">
            <a:avLst/>
          </a:prstGeom>
          <a:noFill/>
          <a:ln w="9525">
            <a:noFill/>
            <a:miter lim="800000"/>
            <a:headEnd/>
            <a:tailEnd/>
          </a:ln>
        </p:spPr>
        <p:txBody>
          <a:bodyPr>
            <a:spAutoFit/>
          </a:bodyPr>
          <a:lstStyle/>
          <a:p>
            <a:pPr algn="ctr">
              <a:spcBef>
                <a:spcPct val="50000"/>
              </a:spcBef>
              <a:defRPr/>
            </a:pPr>
            <a:r>
              <a:rPr kumimoji="1" lang="zh-CN" altLang="en-US" dirty="0">
                <a:latin typeface="+mn-ea"/>
                <a:ea typeface="+mn-ea"/>
              </a:rPr>
              <a:t>理想流体动能的变化，仅仅是由质量力和压力梯度力对流体微团作功造成的，而与热能不发生任何转换。</a:t>
            </a:r>
          </a:p>
        </p:txBody>
      </p:sp>
      <p:graphicFrame>
        <p:nvGraphicFramePr>
          <p:cNvPr id="5" name="Object 3">
            <a:extLst>
              <a:ext uri="{FF2B5EF4-FFF2-40B4-BE49-F238E27FC236}">
                <a16:creationId xmlns:a16="http://schemas.microsoft.com/office/drawing/2014/main" id="{6070000E-512C-4D8D-874E-46A2D888F573}"/>
              </a:ext>
            </a:extLst>
          </p:cNvPr>
          <p:cNvGraphicFramePr>
            <a:graphicFrameLocks noChangeAspect="1"/>
          </p:cNvGraphicFramePr>
          <p:nvPr/>
        </p:nvGraphicFramePr>
        <p:xfrm>
          <a:off x="1979613" y="376238"/>
          <a:ext cx="3700462" cy="1020762"/>
        </p:xfrm>
        <a:graphic>
          <a:graphicData uri="http://schemas.openxmlformats.org/presentationml/2006/ole">
            <mc:AlternateContent xmlns:mc="http://schemas.openxmlformats.org/markup-compatibility/2006">
              <mc:Choice xmlns:v="urn:schemas-microsoft-com:vml" Requires="v">
                <p:oleObj spid="_x0000_s4107" name="公式" r:id="rId3" imgW="2422973" imgH="685800" progId="Equation.3">
                  <p:embed/>
                </p:oleObj>
              </mc:Choice>
              <mc:Fallback>
                <p:oleObj name="公式" r:id="rId3" imgW="2422973" imgH="6858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376238"/>
                        <a:ext cx="3700462" cy="1020762"/>
                      </a:xfrm>
                      <a:prstGeom prst="rect">
                        <a:avLst/>
                      </a:prstGeom>
                      <a:noFill/>
                      <a:ln w="9525">
                        <a:solidFill>
                          <a:srgbClr val="00FF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5844"/>
                                        </p:tgtEl>
                                        <p:attrNameLst>
                                          <p:attrName>style.visibility</p:attrName>
                                        </p:attrNameLst>
                                      </p:cBhvr>
                                      <p:to>
                                        <p:strVal val="visible"/>
                                      </p:to>
                                    </p:set>
                                    <p:animEffect transition="in" filter="blinds(horizontal)">
                                      <p:cBhvr>
                                        <p:cTn id="12" dur="500"/>
                                        <p:tgtEl>
                                          <p:spTgt spid="358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842">
                                            <p:bg/>
                                          </p:spTgt>
                                        </p:tgtEl>
                                        <p:attrNameLst>
                                          <p:attrName>style.visibility</p:attrName>
                                        </p:attrNameLst>
                                      </p:cBhvr>
                                      <p:to>
                                        <p:strVal val="visible"/>
                                      </p:to>
                                    </p:set>
                                    <p:animEffect transition="in" filter="fade">
                                      <p:cBhvr>
                                        <p:cTn id="17" dur="2000"/>
                                        <p:tgtEl>
                                          <p:spTgt spid="35842">
                                            <p:bg/>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842">
                                            <p:txEl>
                                              <p:pRg st="0" end="0"/>
                                            </p:txEl>
                                          </p:spTgt>
                                        </p:tgtEl>
                                        <p:attrNameLst>
                                          <p:attrName>style.visibility</p:attrName>
                                        </p:attrNameLst>
                                      </p:cBhvr>
                                      <p:to>
                                        <p:strVal val="visible"/>
                                      </p:to>
                                    </p:set>
                                    <p:animEffect transition="in" filter="fade">
                                      <p:cBhvr>
                                        <p:cTn id="22" dur="2000"/>
                                        <p:tgtEl>
                                          <p:spTgt spid="35842">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842">
                                            <p:txEl>
                                              <p:pRg st="1" end="1"/>
                                            </p:txEl>
                                          </p:spTgt>
                                        </p:tgtEl>
                                        <p:attrNameLst>
                                          <p:attrName>style.visibility</p:attrName>
                                        </p:attrNameLst>
                                      </p:cBhvr>
                                      <p:to>
                                        <p:strVal val="visible"/>
                                      </p:to>
                                    </p:set>
                                    <p:animEffect transition="in" filter="fade">
                                      <p:cBhvr>
                                        <p:cTn id="27" dur="2000"/>
                                        <p:tgtEl>
                                          <p:spTgt spid="35842">
                                            <p:txEl>
                                              <p:pRg st="1" end="1"/>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842">
                                            <p:txEl>
                                              <p:pRg st="2" end="2"/>
                                            </p:txEl>
                                          </p:spTgt>
                                        </p:tgtEl>
                                        <p:attrNameLst>
                                          <p:attrName>style.visibility</p:attrName>
                                        </p:attrNameLst>
                                      </p:cBhvr>
                                      <p:to>
                                        <p:strVal val="visible"/>
                                      </p:to>
                                    </p:set>
                                    <p:animEffect transition="in" filter="fade">
                                      <p:cBhvr>
                                        <p:cTn id="32" dur="2000"/>
                                        <p:tgtEl>
                                          <p:spTgt spid="35842">
                                            <p:txEl>
                                              <p:pRg st="2" end="2"/>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842">
                                            <p:txEl>
                                              <p:pRg st="3" end="3"/>
                                            </p:txEl>
                                          </p:spTgt>
                                        </p:tgtEl>
                                        <p:attrNameLst>
                                          <p:attrName>style.visibility</p:attrName>
                                        </p:attrNameLst>
                                      </p:cBhvr>
                                      <p:to>
                                        <p:strVal val="visible"/>
                                      </p:to>
                                    </p:set>
                                    <p:animEffect transition="in" filter="fade">
                                      <p:cBhvr>
                                        <p:cTn id="37" dur="2000"/>
                                        <p:tgtEl>
                                          <p:spTgt spid="35842">
                                            <p:txEl>
                                              <p:pRg st="3" end="3"/>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842">
                                            <p:txEl>
                                              <p:pRg st="4" end="4"/>
                                            </p:txEl>
                                          </p:spTgt>
                                        </p:tgtEl>
                                        <p:attrNameLst>
                                          <p:attrName>style.visibility</p:attrName>
                                        </p:attrNameLst>
                                      </p:cBhvr>
                                      <p:to>
                                        <p:strVal val="visible"/>
                                      </p:to>
                                    </p:set>
                                    <p:animEffect transition="in" filter="fade">
                                      <p:cBhvr>
                                        <p:cTn id="42" dur="2000"/>
                                        <p:tgtEl>
                                          <p:spTgt spid="35842">
                                            <p:txEl>
                                              <p:pRg st="4" end="4"/>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animBg="1"/>
      <p:bldP spid="35844"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Text Box 2">
            <a:extLst>
              <a:ext uri="{FF2B5EF4-FFF2-40B4-BE49-F238E27FC236}">
                <a16:creationId xmlns:a16="http://schemas.microsoft.com/office/drawing/2014/main" id="{8E545DCD-B51A-4C65-92DB-2EFAAE3C0170}"/>
              </a:ext>
            </a:extLst>
          </p:cNvPr>
          <p:cNvSpPr txBox="1">
            <a:spLocks noChangeArrowheads="1"/>
          </p:cNvSpPr>
          <p:nvPr/>
        </p:nvSpPr>
        <p:spPr bwMode="auto">
          <a:xfrm>
            <a:off x="2987675" y="92075"/>
            <a:ext cx="5118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en-US" altLang="zh-CN">
                <a:latin typeface="宋体" panose="02010600030101010101" pitchFamily="2" charset="-122"/>
                <a:ea typeface="宋体" panose="02010600030101010101" pitchFamily="2" charset="-122"/>
              </a:rPr>
              <a:t>(</a:t>
            </a:r>
            <a:r>
              <a:rPr kumimoji="1" lang="zh-CN" altLang="en-US">
                <a:latin typeface="宋体" panose="02010600030101010101" pitchFamily="2" charset="-122"/>
                <a:ea typeface="宋体" panose="02010600030101010101" pitchFamily="2" charset="-122"/>
              </a:rPr>
              <a:t>设 </a:t>
            </a:r>
            <a:r>
              <a:rPr kumimoji="1" lang="zh-CN" altLang="en-US" i="1">
                <a:solidFill>
                  <a:srgbClr val="00FFFF"/>
                </a:solidFill>
                <a:latin typeface="宋体" panose="02010600030101010101" pitchFamily="2" charset="-122"/>
                <a:ea typeface="宋体" panose="02010600030101010101" pitchFamily="2" charset="-122"/>
                <a:sym typeface="Symbol" panose="05050102010706020507" pitchFamily="18" charset="2"/>
              </a:rPr>
              <a:t> </a:t>
            </a:r>
            <a:r>
              <a:rPr kumimoji="1" lang="zh-CN" altLang="en-US">
                <a:latin typeface="宋体" panose="02010600030101010101" pitchFamily="2" charset="-122"/>
                <a:ea typeface="宋体" panose="02010600030101010101" pitchFamily="2" charset="-122"/>
              </a:rPr>
              <a:t>为液体密度</a:t>
            </a:r>
            <a:r>
              <a:rPr kumimoji="1" lang="en-US" altLang="zh-CN">
                <a:latin typeface="宋体" panose="02010600030101010101" pitchFamily="2" charset="-122"/>
                <a:ea typeface="宋体" panose="02010600030101010101" pitchFamily="2" charset="-122"/>
              </a:rPr>
              <a:t>, </a:t>
            </a:r>
            <a:r>
              <a:rPr kumimoji="1" lang="en-US" altLang="zh-CN" i="1">
                <a:solidFill>
                  <a:srgbClr val="00FFFF"/>
                </a:solidFill>
                <a:latin typeface="宋体" panose="02010600030101010101" pitchFamily="2" charset="-122"/>
                <a:ea typeface="宋体" panose="02010600030101010101" pitchFamily="2" charset="-122"/>
                <a:sym typeface="Symbol" panose="05050102010706020507" pitchFamily="18" charset="2"/>
              </a:rPr>
              <a:t></a:t>
            </a:r>
            <a:r>
              <a:rPr kumimoji="1" lang="en-US" altLang="zh-CN" sz="1200" i="1">
                <a:solidFill>
                  <a:srgbClr val="00FFFF"/>
                </a:solidFill>
                <a:latin typeface="宋体" panose="02010600030101010101" pitchFamily="2" charset="-122"/>
                <a:ea typeface="宋体" panose="02010600030101010101" pitchFamily="2" charset="-122"/>
                <a:sym typeface="Symbol" panose="05050102010706020507" pitchFamily="18" charset="2"/>
              </a:rPr>
              <a:t> </a:t>
            </a:r>
            <a:r>
              <a:rPr kumimoji="1" lang="en-US" altLang="zh-CN">
                <a:solidFill>
                  <a:srgbClr val="00FFFF"/>
                </a:solidFill>
                <a:latin typeface="宋体" panose="02010600030101010101" pitchFamily="2" charset="-122"/>
                <a:ea typeface="宋体" panose="02010600030101010101" pitchFamily="2" charset="-122"/>
                <a:sym typeface="Symbol" panose="05050102010706020507" pitchFamily="18" charset="2"/>
              </a:rPr>
              <a:t> </a:t>
            </a:r>
            <a:r>
              <a:rPr kumimoji="1" lang="zh-CN" altLang="en-US">
                <a:latin typeface="宋体" panose="02010600030101010101" pitchFamily="2" charset="-122"/>
                <a:ea typeface="宋体" panose="02010600030101010101" pitchFamily="2" charset="-122"/>
              </a:rPr>
              <a:t>为气体密度</a:t>
            </a:r>
            <a:r>
              <a:rPr kumimoji="1" lang="en-US" altLang="zh-CN">
                <a:latin typeface="宋体" panose="02010600030101010101" pitchFamily="2" charset="-122"/>
                <a:ea typeface="宋体" panose="02010600030101010101" pitchFamily="2" charset="-122"/>
              </a:rPr>
              <a:t>)</a:t>
            </a:r>
          </a:p>
        </p:txBody>
      </p:sp>
      <p:sp>
        <p:nvSpPr>
          <p:cNvPr id="17411" name="Text Box 3">
            <a:extLst>
              <a:ext uri="{FF2B5EF4-FFF2-40B4-BE49-F238E27FC236}">
                <a16:creationId xmlns:a16="http://schemas.microsoft.com/office/drawing/2014/main" id="{21502506-EA15-4E1E-99F6-CAB5DC37179B}"/>
              </a:ext>
            </a:extLst>
          </p:cNvPr>
          <p:cNvSpPr txBox="1">
            <a:spLocks noChangeArrowheads="1"/>
          </p:cNvSpPr>
          <p:nvPr/>
        </p:nvSpPr>
        <p:spPr bwMode="auto">
          <a:xfrm>
            <a:off x="90488" y="92075"/>
            <a:ext cx="455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solidFill>
                  <a:srgbClr val="FFFF00"/>
                </a:solidFill>
                <a:latin typeface="Times New Roman" panose="02020603050405020304" pitchFamily="18" charset="0"/>
                <a:ea typeface="黑体" panose="02010609060101010101" pitchFamily="49" charset="-122"/>
              </a:rPr>
              <a:t>（</a:t>
            </a:r>
            <a:r>
              <a:rPr kumimoji="1" lang="en-US" altLang="zh-CN">
                <a:solidFill>
                  <a:srgbClr val="FFFF00"/>
                </a:solidFill>
                <a:latin typeface="Times New Roman" panose="02020603050405020304" pitchFamily="18" charset="0"/>
                <a:ea typeface="黑体" panose="02010609060101010101" pitchFamily="49" charset="-122"/>
              </a:rPr>
              <a:t>2</a:t>
            </a:r>
            <a:r>
              <a:rPr kumimoji="1" lang="zh-CN" altLang="en-US">
                <a:solidFill>
                  <a:srgbClr val="FFFF00"/>
                </a:solidFill>
                <a:latin typeface="Times New Roman" panose="02020603050405020304" pitchFamily="18" charset="0"/>
                <a:ea typeface="黑体" panose="02010609060101010101" pitchFamily="49" charset="-122"/>
              </a:rPr>
              <a:t>）测气体的流速</a:t>
            </a:r>
          </a:p>
        </p:txBody>
      </p:sp>
      <p:grpSp>
        <p:nvGrpSpPr>
          <p:cNvPr id="2" name="Group 11">
            <a:extLst>
              <a:ext uri="{FF2B5EF4-FFF2-40B4-BE49-F238E27FC236}">
                <a16:creationId xmlns:a16="http://schemas.microsoft.com/office/drawing/2014/main" id="{5C22E25E-0080-4637-9B5D-D1EF99D688FA}"/>
              </a:ext>
            </a:extLst>
          </p:cNvPr>
          <p:cNvGrpSpPr>
            <a:grpSpLocks/>
          </p:cNvGrpSpPr>
          <p:nvPr/>
        </p:nvGrpSpPr>
        <p:grpSpPr bwMode="auto">
          <a:xfrm>
            <a:off x="4141788" y="3898900"/>
            <a:ext cx="4967287" cy="2843213"/>
            <a:chOff x="2586" y="2183"/>
            <a:chExt cx="3129" cy="1791"/>
          </a:xfrm>
        </p:grpSpPr>
        <p:sp>
          <p:nvSpPr>
            <p:cNvPr id="17450" name="Rectangle 12">
              <a:extLst>
                <a:ext uri="{FF2B5EF4-FFF2-40B4-BE49-F238E27FC236}">
                  <a16:creationId xmlns:a16="http://schemas.microsoft.com/office/drawing/2014/main" id="{AF61E7F6-7FE2-407A-AF82-61A65A90C347}"/>
                </a:ext>
              </a:extLst>
            </p:cNvPr>
            <p:cNvSpPr>
              <a:spLocks noChangeArrowheads="1"/>
            </p:cNvSpPr>
            <p:nvPr/>
          </p:nvSpPr>
          <p:spPr bwMode="auto">
            <a:xfrm>
              <a:off x="2586" y="2183"/>
              <a:ext cx="3129" cy="1791"/>
            </a:xfrm>
            <a:prstGeom prst="rect">
              <a:avLst/>
            </a:prstGeom>
            <a:solidFill>
              <a:srgbClr val="FFFFFF"/>
            </a:solidFill>
            <a:ln w="9525">
              <a:solidFill>
                <a:schemeClr val="tx1"/>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pic>
          <p:nvPicPr>
            <p:cNvPr id="17451" name="Picture 13" descr="F15_44">
              <a:extLst>
                <a:ext uri="{FF2B5EF4-FFF2-40B4-BE49-F238E27FC236}">
                  <a16:creationId xmlns:a16="http://schemas.microsoft.com/office/drawing/2014/main" id="{F227BF15-7265-4F87-ADD6-005FBF47579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1" y="2250"/>
              <a:ext cx="2993" cy="16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graphicFrame>
        <p:nvGraphicFramePr>
          <p:cNvPr id="582670" name="Object 14">
            <a:extLst>
              <a:ext uri="{FF2B5EF4-FFF2-40B4-BE49-F238E27FC236}">
                <a16:creationId xmlns:a16="http://schemas.microsoft.com/office/drawing/2014/main" id="{53E59C6A-CD3A-47E4-916B-39967AF9E849}"/>
              </a:ext>
            </a:extLst>
          </p:cNvPr>
          <p:cNvGraphicFramePr>
            <a:graphicFrameLocks noChangeAspect="1"/>
          </p:cNvGraphicFramePr>
          <p:nvPr/>
        </p:nvGraphicFramePr>
        <p:xfrm>
          <a:off x="3779838" y="836613"/>
          <a:ext cx="1593850" cy="406400"/>
        </p:xfrm>
        <a:graphic>
          <a:graphicData uri="http://schemas.openxmlformats.org/presentationml/2006/ole">
            <mc:AlternateContent xmlns:mc="http://schemas.openxmlformats.org/markup-compatibility/2006">
              <mc:Choice xmlns:v="urn:schemas-microsoft-com:vml" Requires="v">
                <p:oleObj spid="_x0000_s17512" name="公式" r:id="rId5" imgW="1752662" imgH="327688" progId="Equation.3">
                  <p:embed/>
                </p:oleObj>
              </mc:Choice>
              <mc:Fallback>
                <p:oleObj name="公式" r:id="rId5" imgW="1752662" imgH="327688"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838" y="836613"/>
                        <a:ext cx="159385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2671" name="Object 15">
            <a:extLst>
              <a:ext uri="{FF2B5EF4-FFF2-40B4-BE49-F238E27FC236}">
                <a16:creationId xmlns:a16="http://schemas.microsoft.com/office/drawing/2014/main" id="{0CB74D9A-89AA-404E-BF78-0C1AC0D88FEF}"/>
              </a:ext>
            </a:extLst>
          </p:cNvPr>
          <p:cNvGraphicFramePr>
            <a:graphicFrameLocks noChangeAspect="1"/>
          </p:cNvGraphicFramePr>
          <p:nvPr/>
        </p:nvGraphicFramePr>
        <p:xfrm>
          <a:off x="900113" y="692150"/>
          <a:ext cx="2638425" cy="727075"/>
        </p:xfrm>
        <a:graphic>
          <a:graphicData uri="http://schemas.openxmlformats.org/presentationml/2006/ole">
            <mc:AlternateContent xmlns:mc="http://schemas.openxmlformats.org/markup-compatibility/2006">
              <mc:Choice xmlns:v="urn:schemas-microsoft-com:vml" Requires="v">
                <p:oleObj spid="_x0000_s17513" name="公式" r:id="rId7" imgW="2422973" imgH="685800" progId="Equation.3">
                  <p:embed/>
                </p:oleObj>
              </mc:Choice>
              <mc:Fallback>
                <p:oleObj name="公式" r:id="rId7" imgW="2422973" imgH="685800"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692150"/>
                        <a:ext cx="2638425" cy="727075"/>
                      </a:xfrm>
                      <a:prstGeom prst="rect">
                        <a:avLst/>
                      </a:prstGeom>
                      <a:noFill/>
                      <a:ln w="9525">
                        <a:solidFill>
                          <a:srgbClr val="00FFFF"/>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2672" name="Object 16">
            <a:extLst>
              <a:ext uri="{FF2B5EF4-FFF2-40B4-BE49-F238E27FC236}">
                <a16:creationId xmlns:a16="http://schemas.microsoft.com/office/drawing/2014/main" id="{FC83AC01-3317-4A58-A3D9-6E7122F57755}"/>
              </a:ext>
            </a:extLst>
          </p:cNvPr>
          <p:cNvGraphicFramePr>
            <a:graphicFrameLocks noChangeAspect="1"/>
          </p:cNvGraphicFramePr>
          <p:nvPr/>
        </p:nvGraphicFramePr>
        <p:xfrm>
          <a:off x="2916238" y="1341438"/>
          <a:ext cx="2349500" cy="795337"/>
        </p:xfrm>
        <a:graphic>
          <a:graphicData uri="http://schemas.openxmlformats.org/presentationml/2006/ole">
            <mc:AlternateContent xmlns:mc="http://schemas.openxmlformats.org/markup-compatibility/2006">
              <mc:Choice xmlns:v="urn:schemas-microsoft-com:vml" Requires="v">
                <p:oleObj spid="_x0000_s17514" name="公式" r:id="rId9" imgW="2110958" imgH="685800" progId="Equation.3">
                  <p:embed/>
                </p:oleObj>
              </mc:Choice>
              <mc:Fallback>
                <p:oleObj name="公式" r:id="rId9" imgW="2110958" imgH="685800"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6238" y="1341438"/>
                        <a:ext cx="2349500" cy="795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2673" name="Object 17">
            <a:extLst>
              <a:ext uri="{FF2B5EF4-FFF2-40B4-BE49-F238E27FC236}">
                <a16:creationId xmlns:a16="http://schemas.microsoft.com/office/drawing/2014/main" id="{F70863B1-EDCE-4FB7-86C3-EAF87846B496}"/>
              </a:ext>
            </a:extLst>
          </p:cNvPr>
          <p:cNvGraphicFramePr>
            <a:graphicFrameLocks noChangeAspect="1"/>
          </p:cNvGraphicFramePr>
          <p:nvPr/>
        </p:nvGraphicFramePr>
        <p:xfrm>
          <a:off x="755650" y="5445125"/>
          <a:ext cx="1960563" cy="404813"/>
        </p:xfrm>
        <a:graphic>
          <a:graphicData uri="http://schemas.openxmlformats.org/presentationml/2006/ole">
            <mc:AlternateContent xmlns:mc="http://schemas.openxmlformats.org/markup-compatibility/2006">
              <mc:Choice xmlns:v="urn:schemas-microsoft-com:vml" Requires="v">
                <p:oleObj spid="_x0000_s17515" name="公式" r:id="rId11" imgW="1752662" imgH="327688" progId="Equation.3">
                  <p:embed/>
                </p:oleObj>
              </mc:Choice>
              <mc:Fallback>
                <p:oleObj name="公式" r:id="rId11" imgW="1752662" imgH="327688" progId="Equation.3">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650" y="5445125"/>
                        <a:ext cx="1960563"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2674" name="Text Box 18">
            <a:extLst>
              <a:ext uri="{FF2B5EF4-FFF2-40B4-BE49-F238E27FC236}">
                <a16:creationId xmlns:a16="http://schemas.microsoft.com/office/drawing/2014/main" id="{AFD32E8D-B312-4F00-ABAA-071089142C4D}"/>
              </a:ext>
            </a:extLst>
          </p:cNvPr>
          <p:cNvSpPr txBox="1">
            <a:spLocks noChangeArrowheads="1"/>
          </p:cNvSpPr>
          <p:nvPr/>
        </p:nvSpPr>
        <p:spPr bwMode="auto">
          <a:xfrm>
            <a:off x="323850" y="4076700"/>
            <a:ext cx="2519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latin typeface="Times New Roman" panose="02020603050405020304" pitchFamily="18" charset="0"/>
                <a:ea typeface="楷体_GB2312" pitchFamily="49" charset="-122"/>
              </a:rPr>
              <a:t>气体流速为</a:t>
            </a:r>
          </a:p>
        </p:txBody>
      </p:sp>
      <p:graphicFrame>
        <p:nvGraphicFramePr>
          <p:cNvPr id="582675" name="Object 19">
            <a:extLst>
              <a:ext uri="{FF2B5EF4-FFF2-40B4-BE49-F238E27FC236}">
                <a16:creationId xmlns:a16="http://schemas.microsoft.com/office/drawing/2014/main" id="{1DBF6259-62BF-4E86-9061-9BAC9EC2BB6A}"/>
              </a:ext>
            </a:extLst>
          </p:cNvPr>
          <p:cNvGraphicFramePr>
            <a:graphicFrameLocks noChangeAspect="1"/>
          </p:cNvGraphicFramePr>
          <p:nvPr/>
        </p:nvGraphicFramePr>
        <p:xfrm>
          <a:off x="827088" y="5943600"/>
          <a:ext cx="1738312" cy="823913"/>
        </p:xfrm>
        <a:graphic>
          <a:graphicData uri="http://schemas.openxmlformats.org/presentationml/2006/ole">
            <mc:AlternateContent xmlns:mc="http://schemas.openxmlformats.org/markup-compatibility/2006">
              <mc:Choice xmlns:v="urn:schemas-microsoft-com:vml" Requires="v">
                <p:oleObj spid="_x0000_s17516" name="公式" r:id="rId13" imgW="1508822" imgH="785054" progId="Equation.3">
                  <p:embed/>
                </p:oleObj>
              </mc:Choice>
              <mc:Fallback>
                <p:oleObj name="公式" r:id="rId13" imgW="1508822" imgH="785054"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7088" y="5943600"/>
                        <a:ext cx="17383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2676" name="Object 20">
            <a:extLst>
              <a:ext uri="{FF2B5EF4-FFF2-40B4-BE49-F238E27FC236}">
                <a16:creationId xmlns:a16="http://schemas.microsoft.com/office/drawing/2014/main" id="{8587F487-7B78-4C51-A399-295694F4D367}"/>
              </a:ext>
            </a:extLst>
          </p:cNvPr>
          <p:cNvGraphicFramePr>
            <a:graphicFrameLocks noChangeAspect="1"/>
          </p:cNvGraphicFramePr>
          <p:nvPr/>
        </p:nvGraphicFramePr>
        <p:xfrm>
          <a:off x="827088" y="4591050"/>
          <a:ext cx="2332037" cy="925513"/>
        </p:xfrm>
        <a:graphic>
          <a:graphicData uri="http://schemas.openxmlformats.org/presentationml/2006/ole">
            <mc:AlternateContent xmlns:mc="http://schemas.openxmlformats.org/markup-compatibility/2006">
              <mc:Choice xmlns:v="urn:schemas-microsoft-com:vml" Requires="v">
                <p:oleObj spid="_x0000_s17517" name="公式" r:id="rId15" imgW="2286124" imgH="785054" progId="Equation.3">
                  <p:embed/>
                </p:oleObj>
              </mc:Choice>
              <mc:Fallback>
                <p:oleObj name="公式" r:id="rId15" imgW="2286124" imgH="785054" progId="Equation.3">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7088" y="4591050"/>
                        <a:ext cx="2332037" cy="925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20" name="Oval 21">
            <a:extLst>
              <a:ext uri="{FF2B5EF4-FFF2-40B4-BE49-F238E27FC236}">
                <a16:creationId xmlns:a16="http://schemas.microsoft.com/office/drawing/2014/main" id="{932AD23C-0FC4-43C7-9D41-CC5A5C41BEE6}"/>
              </a:ext>
            </a:extLst>
          </p:cNvPr>
          <p:cNvSpPr>
            <a:spLocks noChangeAspect="1" noChangeArrowheads="1"/>
          </p:cNvSpPr>
          <p:nvPr/>
        </p:nvSpPr>
        <p:spPr bwMode="auto">
          <a:xfrm>
            <a:off x="4622800" y="4762500"/>
            <a:ext cx="57150" cy="57150"/>
          </a:xfrm>
          <a:prstGeom prst="ellipse">
            <a:avLst/>
          </a:prstGeom>
          <a:solidFill>
            <a:schemeClr val="tx1"/>
          </a:solidFill>
          <a:ln w="9525">
            <a:solidFill>
              <a:schemeClr val="tx1"/>
            </a:solidFill>
            <a:round/>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lang="zh-CN" altLang="zh-CN" sz="1800" b="0">
              <a:solidFill>
                <a:schemeClr val="tx1"/>
              </a:solidFill>
              <a:latin typeface="Arial" panose="020B0604020202020204" pitchFamily="34" charset="0"/>
              <a:ea typeface="宋体" panose="02010600030101010101" pitchFamily="2" charset="-122"/>
            </a:endParaRPr>
          </a:p>
        </p:txBody>
      </p:sp>
      <p:sp>
        <p:nvSpPr>
          <p:cNvPr id="17421" name="Oval 22">
            <a:extLst>
              <a:ext uri="{FF2B5EF4-FFF2-40B4-BE49-F238E27FC236}">
                <a16:creationId xmlns:a16="http://schemas.microsoft.com/office/drawing/2014/main" id="{D22A74D9-1F81-4CA5-A5CD-9DF8C3AF3648}"/>
              </a:ext>
            </a:extLst>
          </p:cNvPr>
          <p:cNvSpPr>
            <a:spLocks noChangeAspect="1" noChangeArrowheads="1"/>
          </p:cNvSpPr>
          <p:nvPr/>
        </p:nvSpPr>
        <p:spPr bwMode="auto">
          <a:xfrm>
            <a:off x="4622800" y="4664075"/>
            <a:ext cx="57150" cy="57150"/>
          </a:xfrm>
          <a:prstGeom prst="ellipse">
            <a:avLst/>
          </a:prstGeom>
          <a:solidFill>
            <a:schemeClr val="tx1"/>
          </a:solidFill>
          <a:ln w="9525">
            <a:solidFill>
              <a:schemeClr val="tx1"/>
            </a:solidFill>
            <a:round/>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lang="zh-CN" altLang="zh-CN" sz="1800" b="0">
              <a:solidFill>
                <a:schemeClr val="tx1"/>
              </a:solidFill>
              <a:latin typeface="Arial" panose="020B0604020202020204" pitchFamily="34" charset="0"/>
              <a:ea typeface="宋体" panose="02010600030101010101" pitchFamily="2" charset="-122"/>
            </a:endParaRPr>
          </a:p>
        </p:txBody>
      </p:sp>
      <p:sp>
        <p:nvSpPr>
          <p:cNvPr id="17422" name="Oval 23">
            <a:extLst>
              <a:ext uri="{FF2B5EF4-FFF2-40B4-BE49-F238E27FC236}">
                <a16:creationId xmlns:a16="http://schemas.microsoft.com/office/drawing/2014/main" id="{2591EC49-B52B-4BCB-A8E0-DDD53438F610}"/>
              </a:ext>
            </a:extLst>
          </p:cNvPr>
          <p:cNvSpPr>
            <a:spLocks noChangeAspect="1" noChangeArrowheads="1"/>
          </p:cNvSpPr>
          <p:nvPr/>
        </p:nvSpPr>
        <p:spPr bwMode="auto">
          <a:xfrm>
            <a:off x="7226300" y="4268788"/>
            <a:ext cx="57150" cy="57150"/>
          </a:xfrm>
          <a:prstGeom prst="ellipse">
            <a:avLst/>
          </a:prstGeom>
          <a:solidFill>
            <a:schemeClr val="tx1"/>
          </a:solidFill>
          <a:ln w="9525">
            <a:solidFill>
              <a:schemeClr val="tx1"/>
            </a:solidFill>
            <a:round/>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lang="zh-CN" altLang="zh-CN" sz="1800" b="0">
              <a:solidFill>
                <a:schemeClr val="tx1"/>
              </a:solidFill>
              <a:latin typeface="Arial" panose="020B0604020202020204" pitchFamily="34" charset="0"/>
              <a:ea typeface="宋体" panose="02010600030101010101" pitchFamily="2" charset="-122"/>
            </a:endParaRPr>
          </a:p>
        </p:txBody>
      </p:sp>
      <p:graphicFrame>
        <p:nvGraphicFramePr>
          <p:cNvPr id="17423" name="Object 24">
            <a:extLst>
              <a:ext uri="{FF2B5EF4-FFF2-40B4-BE49-F238E27FC236}">
                <a16:creationId xmlns:a16="http://schemas.microsoft.com/office/drawing/2014/main" id="{B39A013D-C52F-4162-9C9C-1F16EDFED1C4}"/>
              </a:ext>
            </a:extLst>
          </p:cNvPr>
          <p:cNvGraphicFramePr>
            <a:graphicFrameLocks noChangeAspect="1"/>
          </p:cNvGraphicFramePr>
          <p:nvPr/>
        </p:nvGraphicFramePr>
        <p:xfrm>
          <a:off x="4464050" y="4808538"/>
          <a:ext cx="319088" cy="293687"/>
        </p:xfrm>
        <a:graphic>
          <a:graphicData uri="http://schemas.openxmlformats.org/presentationml/2006/ole">
            <mc:AlternateContent xmlns:mc="http://schemas.openxmlformats.org/markup-compatibility/2006">
              <mc:Choice xmlns:v="urn:schemas-microsoft-com:vml" Requires="v">
                <p:oleObj spid="_x0000_s17518" name="公式" r:id="rId17" imgW="251304" imgH="228434" progId="Equation.3">
                  <p:embed/>
                </p:oleObj>
              </mc:Choice>
              <mc:Fallback>
                <p:oleObj name="公式" r:id="rId17" imgW="251304" imgH="228434" progId="Equation.3">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64050" y="4808538"/>
                        <a:ext cx="319088" cy="29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24" name="Object 25">
            <a:extLst>
              <a:ext uri="{FF2B5EF4-FFF2-40B4-BE49-F238E27FC236}">
                <a16:creationId xmlns:a16="http://schemas.microsoft.com/office/drawing/2014/main" id="{A5675572-9D66-4AF5-846D-33E9E3E1C745}"/>
              </a:ext>
            </a:extLst>
          </p:cNvPr>
          <p:cNvGraphicFramePr>
            <a:graphicFrameLocks noChangeAspect="1"/>
          </p:cNvGraphicFramePr>
          <p:nvPr/>
        </p:nvGraphicFramePr>
        <p:xfrm>
          <a:off x="4535488" y="4357688"/>
          <a:ext cx="319087" cy="293687"/>
        </p:xfrm>
        <a:graphic>
          <a:graphicData uri="http://schemas.openxmlformats.org/presentationml/2006/ole">
            <mc:AlternateContent xmlns:mc="http://schemas.openxmlformats.org/markup-compatibility/2006">
              <mc:Choice xmlns:v="urn:schemas-microsoft-com:vml" Requires="v">
                <p:oleObj spid="_x0000_s17519" name="公式" r:id="rId19" imgW="251304" imgH="228434" progId="Equation.3">
                  <p:embed/>
                </p:oleObj>
              </mc:Choice>
              <mc:Fallback>
                <p:oleObj name="公式" r:id="rId19" imgW="251304" imgH="228434" progId="Equation.3">
                  <p:embed/>
                  <p:pic>
                    <p:nvPicPr>
                      <p:cNvPr id="0"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35488" y="4357688"/>
                        <a:ext cx="319087" cy="29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2682" name="Object 26">
            <a:extLst>
              <a:ext uri="{FF2B5EF4-FFF2-40B4-BE49-F238E27FC236}">
                <a16:creationId xmlns:a16="http://schemas.microsoft.com/office/drawing/2014/main" id="{8190BA4F-81D3-4E47-83BB-27737D2EB65E}"/>
              </a:ext>
            </a:extLst>
          </p:cNvPr>
          <p:cNvGraphicFramePr>
            <a:graphicFrameLocks noChangeAspect="1"/>
          </p:cNvGraphicFramePr>
          <p:nvPr/>
        </p:nvGraphicFramePr>
        <p:xfrm>
          <a:off x="549275" y="2420938"/>
          <a:ext cx="4570413" cy="795337"/>
        </p:xfrm>
        <a:graphic>
          <a:graphicData uri="http://schemas.openxmlformats.org/presentationml/2006/ole">
            <mc:AlternateContent xmlns:mc="http://schemas.openxmlformats.org/markup-compatibility/2006">
              <mc:Choice xmlns:v="urn:schemas-microsoft-com:vml" Requires="v">
                <p:oleObj spid="_x0000_s17520" name="公式" r:id="rId21" imgW="4137816" imgH="685800" progId="Equation.3">
                  <p:embed/>
                </p:oleObj>
              </mc:Choice>
              <mc:Fallback>
                <p:oleObj name="公式" r:id="rId21" imgW="4137816" imgH="685800" progId="Equation.3">
                  <p:embed/>
                  <p:pic>
                    <p:nvPicPr>
                      <p:cNvPr id="0" name="Object 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49275" y="2420938"/>
                        <a:ext cx="4570413" cy="795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2683" name="Object 27">
            <a:extLst>
              <a:ext uri="{FF2B5EF4-FFF2-40B4-BE49-F238E27FC236}">
                <a16:creationId xmlns:a16="http://schemas.microsoft.com/office/drawing/2014/main" id="{4D6854B6-A7E0-49FE-B335-00022A7D7D4F}"/>
              </a:ext>
            </a:extLst>
          </p:cNvPr>
          <p:cNvGraphicFramePr>
            <a:graphicFrameLocks noChangeAspect="1"/>
          </p:cNvGraphicFramePr>
          <p:nvPr/>
        </p:nvGraphicFramePr>
        <p:xfrm>
          <a:off x="4140200" y="3429000"/>
          <a:ext cx="652463" cy="404813"/>
        </p:xfrm>
        <a:graphic>
          <a:graphicData uri="http://schemas.openxmlformats.org/presentationml/2006/ole">
            <mc:AlternateContent xmlns:mc="http://schemas.openxmlformats.org/markup-compatibility/2006">
              <mc:Choice xmlns:v="urn:schemas-microsoft-com:vml" Requires="v">
                <p:oleObj spid="_x0000_s17521" name="公式" r:id="rId23" imgW="556353" imgH="327688" progId="Equation.3">
                  <p:embed/>
                </p:oleObj>
              </mc:Choice>
              <mc:Fallback>
                <p:oleObj name="公式" r:id="rId23" imgW="556353" imgH="327688" progId="Equation.3">
                  <p:embed/>
                  <p:pic>
                    <p:nvPicPr>
                      <p:cNvPr id="0" name="Object 2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40200" y="3429000"/>
                        <a:ext cx="652463"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48">
            <a:extLst>
              <a:ext uri="{FF2B5EF4-FFF2-40B4-BE49-F238E27FC236}">
                <a16:creationId xmlns:a16="http://schemas.microsoft.com/office/drawing/2014/main" id="{C7F73106-85A9-4A26-A17F-EFF0969F914F}"/>
              </a:ext>
            </a:extLst>
          </p:cNvPr>
          <p:cNvGrpSpPr>
            <a:grpSpLocks/>
          </p:cNvGrpSpPr>
          <p:nvPr/>
        </p:nvGrpSpPr>
        <p:grpSpPr bwMode="auto">
          <a:xfrm>
            <a:off x="5561013" y="676275"/>
            <a:ext cx="3187700" cy="3168650"/>
            <a:chOff x="3503" y="255"/>
            <a:chExt cx="2008" cy="1996"/>
          </a:xfrm>
        </p:grpSpPr>
        <p:sp>
          <p:nvSpPr>
            <p:cNvPr id="17432" name="Line 28">
              <a:extLst>
                <a:ext uri="{FF2B5EF4-FFF2-40B4-BE49-F238E27FC236}">
                  <a16:creationId xmlns:a16="http://schemas.microsoft.com/office/drawing/2014/main" id="{8A1DB7D7-D13B-42CB-98D7-17FF82D24EDB}"/>
                </a:ext>
              </a:extLst>
            </p:cNvPr>
            <p:cNvSpPr>
              <a:spLocks noChangeShapeType="1"/>
            </p:cNvSpPr>
            <p:nvPr/>
          </p:nvSpPr>
          <p:spPr bwMode="auto">
            <a:xfrm>
              <a:off x="4834" y="821"/>
              <a:ext cx="14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33" name="Line 29">
              <a:extLst>
                <a:ext uri="{FF2B5EF4-FFF2-40B4-BE49-F238E27FC236}">
                  <a16:creationId xmlns:a16="http://schemas.microsoft.com/office/drawing/2014/main" id="{A91756E4-D79F-497B-A06C-3E74BD458DD4}"/>
                </a:ext>
              </a:extLst>
            </p:cNvPr>
            <p:cNvSpPr>
              <a:spLocks noChangeShapeType="1"/>
            </p:cNvSpPr>
            <p:nvPr/>
          </p:nvSpPr>
          <p:spPr bwMode="auto">
            <a:xfrm>
              <a:off x="4988" y="538"/>
              <a:ext cx="13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34" name="Text Box 30">
              <a:extLst>
                <a:ext uri="{FF2B5EF4-FFF2-40B4-BE49-F238E27FC236}">
                  <a16:creationId xmlns:a16="http://schemas.microsoft.com/office/drawing/2014/main" id="{034A0620-B2FB-42E6-B7A7-DD5379C16F31}"/>
                </a:ext>
              </a:extLst>
            </p:cNvPr>
            <p:cNvSpPr txBox="1">
              <a:spLocks noChangeArrowheads="1"/>
            </p:cNvSpPr>
            <p:nvPr/>
          </p:nvSpPr>
          <p:spPr bwMode="auto">
            <a:xfrm>
              <a:off x="4943" y="538"/>
              <a:ext cx="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b="0" i="1">
                  <a:solidFill>
                    <a:srgbClr val="000000"/>
                  </a:solidFill>
                  <a:latin typeface="Times New Roman" panose="02020603050405020304" pitchFamily="18" charset="0"/>
                  <a:ea typeface="黑体" panose="02010609060101010101" pitchFamily="49" charset="-122"/>
                </a:rPr>
                <a:t>h</a:t>
              </a:r>
            </a:p>
          </p:txBody>
        </p:sp>
        <p:pic>
          <p:nvPicPr>
            <p:cNvPr id="17435" name="Picture 31">
              <a:extLst>
                <a:ext uri="{FF2B5EF4-FFF2-40B4-BE49-F238E27FC236}">
                  <a16:creationId xmlns:a16="http://schemas.microsoft.com/office/drawing/2014/main" id="{5660CB62-4110-4B4B-9348-286A1D46EF94}"/>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503" y="255"/>
              <a:ext cx="2008" cy="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36" name="Group 34">
              <a:extLst>
                <a:ext uri="{FF2B5EF4-FFF2-40B4-BE49-F238E27FC236}">
                  <a16:creationId xmlns:a16="http://schemas.microsoft.com/office/drawing/2014/main" id="{13A5E6FE-C7FA-482F-B3CC-7763DB84794D}"/>
                </a:ext>
              </a:extLst>
            </p:cNvPr>
            <p:cNvGrpSpPr>
              <a:grpSpLocks/>
            </p:cNvGrpSpPr>
            <p:nvPr/>
          </p:nvGrpSpPr>
          <p:grpSpPr bwMode="auto">
            <a:xfrm>
              <a:off x="4646" y="1506"/>
              <a:ext cx="199" cy="91"/>
              <a:chOff x="4014" y="2205"/>
              <a:chExt cx="199" cy="91"/>
            </a:xfrm>
          </p:grpSpPr>
          <p:sp>
            <p:nvSpPr>
              <p:cNvPr id="17448" name="AutoShape 35">
                <a:extLst>
                  <a:ext uri="{FF2B5EF4-FFF2-40B4-BE49-F238E27FC236}">
                    <a16:creationId xmlns:a16="http://schemas.microsoft.com/office/drawing/2014/main" id="{1C71AEF7-6EDC-4F99-BF05-E8A93B3A1392}"/>
                  </a:ext>
                </a:extLst>
              </p:cNvPr>
              <p:cNvSpPr>
                <a:spLocks noChangeArrowheads="1"/>
              </p:cNvSpPr>
              <p:nvPr/>
            </p:nvSpPr>
            <p:spPr bwMode="auto">
              <a:xfrm rot="16200000" flipH="1">
                <a:off x="4112" y="2185"/>
                <a:ext cx="66" cy="1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9529 h 21600"/>
                </a:gdLst>
                <a:ahLst/>
                <a:cxnLst>
                  <a:cxn ang="T8">
                    <a:pos x="T0" y="T1"/>
                  </a:cxn>
                  <a:cxn ang="T9">
                    <a:pos x="T2" y="T3"/>
                  </a:cxn>
                  <a:cxn ang="T10">
                    <a:pos x="T4" y="T5"/>
                  </a:cxn>
                  <a:cxn ang="T11">
                    <a:pos x="T6" y="T7"/>
                  </a:cxn>
                </a:cxnLst>
                <a:rect l="T12" t="T13" r="T14" b="T15"/>
                <a:pathLst>
                  <a:path w="21600" h="21600">
                    <a:moveTo>
                      <a:pt x="742" y="6863"/>
                    </a:moveTo>
                    <a:cubicBezTo>
                      <a:pt x="2363" y="2724"/>
                      <a:pt x="6354" y="-1"/>
                      <a:pt x="10800" y="0"/>
                    </a:cubicBezTo>
                    <a:cubicBezTo>
                      <a:pt x="15245" y="0"/>
                      <a:pt x="19236" y="2724"/>
                      <a:pt x="20857" y="6863"/>
                    </a:cubicBezTo>
                    <a:cubicBezTo>
                      <a:pt x="19236" y="2724"/>
                      <a:pt x="15245" y="-1"/>
                      <a:pt x="10799" y="0"/>
                    </a:cubicBezTo>
                    <a:cubicBezTo>
                      <a:pt x="6354" y="0"/>
                      <a:pt x="2363" y="2724"/>
                      <a:pt x="742" y="6863"/>
                    </a:cubicBezTo>
                    <a:close/>
                  </a:path>
                </a:pathLst>
              </a:custGeom>
              <a:solidFill>
                <a:schemeClr val="tx1"/>
              </a:solidFill>
              <a:ln w="19050" algn="ctr">
                <a:solidFill>
                  <a:schemeClr val="tx1"/>
                </a:solidFill>
                <a:miter lim="800000"/>
                <a:headEnd/>
                <a:tailEnd/>
              </a:ln>
            </p:spPr>
            <p:txBody>
              <a:bodyPr anchor="ctr">
                <a:spAutoFit/>
              </a:bodyPr>
              <a:lstStyle/>
              <a:p>
                <a:endParaRPr lang="zh-CN" altLang="en-US"/>
              </a:p>
            </p:txBody>
          </p:sp>
          <p:sp>
            <p:nvSpPr>
              <p:cNvPr id="17449" name="Rectangle 36">
                <a:extLst>
                  <a:ext uri="{FF2B5EF4-FFF2-40B4-BE49-F238E27FC236}">
                    <a16:creationId xmlns:a16="http://schemas.microsoft.com/office/drawing/2014/main" id="{C5ACBE30-AE12-4FF5-865E-376767DB9768}"/>
                  </a:ext>
                </a:extLst>
              </p:cNvPr>
              <p:cNvSpPr>
                <a:spLocks noChangeArrowheads="1"/>
              </p:cNvSpPr>
              <p:nvPr/>
            </p:nvSpPr>
            <p:spPr bwMode="auto">
              <a:xfrm>
                <a:off x="4014" y="2205"/>
                <a:ext cx="92" cy="91"/>
              </a:xfrm>
              <a:prstGeom prst="rect">
                <a:avLst/>
              </a:prstGeom>
              <a:solidFill>
                <a:schemeClr val="bg1"/>
              </a:solidFill>
              <a:ln w="3175" algn="ctr">
                <a:solidFill>
                  <a:schemeClr val="bg1"/>
                </a:solidFill>
                <a:miter lim="800000"/>
                <a:headEnd/>
                <a:tailEnd/>
              </a:ln>
            </p:spPr>
            <p:txBody>
              <a:bodyPr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grpSp>
        <p:sp>
          <p:nvSpPr>
            <p:cNvPr id="17437" name="Text Box 37">
              <a:extLst>
                <a:ext uri="{FF2B5EF4-FFF2-40B4-BE49-F238E27FC236}">
                  <a16:creationId xmlns:a16="http://schemas.microsoft.com/office/drawing/2014/main" id="{C81058C7-DBAC-4637-AB3A-617979687E52}"/>
                </a:ext>
              </a:extLst>
            </p:cNvPr>
            <p:cNvSpPr txBox="1">
              <a:spLocks noChangeArrowheads="1"/>
            </p:cNvSpPr>
            <p:nvPr/>
          </p:nvSpPr>
          <p:spPr bwMode="auto">
            <a:xfrm>
              <a:off x="4320" y="1554"/>
              <a:ext cx="4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i="1">
                  <a:solidFill>
                    <a:srgbClr val="0000FF"/>
                  </a:solidFill>
                  <a:latin typeface="Times New Roman" panose="02020603050405020304" pitchFamily="18" charset="0"/>
                  <a:ea typeface="宋体" panose="02010600030101010101" pitchFamily="2" charset="-122"/>
                </a:rPr>
                <a:t>A</a:t>
              </a:r>
            </a:p>
          </p:txBody>
        </p:sp>
        <p:sp>
          <p:nvSpPr>
            <p:cNvPr id="17438" name="Text Box 38">
              <a:extLst>
                <a:ext uri="{FF2B5EF4-FFF2-40B4-BE49-F238E27FC236}">
                  <a16:creationId xmlns:a16="http://schemas.microsoft.com/office/drawing/2014/main" id="{69D70BA2-8B93-464D-A32C-6D5EE383FC27}"/>
                </a:ext>
              </a:extLst>
            </p:cNvPr>
            <p:cNvSpPr txBox="1">
              <a:spLocks noChangeArrowheads="1"/>
            </p:cNvSpPr>
            <p:nvPr/>
          </p:nvSpPr>
          <p:spPr bwMode="auto">
            <a:xfrm>
              <a:off x="4592" y="1554"/>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i="1">
                  <a:solidFill>
                    <a:srgbClr val="0000FF"/>
                  </a:solidFill>
                  <a:latin typeface="Times New Roman" panose="02020603050405020304" pitchFamily="18" charset="0"/>
                  <a:ea typeface="宋体" panose="02010600030101010101" pitchFamily="2" charset="-122"/>
                </a:rPr>
                <a:t>B</a:t>
              </a:r>
            </a:p>
          </p:txBody>
        </p:sp>
        <p:sp>
          <p:nvSpPr>
            <p:cNvPr id="17439" name="Oval 39">
              <a:extLst>
                <a:ext uri="{FF2B5EF4-FFF2-40B4-BE49-F238E27FC236}">
                  <a16:creationId xmlns:a16="http://schemas.microsoft.com/office/drawing/2014/main" id="{FB29EE66-301C-4EA7-B3B9-5D41D380788E}"/>
                </a:ext>
              </a:extLst>
            </p:cNvPr>
            <p:cNvSpPr>
              <a:spLocks noChangeAspect="1" noChangeArrowheads="1"/>
            </p:cNvSpPr>
            <p:nvPr/>
          </p:nvSpPr>
          <p:spPr bwMode="auto">
            <a:xfrm>
              <a:off x="4490" y="1544"/>
              <a:ext cx="23" cy="23"/>
            </a:xfrm>
            <a:prstGeom prst="ellipse">
              <a:avLst/>
            </a:prstGeom>
            <a:solidFill>
              <a:srgbClr val="0000FF"/>
            </a:solidFill>
            <a:ln w="28575" algn="ctr">
              <a:solidFill>
                <a:srgbClr val="0000FF"/>
              </a:solidFill>
              <a:round/>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17440" name="Oval 40">
              <a:extLst>
                <a:ext uri="{FF2B5EF4-FFF2-40B4-BE49-F238E27FC236}">
                  <a16:creationId xmlns:a16="http://schemas.microsoft.com/office/drawing/2014/main" id="{C9651600-57A0-42EE-BA93-F68ABDA5508B}"/>
                </a:ext>
              </a:extLst>
            </p:cNvPr>
            <p:cNvSpPr>
              <a:spLocks noChangeAspect="1" noChangeArrowheads="1"/>
            </p:cNvSpPr>
            <p:nvPr/>
          </p:nvSpPr>
          <p:spPr bwMode="auto">
            <a:xfrm>
              <a:off x="4699" y="1546"/>
              <a:ext cx="23" cy="23"/>
            </a:xfrm>
            <a:prstGeom prst="ellipse">
              <a:avLst/>
            </a:prstGeom>
            <a:solidFill>
              <a:srgbClr val="0000FF"/>
            </a:solidFill>
            <a:ln w="28575" algn="ctr">
              <a:solidFill>
                <a:srgbClr val="0000FF"/>
              </a:solidFill>
              <a:round/>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17441" name="Line 41">
              <a:extLst>
                <a:ext uri="{FF2B5EF4-FFF2-40B4-BE49-F238E27FC236}">
                  <a16:creationId xmlns:a16="http://schemas.microsoft.com/office/drawing/2014/main" id="{B4941F60-15B5-464E-BA88-68093A12F26B}"/>
                </a:ext>
              </a:extLst>
            </p:cNvPr>
            <p:cNvSpPr>
              <a:spLocks noChangeShapeType="1"/>
            </p:cNvSpPr>
            <p:nvPr/>
          </p:nvSpPr>
          <p:spPr bwMode="auto">
            <a:xfrm>
              <a:off x="4299" y="799"/>
              <a:ext cx="453" cy="0"/>
            </a:xfrm>
            <a:prstGeom prst="line">
              <a:avLst/>
            </a:prstGeom>
            <a:noFill/>
            <a:ln w="12700">
              <a:solidFill>
                <a:srgbClr val="0000FF"/>
              </a:solidFill>
              <a:prstDash val="lg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442" name="Line 42">
              <a:extLst>
                <a:ext uri="{FF2B5EF4-FFF2-40B4-BE49-F238E27FC236}">
                  <a16:creationId xmlns:a16="http://schemas.microsoft.com/office/drawing/2014/main" id="{9156050F-4393-41D5-90B8-7DE7617FDE06}"/>
                </a:ext>
              </a:extLst>
            </p:cNvPr>
            <p:cNvSpPr>
              <a:spLocks noChangeShapeType="1"/>
            </p:cNvSpPr>
            <p:nvPr/>
          </p:nvSpPr>
          <p:spPr bwMode="auto">
            <a:xfrm>
              <a:off x="4281" y="1026"/>
              <a:ext cx="227" cy="0"/>
            </a:xfrm>
            <a:prstGeom prst="line">
              <a:avLst/>
            </a:prstGeom>
            <a:noFill/>
            <a:ln w="12700">
              <a:solidFill>
                <a:srgbClr val="0000FF"/>
              </a:solidFill>
              <a:prstDash val="lg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443" name="Text Box 43">
              <a:extLst>
                <a:ext uri="{FF2B5EF4-FFF2-40B4-BE49-F238E27FC236}">
                  <a16:creationId xmlns:a16="http://schemas.microsoft.com/office/drawing/2014/main" id="{AFCB4CC2-2FD5-4D9E-9882-C44315286033}"/>
                </a:ext>
              </a:extLst>
            </p:cNvPr>
            <p:cNvSpPr txBox="1">
              <a:spLocks noChangeArrowheads="1"/>
            </p:cNvSpPr>
            <p:nvPr/>
          </p:nvSpPr>
          <p:spPr bwMode="auto">
            <a:xfrm>
              <a:off x="4257" y="761"/>
              <a:ext cx="4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i="1">
                  <a:solidFill>
                    <a:srgbClr val="0000FF"/>
                  </a:solidFill>
                  <a:latin typeface="Times New Roman" panose="02020603050405020304" pitchFamily="18" charset="0"/>
                  <a:ea typeface="宋体" panose="02010600030101010101" pitchFamily="2" charset="-122"/>
                </a:rPr>
                <a:t>h</a:t>
              </a:r>
            </a:p>
          </p:txBody>
        </p:sp>
        <p:grpSp>
          <p:nvGrpSpPr>
            <p:cNvPr id="17444" name="Group 44">
              <a:extLst>
                <a:ext uri="{FF2B5EF4-FFF2-40B4-BE49-F238E27FC236}">
                  <a16:creationId xmlns:a16="http://schemas.microsoft.com/office/drawing/2014/main" id="{B1B0976E-F3E6-463A-A004-024C8C26E44B}"/>
                </a:ext>
              </a:extLst>
            </p:cNvPr>
            <p:cNvGrpSpPr>
              <a:grpSpLocks/>
            </p:cNvGrpSpPr>
            <p:nvPr/>
          </p:nvGrpSpPr>
          <p:grpSpPr bwMode="auto">
            <a:xfrm>
              <a:off x="4055" y="1541"/>
              <a:ext cx="952" cy="36"/>
              <a:chOff x="4037" y="2578"/>
              <a:chExt cx="952" cy="36"/>
            </a:xfrm>
          </p:grpSpPr>
          <p:sp>
            <p:nvSpPr>
              <p:cNvPr id="17445" name="Line 45">
                <a:extLst>
                  <a:ext uri="{FF2B5EF4-FFF2-40B4-BE49-F238E27FC236}">
                    <a16:creationId xmlns:a16="http://schemas.microsoft.com/office/drawing/2014/main" id="{A14DD35E-AB82-40AA-82AC-4E16F5A35BC1}"/>
                  </a:ext>
                </a:extLst>
              </p:cNvPr>
              <p:cNvSpPr>
                <a:spLocks noChangeShapeType="1"/>
              </p:cNvSpPr>
              <p:nvPr/>
            </p:nvSpPr>
            <p:spPr bwMode="auto">
              <a:xfrm rot="-5400000">
                <a:off x="4513" y="2122"/>
                <a:ext cx="0" cy="952"/>
              </a:xfrm>
              <a:prstGeom prst="line">
                <a:avLst/>
              </a:prstGeom>
              <a:noFill/>
              <a:ln w="19050">
                <a:solidFill>
                  <a:srgbClr val="FF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46" name="Oval 46">
                <a:extLst>
                  <a:ext uri="{FF2B5EF4-FFF2-40B4-BE49-F238E27FC236}">
                    <a16:creationId xmlns:a16="http://schemas.microsoft.com/office/drawing/2014/main" id="{683E6B7A-4529-41A2-A239-7FBF521DBB4D}"/>
                  </a:ext>
                </a:extLst>
              </p:cNvPr>
              <p:cNvSpPr>
                <a:spLocks noChangeAspect="1" noChangeArrowheads="1"/>
              </p:cNvSpPr>
              <p:nvPr/>
            </p:nvSpPr>
            <p:spPr bwMode="auto">
              <a:xfrm rot="-5400000">
                <a:off x="4673" y="2577"/>
                <a:ext cx="36" cy="3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17447" name="Oval 47">
                <a:extLst>
                  <a:ext uri="{FF2B5EF4-FFF2-40B4-BE49-F238E27FC236}">
                    <a16:creationId xmlns:a16="http://schemas.microsoft.com/office/drawing/2014/main" id="{CEB4B0F9-28F0-45B7-ADB3-573535CCE4FD}"/>
                  </a:ext>
                </a:extLst>
              </p:cNvPr>
              <p:cNvSpPr>
                <a:spLocks noChangeAspect="1" noChangeArrowheads="1"/>
              </p:cNvSpPr>
              <p:nvPr/>
            </p:nvSpPr>
            <p:spPr bwMode="auto">
              <a:xfrm rot="-5400000">
                <a:off x="4296" y="2577"/>
                <a:ext cx="36" cy="3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grpSp>
      </p:grpSp>
      <p:sp>
        <p:nvSpPr>
          <p:cNvPr id="582705" name="Text Box 49">
            <a:extLst>
              <a:ext uri="{FF2B5EF4-FFF2-40B4-BE49-F238E27FC236}">
                <a16:creationId xmlns:a16="http://schemas.microsoft.com/office/drawing/2014/main" id="{32A7479B-B2B9-4211-8D5E-667D0F6395BA}"/>
              </a:ext>
            </a:extLst>
          </p:cNvPr>
          <p:cNvSpPr txBox="1">
            <a:spLocks noChangeArrowheads="1"/>
          </p:cNvSpPr>
          <p:nvPr/>
        </p:nvSpPr>
        <p:spPr bwMode="auto">
          <a:xfrm>
            <a:off x="395288" y="1546225"/>
            <a:ext cx="7451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buClr>
                <a:srgbClr val="FFFF00"/>
              </a:buClr>
              <a:buFont typeface="Wingdings" panose="05000000000000000000" pitchFamily="2" charset="2"/>
              <a:buNone/>
            </a:pPr>
            <a:r>
              <a:rPr kumimoji="1" lang="zh-CN" altLang="en-US">
                <a:latin typeface="楷体_GB2312" pitchFamily="49" charset="-122"/>
                <a:ea typeface="楷体_GB2312" pitchFamily="49" charset="-122"/>
              </a:rPr>
              <a:t>关于 </a:t>
            </a:r>
            <a:r>
              <a:rPr kumimoji="1" lang="en-US" altLang="zh-CN" i="1">
                <a:solidFill>
                  <a:srgbClr val="00FFFF"/>
                </a:solidFill>
                <a:latin typeface="Times New Roman" panose="02020603050405020304" pitchFamily="18" charset="0"/>
                <a:ea typeface="楷体_GB2312" pitchFamily="49" charset="-122"/>
              </a:rPr>
              <a:t>A</a:t>
            </a:r>
            <a:r>
              <a:rPr kumimoji="1" lang="zh-CN" altLang="en-US">
                <a:latin typeface="楷体_GB2312" pitchFamily="49" charset="-122"/>
                <a:ea typeface="楷体_GB2312" pitchFamily="49" charset="-122"/>
              </a:rPr>
              <a:t>、</a:t>
            </a:r>
            <a:r>
              <a:rPr kumimoji="1" lang="en-US" altLang="zh-CN" i="1">
                <a:solidFill>
                  <a:srgbClr val="00FFFF"/>
                </a:solidFill>
                <a:latin typeface="Times New Roman" panose="02020603050405020304" pitchFamily="18" charset="0"/>
                <a:ea typeface="楷体_GB2312" pitchFamily="49" charset="-122"/>
              </a:rPr>
              <a:t>A</a:t>
            </a:r>
            <a:r>
              <a:rPr kumimoji="1" lang="en-US" altLang="zh-CN" i="1">
                <a:solidFill>
                  <a:srgbClr val="00FFFF"/>
                </a:solidFill>
                <a:latin typeface="Times New Roman" panose="02020603050405020304" pitchFamily="18" charset="0"/>
                <a:ea typeface="楷体_GB2312" pitchFamily="49" charset="-122"/>
                <a:cs typeface="Times New Roman" panose="02020603050405020304" pitchFamily="18" charset="0"/>
              </a:rPr>
              <a:t>'</a:t>
            </a:r>
            <a:r>
              <a:rPr kumimoji="1" lang="en-US" altLang="zh-CN" i="1">
                <a:solidFill>
                  <a:srgbClr val="FF0000"/>
                </a:solidFill>
                <a:latin typeface="Times New Roman" panose="02020603050405020304" pitchFamily="18" charset="0"/>
                <a:ea typeface="楷体_GB2312" pitchFamily="49" charset="-122"/>
                <a:cs typeface="Times New Roman" panose="02020603050405020304" pitchFamily="18" charset="0"/>
              </a:rPr>
              <a:t> </a:t>
            </a:r>
            <a:r>
              <a:rPr kumimoji="1" lang="zh-CN" altLang="en-US">
                <a:latin typeface="楷体_GB2312" pitchFamily="49" charset="-122"/>
                <a:ea typeface="楷体_GB2312" pitchFamily="49" charset="-122"/>
              </a:rPr>
              <a:t>点：</a:t>
            </a:r>
          </a:p>
        </p:txBody>
      </p:sp>
      <p:sp>
        <p:nvSpPr>
          <p:cNvPr id="582706" name="Text Box 50">
            <a:extLst>
              <a:ext uri="{FF2B5EF4-FFF2-40B4-BE49-F238E27FC236}">
                <a16:creationId xmlns:a16="http://schemas.microsoft.com/office/drawing/2014/main" id="{03849490-CFAC-4A93-95DD-E42878494FBE}"/>
              </a:ext>
            </a:extLst>
          </p:cNvPr>
          <p:cNvSpPr txBox="1">
            <a:spLocks noChangeArrowheads="1"/>
          </p:cNvSpPr>
          <p:nvPr/>
        </p:nvSpPr>
        <p:spPr bwMode="auto">
          <a:xfrm>
            <a:off x="395288" y="2003425"/>
            <a:ext cx="7451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buClr>
                <a:srgbClr val="FFFF00"/>
              </a:buClr>
              <a:buFont typeface="Wingdings" panose="05000000000000000000" pitchFamily="2" charset="2"/>
              <a:buNone/>
            </a:pPr>
            <a:r>
              <a:rPr kumimoji="1" lang="zh-CN" altLang="en-US">
                <a:latin typeface="楷体_GB2312" pitchFamily="49" charset="-122"/>
                <a:ea typeface="楷体_GB2312" pitchFamily="49" charset="-122"/>
              </a:rPr>
              <a:t>关于 </a:t>
            </a:r>
            <a:r>
              <a:rPr kumimoji="1" lang="en-US" altLang="zh-CN" i="1">
                <a:solidFill>
                  <a:srgbClr val="00FFFF"/>
                </a:solidFill>
                <a:latin typeface="Times New Roman" panose="02020603050405020304" pitchFamily="18" charset="0"/>
                <a:ea typeface="楷体_GB2312" pitchFamily="49" charset="-122"/>
              </a:rPr>
              <a:t>B</a:t>
            </a:r>
            <a:r>
              <a:rPr kumimoji="1" lang="zh-CN" altLang="en-US">
                <a:latin typeface="楷体_GB2312" pitchFamily="49" charset="-122"/>
                <a:ea typeface="楷体_GB2312" pitchFamily="49" charset="-122"/>
              </a:rPr>
              <a:t>、</a:t>
            </a:r>
            <a:r>
              <a:rPr kumimoji="1" lang="en-US" altLang="zh-CN" i="1">
                <a:solidFill>
                  <a:srgbClr val="00FFFF"/>
                </a:solidFill>
                <a:latin typeface="Times New Roman" panose="02020603050405020304" pitchFamily="18" charset="0"/>
                <a:ea typeface="楷体_GB2312" pitchFamily="49" charset="-122"/>
              </a:rPr>
              <a:t>B</a:t>
            </a:r>
            <a:r>
              <a:rPr kumimoji="1" lang="en-US" altLang="zh-CN" i="1">
                <a:solidFill>
                  <a:srgbClr val="00FFFF"/>
                </a:solidFill>
                <a:latin typeface="Times New Roman" panose="02020603050405020304" pitchFamily="18" charset="0"/>
                <a:ea typeface="楷体_GB2312" pitchFamily="49" charset="-122"/>
                <a:cs typeface="Times New Roman" panose="02020603050405020304" pitchFamily="18" charset="0"/>
              </a:rPr>
              <a:t>'</a:t>
            </a:r>
            <a:r>
              <a:rPr kumimoji="1" lang="en-US" altLang="zh-CN" i="1">
                <a:solidFill>
                  <a:srgbClr val="FF0000"/>
                </a:solidFill>
                <a:latin typeface="Times New Roman" panose="02020603050405020304" pitchFamily="18" charset="0"/>
                <a:ea typeface="楷体_GB2312" pitchFamily="49" charset="-122"/>
                <a:cs typeface="Times New Roman" panose="02020603050405020304" pitchFamily="18" charset="0"/>
              </a:rPr>
              <a:t> </a:t>
            </a:r>
            <a:r>
              <a:rPr kumimoji="1" lang="zh-CN" altLang="en-US">
                <a:latin typeface="楷体_GB2312" pitchFamily="49" charset="-122"/>
                <a:ea typeface="楷体_GB2312" pitchFamily="49" charset="-122"/>
              </a:rPr>
              <a:t>点：</a:t>
            </a:r>
          </a:p>
        </p:txBody>
      </p:sp>
      <p:graphicFrame>
        <p:nvGraphicFramePr>
          <p:cNvPr id="582707" name="Object 51">
            <a:extLst>
              <a:ext uri="{FF2B5EF4-FFF2-40B4-BE49-F238E27FC236}">
                <a16:creationId xmlns:a16="http://schemas.microsoft.com/office/drawing/2014/main" id="{36D5364B-D106-4CFB-812A-2C608F30E663}"/>
              </a:ext>
            </a:extLst>
          </p:cNvPr>
          <p:cNvGraphicFramePr>
            <a:graphicFrameLocks noChangeAspect="1"/>
          </p:cNvGraphicFramePr>
          <p:nvPr/>
        </p:nvGraphicFramePr>
        <p:xfrm>
          <a:off x="611188" y="3213100"/>
          <a:ext cx="3457575" cy="795338"/>
        </p:xfrm>
        <a:graphic>
          <a:graphicData uri="http://schemas.openxmlformats.org/presentationml/2006/ole">
            <mc:AlternateContent xmlns:mc="http://schemas.openxmlformats.org/markup-compatibility/2006">
              <mc:Choice xmlns:v="urn:schemas-microsoft-com:vml" Requires="v">
                <p:oleObj spid="_x0000_s17522" name="公式" r:id="rId26" imgW="3124138" imgH="685800" progId="Equation.3">
                  <p:embed/>
                </p:oleObj>
              </mc:Choice>
              <mc:Fallback>
                <p:oleObj name="公式" r:id="rId26" imgW="3124138" imgH="685800" progId="Equation.3">
                  <p:embed/>
                  <p:pic>
                    <p:nvPicPr>
                      <p:cNvPr id="0" name="Object 5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11188" y="3213100"/>
                        <a:ext cx="3457575" cy="79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2708" name="Object 52">
            <a:extLst>
              <a:ext uri="{FF2B5EF4-FFF2-40B4-BE49-F238E27FC236}">
                <a16:creationId xmlns:a16="http://schemas.microsoft.com/office/drawing/2014/main" id="{9B0E6148-C551-420B-BC07-F47FA308131B}"/>
              </a:ext>
            </a:extLst>
          </p:cNvPr>
          <p:cNvGraphicFramePr>
            <a:graphicFrameLocks noChangeAspect="1"/>
          </p:cNvGraphicFramePr>
          <p:nvPr/>
        </p:nvGraphicFramePr>
        <p:xfrm>
          <a:off x="2987675" y="2133600"/>
          <a:ext cx="862013" cy="404813"/>
        </p:xfrm>
        <a:graphic>
          <a:graphicData uri="http://schemas.openxmlformats.org/presentationml/2006/ole">
            <mc:AlternateContent xmlns:mc="http://schemas.openxmlformats.org/markup-compatibility/2006">
              <mc:Choice xmlns:v="urn:schemas-microsoft-com:vml" Requires="v">
                <p:oleObj spid="_x0000_s17523" name="公式" r:id="rId28" imgW="746947" imgH="327688" progId="Equation.3">
                  <p:embed/>
                </p:oleObj>
              </mc:Choice>
              <mc:Fallback>
                <p:oleObj name="公式" r:id="rId28" imgW="746947" imgH="327688" progId="Equation.3">
                  <p:embed/>
                  <p:pic>
                    <p:nvPicPr>
                      <p:cNvPr id="0" name="Object 5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987675" y="2133600"/>
                        <a:ext cx="862013"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265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582671"/>
                                        </p:tgtEl>
                                        <p:attrNameLst>
                                          <p:attrName>style.visibility</p:attrName>
                                        </p:attrNameLst>
                                      </p:cBhvr>
                                      <p:to>
                                        <p:strVal val="visible"/>
                                      </p:to>
                                    </p:set>
                                    <p:animEffect transition="in" filter="wipe(left)">
                                      <p:cBhvr>
                                        <p:cTn id="21" dur="500"/>
                                        <p:tgtEl>
                                          <p:spTgt spid="58267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582670"/>
                                        </p:tgtEl>
                                        <p:attrNameLst>
                                          <p:attrName>style.visibility</p:attrName>
                                        </p:attrNameLst>
                                      </p:cBhvr>
                                      <p:to>
                                        <p:strVal val="visible"/>
                                      </p:to>
                                    </p:set>
                                    <p:animEffect transition="in" filter="wipe(left)">
                                      <p:cBhvr>
                                        <p:cTn id="26" dur="500"/>
                                        <p:tgtEl>
                                          <p:spTgt spid="58267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82705"/>
                                        </p:tgtEl>
                                        <p:attrNameLst>
                                          <p:attrName>style.visibility</p:attrName>
                                        </p:attrNameLst>
                                      </p:cBhvr>
                                      <p:to>
                                        <p:strVal val="visible"/>
                                      </p:to>
                                    </p:set>
                                    <p:animEffect transition="in" filter="wipe(left)">
                                      <p:cBhvr>
                                        <p:cTn id="31" dur="500"/>
                                        <p:tgtEl>
                                          <p:spTgt spid="58270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582672"/>
                                        </p:tgtEl>
                                        <p:attrNameLst>
                                          <p:attrName>style.visibility</p:attrName>
                                        </p:attrNameLst>
                                      </p:cBhvr>
                                      <p:to>
                                        <p:strVal val="visible"/>
                                      </p:to>
                                    </p:set>
                                    <p:animEffect transition="in" filter="wipe(left)">
                                      <p:cBhvr>
                                        <p:cTn id="36" dur="500"/>
                                        <p:tgtEl>
                                          <p:spTgt spid="58267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82706"/>
                                        </p:tgtEl>
                                        <p:attrNameLst>
                                          <p:attrName>style.visibility</p:attrName>
                                        </p:attrNameLst>
                                      </p:cBhvr>
                                      <p:to>
                                        <p:strVal val="visible"/>
                                      </p:to>
                                    </p:set>
                                    <p:animEffect transition="in" filter="wipe(left)">
                                      <p:cBhvr>
                                        <p:cTn id="41" dur="500"/>
                                        <p:tgtEl>
                                          <p:spTgt spid="58270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582682"/>
                                        </p:tgtEl>
                                        <p:attrNameLst>
                                          <p:attrName>style.visibility</p:attrName>
                                        </p:attrNameLst>
                                      </p:cBhvr>
                                      <p:to>
                                        <p:strVal val="visible"/>
                                      </p:to>
                                    </p:set>
                                    <p:animEffect transition="in" filter="blinds(horizontal)">
                                      <p:cBhvr>
                                        <p:cTn id="46" dur="500"/>
                                        <p:tgtEl>
                                          <p:spTgt spid="58268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nodeType="clickEffect">
                                  <p:stCondLst>
                                    <p:cond delay="0"/>
                                  </p:stCondLst>
                                  <p:childTnLst>
                                    <p:set>
                                      <p:cBhvr>
                                        <p:cTn id="50" dur="1" fill="hold">
                                          <p:stCondLst>
                                            <p:cond delay="0"/>
                                          </p:stCondLst>
                                        </p:cTn>
                                        <p:tgtEl>
                                          <p:spTgt spid="582708"/>
                                        </p:tgtEl>
                                        <p:attrNameLst>
                                          <p:attrName>style.visibility</p:attrName>
                                        </p:attrNameLst>
                                      </p:cBhvr>
                                      <p:to>
                                        <p:strVal val="visible"/>
                                      </p:to>
                                    </p:set>
                                    <p:animEffect transition="in" filter="blinds(horizontal)">
                                      <p:cBhvr>
                                        <p:cTn id="51" dur="500"/>
                                        <p:tgtEl>
                                          <p:spTgt spid="58270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582707"/>
                                        </p:tgtEl>
                                        <p:attrNameLst>
                                          <p:attrName>style.visibility</p:attrName>
                                        </p:attrNameLst>
                                      </p:cBhvr>
                                      <p:to>
                                        <p:strVal val="visible"/>
                                      </p:to>
                                    </p:set>
                                    <p:animEffect transition="in" filter="blinds(horizontal)">
                                      <p:cBhvr>
                                        <p:cTn id="56" dur="500"/>
                                        <p:tgtEl>
                                          <p:spTgt spid="582707"/>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nodeType="clickEffect">
                                  <p:stCondLst>
                                    <p:cond delay="0"/>
                                  </p:stCondLst>
                                  <p:childTnLst>
                                    <p:set>
                                      <p:cBhvr>
                                        <p:cTn id="60" dur="1" fill="hold">
                                          <p:stCondLst>
                                            <p:cond delay="0"/>
                                          </p:stCondLst>
                                        </p:cTn>
                                        <p:tgtEl>
                                          <p:spTgt spid="582683"/>
                                        </p:tgtEl>
                                        <p:attrNameLst>
                                          <p:attrName>style.visibility</p:attrName>
                                        </p:attrNameLst>
                                      </p:cBhvr>
                                      <p:to>
                                        <p:strVal val="visible"/>
                                      </p:to>
                                    </p:set>
                                    <p:animEffect transition="in" filter="blinds(horizontal)">
                                      <p:cBhvr>
                                        <p:cTn id="61" dur="500"/>
                                        <p:tgtEl>
                                          <p:spTgt spid="58268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582674"/>
                                        </p:tgtEl>
                                        <p:attrNameLst>
                                          <p:attrName>style.visibility</p:attrName>
                                        </p:attrNameLst>
                                      </p:cBhvr>
                                      <p:to>
                                        <p:strVal val="visible"/>
                                      </p:to>
                                    </p:set>
                                    <p:animEffect transition="in" filter="blinds(horizontal)">
                                      <p:cBhvr>
                                        <p:cTn id="66" dur="500"/>
                                        <p:tgtEl>
                                          <p:spTgt spid="58267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582676"/>
                                        </p:tgtEl>
                                        <p:attrNameLst>
                                          <p:attrName>style.visibility</p:attrName>
                                        </p:attrNameLst>
                                      </p:cBhvr>
                                      <p:to>
                                        <p:strVal val="visible"/>
                                      </p:to>
                                    </p:set>
                                    <p:animEffect transition="in" filter="blinds(horizontal)">
                                      <p:cBhvr>
                                        <p:cTn id="71" dur="500"/>
                                        <p:tgtEl>
                                          <p:spTgt spid="582676"/>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582673"/>
                                        </p:tgtEl>
                                        <p:attrNameLst>
                                          <p:attrName>style.visibility</p:attrName>
                                        </p:attrNameLst>
                                      </p:cBhvr>
                                      <p:to>
                                        <p:strVal val="visible"/>
                                      </p:to>
                                    </p:set>
                                    <p:animEffect transition="in" filter="blinds(horizontal)">
                                      <p:cBhvr>
                                        <p:cTn id="76" dur="500"/>
                                        <p:tgtEl>
                                          <p:spTgt spid="582673"/>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nodeType="clickEffect">
                                  <p:stCondLst>
                                    <p:cond delay="0"/>
                                  </p:stCondLst>
                                  <p:childTnLst>
                                    <p:set>
                                      <p:cBhvr>
                                        <p:cTn id="80" dur="1" fill="hold">
                                          <p:stCondLst>
                                            <p:cond delay="0"/>
                                          </p:stCondLst>
                                        </p:cTn>
                                        <p:tgtEl>
                                          <p:spTgt spid="582675"/>
                                        </p:tgtEl>
                                        <p:attrNameLst>
                                          <p:attrName>style.visibility</p:attrName>
                                        </p:attrNameLst>
                                      </p:cBhvr>
                                      <p:to>
                                        <p:strVal val="visible"/>
                                      </p:to>
                                    </p:set>
                                    <p:animEffect transition="in" filter="blinds(horizontal)">
                                      <p:cBhvr>
                                        <p:cTn id="81" dur="500"/>
                                        <p:tgtEl>
                                          <p:spTgt spid="582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658" grpId="0"/>
      <p:bldP spid="582674" grpId="0" autoUpdateAnimBg="0"/>
      <p:bldP spid="582705" grpId="0"/>
      <p:bldP spid="58270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FF5CFB66-E55B-4336-A94A-49217EFF7AC6}"/>
              </a:ext>
            </a:extLst>
          </p:cNvPr>
          <p:cNvSpPr txBox="1">
            <a:spLocks noChangeArrowheads="1"/>
          </p:cNvSpPr>
          <p:nvPr/>
        </p:nvSpPr>
        <p:spPr bwMode="auto">
          <a:xfrm>
            <a:off x="34925" y="44450"/>
            <a:ext cx="5473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a:solidFill>
                  <a:srgbClr val="FFFF00"/>
                </a:solidFill>
                <a:latin typeface="Times New Roman" panose="02020603050405020304" pitchFamily="18" charset="0"/>
                <a:ea typeface="黑体" panose="02010609060101010101" pitchFamily="49" charset="-122"/>
              </a:rPr>
              <a:t>3. </a:t>
            </a:r>
            <a:r>
              <a:rPr kumimoji="1" lang="zh-CN" altLang="en-US">
                <a:solidFill>
                  <a:srgbClr val="FFFF00"/>
                </a:solidFill>
                <a:latin typeface="Times New Roman" panose="02020603050405020304" pitchFamily="18" charset="0"/>
                <a:ea typeface="黑体" panose="02010609060101010101" pitchFamily="49" charset="-122"/>
              </a:rPr>
              <a:t>文特利流量计原理</a:t>
            </a:r>
          </a:p>
        </p:txBody>
      </p:sp>
      <p:sp>
        <p:nvSpPr>
          <p:cNvPr id="19459" name="Rectangle 3">
            <a:extLst>
              <a:ext uri="{FF2B5EF4-FFF2-40B4-BE49-F238E27FC236}">
                <a16:creationId xmlns:a16="http://schemas.microsoft.com/office/drawing/2014/main" id="{B9AE2B3D-6963-4C30-B801-75E4811E7C09}"/>
              </a:ext>
            </a:extLst>
          </p:cNvPr>
          <p:cNvSpPr>
            <a:spLocks noChangeArrowheads="1"/>
          </p:cNvSpPr>
          <p:nvPr/>
        </p:nvSpPr>
        <p:spPr bwMode="auto">
          <a:xfrm>
            <a:off x="757238" y="450850"/>
            <a:ext cx="6551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txBody>
          <a:bodyPr lIns="18000" rIns="18000">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latin typeface="宋体" panose="02010600030101010101" pitchFamily="2" charset="-122"/>
                <a:ea typeface="宋体" panose="02010600030101010101" pitchFamily="2" charset="-122"/>
              </a:rPr>
              <a:t>中间细</a:t>
            </a:r>
            <a:r>
              <a:rPr kumimoji="1" lang="en-US" altLang="zh-CN">
                <a:latin typeface="宋体" panose="02010600030101010101" pitchFamily="2" charset="-122"/>
                <a:ea typeface="宋体" panose="02010600030101010101" pitchFamily="2" charset="-122"/>
              </a:rPr>
              <a:t>,</a:t>
            </a:r>
            <a:r>
              <a:rPr kumimoji="1" lang="zh-CN" altLang="en-US">
                <a:latin typeface="宋体" panose="02010600030101010101" pitchFamily="2" charset="-122"/>
                <a:ea typeface="宋体" panose="02010600030101010101" pitchFamily="2" charset="-122"/>
              </a:rPr>
              <a:t>两端粗的</a:t>
            </a:r>
            <a:r>
              <a:rPr kumimoji="1" lang="zh-CN" altLang="en-US">
                <a:solidFill>
                  <a:srgbClr val="00FFFF"/>
                </a:solidFill>
                <a:latin typeface="宋体" panose="02010600030101010101" pitchFamily="2" charset="-122"/>
                <a:ea typeface="宋体" panose="02010600030101010101" pitchFamily="2" charset="-122"/>
              </a:rPr>
              <a:t>一段短管</a:t>
            </a:r>
            <a:r>
              <a:rPr kumimoji="1" lang="en-US" altLang="zh-CN">
                <a:latin typeface="宋体" panose="02010600030101010101" pitchFamily="2" charset="-122"/>
                <a:ea typeface="宋体" panose="02010600030101010101" pitchFamily="2" charset="-122"/>
              </a:rPr>
              <a:t>,</a:t>
            </a:r>
            <a:r>
              <a:rPr kumimoji="1" lang="zh-CN" altLang="en-US">
                <a:latin typeface="宋体" panose="02010600030101010101" pitchFamily="2" charset="-122"/>
                <a:ea typeface="宋体" panose="02010600030101010101" pitchFamily="2" charset="-122"/>
              </a:rPr>
              <a:t>串接于欲测管道中</a:t>
            </a:r>
            <a:r>
              <a:rPr kumimoji="1" lang="en-US" altLang="zh-CN">
                <a:latin typeface="宋体" panose="02010600030101010101" pitchFamily="2" charset="-122"/>
                <a:ea typeface="宋体" panose="02010600030101010101" pitchFamily="2" charset="-122"/>
              </a:rPr>
              <a:t>.</a:t>
            </a:r>
          </a:p>
        </p:txBody>
      </p:sp>
      <p:grpSp>
        <p:nvGrpSpPr>
          <p:cNvPr id="2" name="Group 4">
            <a:extLst>
              <a:ext uri="{FF2B5EF4-FFF2-40B4-BE49-F238E27FC236}">
                <a16:creationId xmlns:a16="http://schemas.microsoft.com/office/drawing/2014/main" id="{91996096-7430-4556-BB5D-8415090C9B25}"/>
              </a:ext>
            </a:extLst>
          </p:cNvPr>
          <p:cNvGrpSpPr>
            <a:grpSpLocks/>
          </p:cNvGrpSpPr>
          <p:nvPr/>
        </p:nvGrpSpPr>
        <p:grpSpPr bwMode="auto">
          <a:xfrm>
            <a:off x="4464050" y="981075"/>
            <a:ext cx="4429125" cy="3503613"/>
            <a:chOff x="2789" y="679"/>
            <a:chExt cx="2790" cy="2207"/>
          </a:xfrm>
        </p:grpSpPr>
        <p:sp>
          <p:nvSpPr>
            <p:cNvPr id="19476" name="Rectangle 5">
              <a:extLst>
                <a:ext uri="{FF2B5EF4-FFF2-40B4-BE49-F238E27FC236}">
                  <a16:creationId xmlns:a16="http://schemas.microsoft.com/office/drawing/2014/main" id="{0C927D40-1787-4409-A142-20EBB8C884FD}"/>
                </a:ext>
              </a:extLst>
            </p:cNvPr>
            <p:cNvSpPr>
              <a:spLocks noChangeArrowheads="1"/>
            </p:cNvSpPr>
            <p:nvPr/>
          </p:nvSpPr>
          <p:spPr bwMode="auto">
            <a:xfrm>
              <a:off x="2789" y="679"/>
              <a:ext cx="2790" cy="2207"/>
            </a:xfrm>
            <a:prstGeom prst="rect">
              <a:avLst/>
            </a:prstGeom>
            <a:solidFill>
              <a:srgbClr val="FFFFFF"/>
            </a:solidFill>
            <a:ln w="19050">
              <a:solidFill>
                <a:srgbClr val="00FFFF"/>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pic>
          <p:nvPicPr>
            <p:cNvPr id="19477" name="Picture 6" descr="MEvemepd01">
              <a:extLst>
                <a:ext uri="{FF2B5EF4-FFF2-40B4-BE49-F238E27FC236}">
                  <a16:creationId xmlns:a16="http://schemas.microsoft.com/office/drawing/2014/main" id="{9225ABA5-6107-41DA-8500-9B2F13E29D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5" y="799"/>
              <a:ext cx="2722" cy="19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graphicFrame>
        <p:nvGraphicFramePr>
          <p:cNvPr id="584711" name="Object 7">
            <a:extLst>
              <a:ext uri="{FF2B5EF4-FFF2-40B4-BE49-F238E27FC236}">
                <a16:creationId xmlns:a16="http://schemas.microsoft.com/office/drawing/2014/main" id="{8B93F1FF-986D-49E5-BEE3-99AC6DB3A007}"/>
              </a:ext>
            </a:extLst>
          </p:cNvPr>
          <p:cNvGraphicFramePr>
            <a:graphicFrameLocks noChangeAspect="1"/>
          </p:cNvGraphicFramePr>
          <p:nvPr/>
        </p:nvGraphicFramePr>
        <p:xfrm>
          <a:off x="892175" y="1003300"/>
          <a:ext cx="2462213" cy="723900"/>
        </p:xfrm>
        <a:graphic>
          <a:graphicData uri="http://schemas.openxmlformats.org/presentationml/2006/ole">
            <mc:AlternateContent xmlns:mc="http://schemas.openxmlformats.org/markup-compatibility/2006">
              <mc:Choice xmlns:v="urn:schemas-microsoft-com:vml" Requires="v">
                <p:oleObj spid="_x0000_s19543" name="公式" r:id="rId5" imgW="2422973" imgH="685800" progId="Equation.3">
                  <p:embed/>
                </p:oleObj>
              </mc:Choice>
              <mc:Fallback>
                <p:oleObj name="公式" r:id="rId5" imgW="2422973" imgH="6858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175" y="1003300"/>
                        <a:ext cx="2462213" cy="723900"/>
                      </a:xfrm>
                      <a:prstGeom prst="rect">
                        <a:avLst/>
                      </a:prstGeom>
                      <a:noFill/>
                      <a:ln w="9525">
                        <a:solidFill>
                          <a:srgbClr val="00FFFF"/>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712" name="Object 8">
            <a:extLst>
              <a:ext uri="{FF2B5EF4-FFF2-40B4-BE49-F238E27FC236}">
                <a16:creationId xmlns:a16="http://schemas.microsoft.com/office/drawing/2014/main" id="{803CA5E8-0F3E-4CB4-92A2-93576F0962B0}"/>
              </a:ext>
            </a:extLst>
          </p:cNvPr>
          <p:cNvGraphicFramePr>
            <a:graphicFrameLocks noChangeAspect="1"/>
          </p:cNvGraphicFramePr>
          <p:nvPr/>
        </p:nvGraphicFramePr>
        <p:xfrm>
          <a:off x="395288" y="1822450"/>
          <a:ext cx="3300412" cy="723900"/>
        </p:xfrm>
        <a:graphic>
          <a:graphicData uri="http://schemas.openxmlformats.org/presentationml/2006/ole">
            <mc:AlternateContent xmlns:mc="http://schemas.openxmlformats.org/markup-compatibility/2006">
              <mc:Choice xmlns:v="urn:schemas-microsoft-com:vml" Requires="v">
                <p:oleObj spid="_x0000_s19544" name="公式" r:id="rId7" imgW="3261484" imgH="685800" progId="Equation.3">
                  <p:embed/>
                </p:oleObj>
              </mc:Choice>
              <mc:Fallback>
                <p:oleObj name="公式" r:id="rId7" imgW="3261484" imgH="6858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8" y="1822450"/>
                        <a:ext cx="3300412"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713" name="Object 9">
            <a:extLst>
              <a:ext uri="{FF2B5EF4-FFF2-40B4-BE49-F238E27FC236}">
                <a16:creationId xmlns:a16="http://schemas.microsoft.com/office/drawing/2014/main" id="{AE355445-76FE-47EC-ACD7-A88013B29842}"/>
              </a:ext>
            </a:extLst>
          </p:cNvPr>
          <p:cNvGraphicFramePr>
            <a:graphicFrameLocks noChangeAspect="1"/>
          </p:cNvGraphicFramePr>
          <p:nvPr/>
        </p:nvGraphicFramePr>
        <p:xfrm>
          <a:off x="1276350" y="2628900"/>
          <a:ext cx="1574800" cy="368300"/>
        </p:xfrm>
        <a:graphic>
          <a:graphicData uri="http://schemas.openxmlformats.org/presentationml/2006/ole">
            <mc:AlternateContent xmlns:mc="http://schemas.openxmlformats.org/markup-compatibility/2006">
              <mc:Choice xmlns:v="urn:schemas-microsoft-com:vml" Requires="v">
                <p:oleObj spid="_x0000_s19545" name="公式" r:id="rId9" imgW="1539178" imgH="327688" progId="Equation.3">
                  <p:embed/>
                </p:oleObj>
              </mc:Choice>
              <mc:Fallback>
                <p:oleObj name="公式" r:id="rId9" imgW="1539178" imgH="327688"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6350" y="2628900"/>
                        <a:ext cx="15748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714" name="Object 10">
            <a:extLst>
              <a:ext uri="{FF2B5EF4-FFF2-40B4-BE49-F238E27FC236}">
                <a16:creationId xmlns:a16="http://schemas.microsoft.com/office/drawing/2014/main" id="{B4616494-0016-4A12-82E6-64AE97877DD7}"/>
              </a:ext>
            </a:extLst>
          </p:cNvPr>
          <p:cNvGraphicFramePr>
            <a:graphicFrameLocks noChangeAspect="1"/>
          </p:cNvGraphicFramePr>
          <p:nvPr/>
        </p:nvGraphicFramePr>
        <p:xfrm>
          <a:off x="712788" y="3213100"/>
          <a:ext cx="2525712" cy="838200"/>
        </p:xfrm>
        <a:graphic>
          <a:graphicData uri="http://schemas.openxmlformats.org/presentationml/2006/ole">
            <mc:AlternateContent xmlns:mc="http://schemas.openxmlformats.org/markup-compatibility/2006">
              <mc:Choice xmlns:v="urn:schemas-microsoft-com:vml" Requires="v">
                <p:oleObj spid="_x0000_s19546" name="公式" r:id="rId11" imgW="2491647" imgH="800017" progId="Equation.3">
                  <p:embed/>
                </p:oleObj>
              </mc:Choice>
              <mc:Fallback>
                <p:oleObj name="公式" r:id="rId11" imgW="2491647" imgH="800017"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2788" y="3213100"/>
                        <a:ext cx="2525712"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715" name="Object 11">
            <a:extLst>
              <a:ext uri="{FF2B5EF4-FFF2-40B4-BE49-F238E27FC236}">
                <a16:creationId xmlns:a16="http://schemas.microsoft.com/office/drawing/2014/main" id="{BAD052AD-89B1-4701-9C22-5F5127549057}"/>
              </a:ext>
            </a:extLst>
          </p:cNvPr>
          <p:cNvGraphicFramePr>
            <a:graphicFrameLocks noChangeAspect="1"/>
          </p:cNvGraphicFramePr>
          <p:nvPr/>
        </p:nvGraphicFramePr>
        <p:xfrm>
          <a:off x="665163" y="4221163"/>
          <a:ext cx="2538412" cy="838200"/>
        </p:xfrm>
        <a:graphic>
          <a:graphicData uri="http://schemas.openxmlformats.org/presentationml/2006/ole">
            <mc:AlternateContent xmlns:mc="http://schemas.openxmlformats.org/markup-compatibility/2006">
              <mc:Choice xmlns:v="urn:schemas-microsoft-com:vml" Requires="v">
                <p:oleObj spid="_x0000_s19547" name="公式" r:id="rId13" imgW="2499609" imgH="800017" progId="Equation.3">
                  <p:embed/>
                </p:oleObj>
              </mc:Choice>
              <mc:Fallback>
                <p:oleObj name="公式" r:id="rId13" imgW="2499609" imgH="800017"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5163" y="4221163"/>
                        <a:ext cx="2538412"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716" name="Object 12">
            <a:extLst>
              <a:ext uri="{FF2B5EF4-FFF2-40B4-BE49-F238E27FC236}">
                <a16:creationId xmlns:a16="http://schemas.microsoft.com/office/drawing/2014/main" id="{B56131DA-8922-49BD-9C3D-0510ECC3FE78}"/>
              </a:ext>
            </a:extLst>
          </p:cNvPr>
          <p:cNvGraphicFramePr>
            <a:graphicFrameLocks noChangeAspect="1"/>
          </p:cNvGraphicFramePr>
          <p:nvPr/>
        </p:nvGraphicFramePr>
        <p:xfrm>
          <a:off x="611188" y="5229225"/>
          <a:ext cx="2246312" cy="381000"/>
        </p:xfrm>
        <a:graphic>
          <a:graphicData uri="http://schemas.openxmlformats.org/presentationml/2006/ole">
            <mc:AlternateContent xmlns:mc="http://schemas.openxmlformats.org/markup-compatibility/2006">
              <mc:Choice xmlns:v="urn:schemas-microsoft-com:vml" Requires="v">
                <p:oleObj spid="_x0000_s19548" name="公式" r:id="rId15" imgW="2209987" imgH="343149" progId="Equation.3">
                  <p:embed/>
                </p:oleObj>
              </mc:Choice>
              <mc:Fallback>
                <p:oleObj name="公式" r:id="rId15" imgW="2209987" imgH="343149" progId="Equation.3">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1188" y="5229225"/>
                        <a:ext cx="224631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717" name="Object 13">
            <a:extLst>
              <a:ext uri="{FF2B5EF4-FFF2-40B4-BE49-F238E27FC236}">
                <a16:creationId xmlns:a16="http://schemas.microsoft.com/office/drawing/2014/main" id="{56D9851B-B1AE-40BF-AAEE-853A9A0993FD}"/>
              </a:ext>
            </a:extLst>
          </p:cNvPr>
          <p:cNvGraphicFramePr>
            <a:graphicFrameLocks noChangeAspect="1"/>
          </p:cNvGraphicFramePr>
          <p:nvPr/>
        </p:nvGraphicFramePr>
        <p:xfrm>
          <a:off x="860425" y="5838825"/>
          <a:ext cx="2462213" cy="838200"/>
        </p:xfrm>
        <a:graphic>
          <a:graphicData uri="http://schemas.openxmlformats.org/presentationml/2006/ole">
            <mc:AlternateContent xmlns:mc="http://schemas.openxmlformats.org/markup-compatibility/2006">
              <mc:Choice xmlns:v="urn:schemas-microsoft-com:vml" Requires="v">
                <p:oleObj spid="_x0000_s19549" name="公式" r:id="rId17" imgW="2422973" imgH="800017" progId="Equation.3">
                  <p:embed/>
                </p:oleObj>
              </mc:Choice>
              <mc:Fallback>
                <p:oleObj name="公式" r:id="rId17" imgW="2422973" imgH="800017" progId="Equation.3">
                  <p:embed/>
                  <p:pic>
                    <p:nvPicPr>
                      <p:cNvPr id="0"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60425" y="5838825"/>
                        <a:ext cx="2462213"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719" name="Object 15">
            <a:extLst>
              <a:ext uri="{FF2B5EF4-FFF2-40B4-BE49-F238E27FC236}">
                <a16:creationId xmlns:a16="http://schemas.microsoft.com/office/drawing/2014/main" id="{96896586-39F7-47F5-A83E-1650E40DFA2D}"/>
              </a:ext>
            </a:extLst>
          </p:cNvPr>
          <p:cNvGraphicFramePr>
            <a:graphicFrameLocks noChangeAspect="1"/>
          </p:cNvGraphicFramePr>
          <p:nvPr/>
        </p:nvGraphicFramePr>
        <p:xfrm>
          <a:off x="3492500" y="5894388"/>
          <a:ext cx="3033713" cy="876300"/>
        </p:xfrm>
        <a:graphic>
          <a:graphicData uri="http://schemas.openxmlformats.org/presentationml/2006/ole">
            <mc:AlternateContent xmlns:mc="http://schemas.openxmlformats.org/markup-compatibility/2006">
              <mc:Choice xmlns:v="urn:schemas-microsoft-com:vml" Requires="v">
                <p:oleObj spid="_x0000_s19550" name="公式" r:id="rId19" imgW="2994753" imgH="838422" progId="Equation.3">
                  <p:embed/>
                </p:oleObj>
              </mc:Choice>
              <mc:Fallback>
                <p:oleObj name="公式" r:id="rId19" imgW="2994753" imgH="838422" progId="Equation.3">
                  <p:embed/>
                  <p:pic>
                    <p:nvPicPr>
                      <p:cNvPr id="0" name="Object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92500" y="5894388"/>
                        <a:ext cx="3033713"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4720" name="Rectangle 16">
            <a:extLst>
              <a:ext uri="{FF2B5EF4-FFF2-40B4-BE49-F238E27FC236}">
                <a16:creationId xmlns:a16="http://schemas.microsoft.com/office/drawing/2014/main" id="{6ADC3D74-CF1F-4BFD-AA82-696CCF1C9961}"/>
              </a:ext>
            </a:extLst>
          </p:cNvPr>
          <p:cNvSpPr>
            <a:spLocks noChangeArrowheads="1"/>
          </p:cNvSpPr>
          <p:nvPr/>
        </p:nvSpPr>
        <p:spPr bwMode="auto">
          <a:xfrm>
            <a:off x="6877050" y="6211888"/>
            <a:ext cx="1871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zh-CN" altLang="en-US">
                <a:solidFill>
                  <a:srgbClr val="FFFF00"/>
                </a:solidFill>
                <a:latin typeface="Times New Roman" panose="02020603050405020304" pitchFamily="18" charset="0"/>
                <a:ea typeface="宋体" panose="02010600030101010101" pitchFamily="2" charset="-122"/>
              </a:rPr>
              <a:t>特点</a:t>
            </a:r>
            <a:r>
              <a:rPr kumimoji="1" lang="zh-CN" altLang="en-US">
                <a:solidFill>
                  <a:srgbClr val="FFFF00"/>
                </a:solidFill>
                <a:latin typeface="Times New Roman" panose="02020603050405020304" pitchFamily="18" charset="0"/>
                <a:ea typeface="宋体" panose="02010600030101010101" pitchFamily="2" charset="-122"/>
                <a:sym typeface="Wingdings" panose="05000000000000000000" pitchFamily="2" charset="2"/>
              </a:rPr>
              <a:t>：</a:t>
            </a:r>
            <a:endParaRPr kumimoji="1" lang="zh-CN" altLang="en-US">
              <a:solidFill>
                <a:srgbClr val="FFFF00"/>
              </a:solidFill>
              <a:latin typeface="Times New Roman" panose="02020603050405020304" pitchFamily="18" charset="0"/>
              <a:ea typeface="楷体_GB2312" pitchFamily="49" charset="-122"/>
            </a:endParaRPr>
          </a:p>
        </p:txBody>
      </p:sp>
      <p:sp>
        <p:nvSpPr>
          <p:cNvPr id="584721" name="Rectangle 17">
            <a:extLst>
              <a:ext uri="{FF2B5EF4-FFF2-40B4-BE49-F238E27FC236}">
                <a16:creationId xmlns:a16="http://schemas.microsoft.com/office/drawing/2014/main" id="{5BA4AE67-32EF-4E6D-BFDC-66A2B88E5FE1}"/>
              </a:ext>
            </a:extLst>
          </p:cNvPr>
          <p:cNvSpPr>
            <a:spLocks noChangeArrowheads="1"/>
          </p:cNvSpPr>
          <p:nvPr/>
        </p:nvSpPr>
        <p:spPr bwMode="auto">
          <a:xfrm>
            <a:off x="6480175" y="6200775"/>
            <a:ext cx="2555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r" eaLnBrk="1" hangingPunct="1"/>
            <a:r>
              <a:rPr kumimoji="1" lang="zh-CN" altLang="en-US">
                <a:latin typeface="Times New Roman" panose="02020603050405020304" pitchFamily="18" charset="0"/>
                <a:ea typeface="楷体_GB2312" pitchFamily="49" charset="-122"/>
              </a:rPr>
              <a:t>同一高度</a:t>
            </a:r>
          </a:p>
        </p:txBody>
      </p:sp>
      <p:graphicFrame>
        <p:nvGraphicFramePr>
          <p:cNvPr id="584724" name="Object 20">
            <a:extLst>
              <a:ext uri="{FF2B5EF4-FFF2-40B4-BE49-F238E27FC236}">
                <a16:creationId xmlns:a16="http://schemas.microsoft.com/office/drawing/2014/main" id="{B35157F6-23D2-4F7B-A32C-9D0A2AD89415}"/>
              </a:ext>
            </a:extLst>
          </p:cNvPr>
          <p:cNvGraphicFramePr>
            <a:graphicFrameLocks noChangeAspect="1"/>
          </p:cNvGraphicFramePr>
          <p:nvPr/>
        </p:nvGraphicFramePr>
        <p:xfrm>
          <a:off x="6634163" y="3724275"/>
          <a:ext cx="385762" cy="431800"/>
        </p:xfrm>
        <a:graphic>
          <a:graphicData uri="http://schemas.openxmlformats.org/presentationml/2006/ole">
            <mc:AlternateContent xmlns:mc="http://schemas.openxmlformats.org/markup-compatibility/2006">
              <mc:Choice xmlns:v="urn:schemas-microsoft-com:vml" Requires="v">
                <p:oleObj spid="_x0000_s19551" name="公式" r:id="rId21" imgW="327442" imgH="358112" progId="Equation.3">
                  <p:embed/>
                </p:oleObj>
              </mc:Choice>
              <mc:Fallback>
                <p:oleObj name="公式" r:id="rId21" imgW="327442" imgH="358112" progId="Equation.3">
                  <p:embed/>
                  <p:pic>
                    <p:nvPicPr>
                      <p:cNvPr id="0" name="Object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34163" y="3724275"/>
                        <a:ext cx="385762"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725" name="Object 21">
            <a:extLst>
              <a:ext uri="{FF2B5EF4-FFF2-40B4-BE49-F238E27FC236}">
                <a16:creationId xmlns:a16="http://schemas.microsoft.com/office/drawing/2014/main" id="{90CF5010-B7CF-4506-930A-2E630A899AE8}"/>
              </a:ext>
            </a:extLst>
          </p:cNvPr>
          <p:cNvGraphicFramePr>
            <a:graphicFrameLocks noChangeAspect="1"/>
          </p:cNvGraphicFramePr>
          <p:nvPr/>
        </p:nvGraphicFramePr>
        <p:xfrm>
          <a:off x="5292725" y="2562225"/>
          <a:ext cx="254000" cy="292100"/>
        </p:xfrm>
        <a:graphic>
          <a:graphicData uri="http://schemas.openxmlformats.org/presentationml/2006/ole">
            <mc:AlternateContent xmlns:mc="http://schemas.openxmlformats.org/markup-compatibility/2006">
              <mc:Choice xmlns:v="urn:schemas-microsoft-com:vml" Requires="v">
                <p:oleObj spid="_x0000_s19552" name="公式" r:id="rId23" imgW="205522" imgH="228434" progId="Equation.3">
                  <p:embed/>
                </p:oleObj>
              </mc:Choice>
              <mc:Fallback>
                <p:oleObj name="公式" r:id="rId23" imgW="205522" imgH="228434" progId="Equation.3">
                  <p:embed/>
                  <p:pic>
                    <p:nvPicPr>
                      <p:cNvPr id="0" name="Object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92725" y="2562225"/>
                        <a:ext cx="2540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726" name="Object 22">
            <a:extLst>
              <a:ext uri="{FF2B5EF4-FFF2-40B4-BE49-F238E27FC236}">
                <a16:creationId xmlns:a16="http://schemas.microsoft.com/office/drawing/2014/main" id="{B3FDE4DF-027F-46C2-8EBF-46E042C70690}"/>
              </a:ext>
            </a:extLst>
          </p:cNvPr>
          <p:cNvGraphicFramePr>
            <a:graphicFrameLocks noChangeAspect="1"/>
          </p:cNvGraphicFramePr>
          <p:nvPr/>
        </p:nvGraphicFramePr>
        <p:xfrm>
          <a:off x="4859338" y="4519613"/>
          <a:ext cx="1776412" cy="368300"/>
        </p:xfrm>
        <a:graphic>
          <a:graphicData uri="http://schemas.openxmlformats.org/presentationml/2006/ole">
            <mc:AlternateContent xmlns:mc="http://schemas.openxmlformats.org/markup-compatibility/2006">
              <mc:Choice xmlns:v="urn:schemas-microsoft-com:vml" Requires="v">
                <p:oleObj spid="_x0000_s19553" name="公式" r:id="rId25" imgW="1737236" imgH="327688" progId="Equation.3">
                  <p:embed/>
                </p:oleObj>
              </mc:Choice>
              <mc:Fallback>
                <p:oleObj name="公式" r:id="rId25" imgW="1737236" imgH="327688" progId="Equation.3">
                  <p:embed/>
                  <p:pic>
                    <p:nvPicPr>
                      <p:cNvPr id="0" name="Object 2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59338" y="4519613"/>
                        <a:ext cx="1776412"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727" name="Object 23">
            <a:extLst>
              <a:ext uri="{FF2B5EF4-FFF2-40B4-BE49-F238E27FC236}">
                <a16:creationId xmlns:a16="http://schemas.microsoft.com/office/drawing/2014/main" id="{6043CA73-D89B-4D50-B834-2CC7460E6F65}"/>
              </a:ext>
            </a:extLst>
          </p:cNvPr>
          <p:cNvGraphicFramePr>
            <a:graphicFrameLocks noChangeAspect="1"/>
          </p:cNvGraphicFramePr>
          <p:nvPr/>
        </p:nvGraphicFramePr>
        <p:xfrm>
          <a:off x="4862513" y="4941888"/>
          <a:ext cx="2805112" cy="406400"/>
        </p:xfrm>
        <a:graphic>
          <a:graphicData uri="http://schemas.openxmlformats.org/presentationml/2006/ole">
            <mc:AlternateContent xmlns:mc="http://schemas.openxmlformats.org/markup-compatibility/2006">
              <mc:Choice xmlns:v="urn:schemas-microsoft-com:vml" Requires="v">
                <p:oleObj spid="_x0000_s19554" name="公式" r:id="rId27" imgW="2765842" imgH="365594" progId="Equation.3">
                  <p:embed/>
                </p:oleObj>
              </mc:Choice>
              <mc:Fallback>
                <p:oleObj name="公式" r:id="rId27" imgW="2765842" imgH="365594" progId="Equation.3">
                  <p:embed/>
                  <p:pic>
                    <p:nvPicPr>
                      <p:cNvPr id="0" name="Object 2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862513" y="4941888"/>
                        <a:ext cx="2805112"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4728" name="Object 24">
            <a:extLst>
              <a:ext uri="{FF2B5EF4-FFF2-40B4-BE49-F238E27FC236}">
                <a16:creationId xmlns:a16="http://schemas.microsoft.com/office/drawing/2014/main" id="{F1809915-B61D-4FE4-A748-23606DED7568}"/>
              </a:ext>
            </a:extLst>
          </p:cNvPr>
          <p:cNvGraphicFramePr>
            <a:graphicFrameLocks noChangeAspect="1"/>
          </p:cNvGraphicFramePr>
          <p:nvPr/>
        </p:nvGraphicFramePr>
        <p:xfrm>
          <a:off x="4256088" y="5384800"/>
          <a:ext cx="2716212" cy="406400"/>
        </p:xfrm>
        <a:graphic>
          <a:graphicData uri="http://schemas.openxmlformats.org/presentationml/2006/ole">
            <mc:AlternateContent xmlns:mc="http://schemas.openxmlformats.org/markup-compatibility/2006">
              <mc:Choice xmlns:v="urn:schemas-microsoft-com:vml" Requires="v">
                <p:oleObj spid="_x0000_s19555" name="公式" r:id="rId29" imgW="2682240" imgH="365594" progId="Equation.3">
                  <p:embed/>
                </p:oleObj>
              </mc:Choice>
              <mc:Fallback>
                <p:oleObj name="公式" r:id="rId29" imgW="2682240" imgH="365594" progId="Equation.3">
                  <p:embed/>
                  <p:pic>
                    <p:nvPicPr>
                      <p:cNvPr id="0" name="Object 2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256088" y="5384800"/>
                        <a:ext cx="2716212"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4724"/>
                                        </p:tgtEl>
                                        <p:attrNameLst>
                                          <p:attrName>style.visibility</p:attrName>
                                        </p:attrNameLst>
                                      </p:cBhvr>
                                      <p:to>
                                        <p:strVal val="visible"/>
                                      </p:to>
                                    </p:set>
                                    <p:animEffect transition="in" filter="blinds(horizontal)">
                                      <p:cBhvr>
                                        <p:cTn id="12" dur="500"/>
                                        <p:tgtEl>
                                          <p:spTgt spid="5847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84725"/>
                                        </p:tgtEl>
                                        <p:attrNameLst>
                                          <p:attrName>style.visibility</p:attrName>
                                        </p:attrNameLst>
                                      </p:cBhvr>
                                      <p:to>
                                        <p:strVal val="visible"/>
                                      </p:to>
                                    </p:set>
                                    <p:animEffect transition="in" filter="blinds(horizontal)">
                                      <p:cBhvr>
                                        <p:cTn id="17" dur="500"/>
                                        <p:tgtEl>
                                          <p:spTgt spid="5847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84711"/>
                                        </p:tgtEl>
                                        <p:attrNameLst>
                                          <p:attrName>style.visibility</p:attrName>
                                        </p:attrNameLst>
                                      </p:cBhvr>
                                      <p:to>
                                        <p:strVal val="visible"/>
                                      </p:to>
                                    </p:set>
                                    <p:animEffect transition="in" filter="wipe(left)">
                                      <p:cBhvr>
                                        <p:cTn id="22" dur="500"/>
                                        <p:tgtEl>
                                          <p:spTgt spid="5847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584712"/>
                                        </p:tgtEl>
                                        <p:attrNameLst>
                                          <p:attrName>style.visibility</p:attrName>
                                        </p:attrNameLst>
                                      </p:cBhvr>
                                      <p:to>
                                        <p:strVal val="visible"/>
                                      </p:to>
                                    </p:set>
                                    <p:animEffect transition="in" filter="blinds(horizontal)">
                                      <p:cBhvr>
                                        <p:cTn id="27" dur="500"/>
                                        <p:tgtEl>
                                          <p:spTgt spid="5847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84726"/>
                                        </p:tgtEl>
                                        <p:attrNameLst>
                                          <p:attrName>style.visibility</p:attrName>
                                        </p:attrNameLst>
                                      </p:cBhvr>
                                      <p:to>
                                        <p:strVal val="visible"/>
                                      </p:to>
                                    </p:set>
                                    <p:animEffect transition="in" filter="blinds(horizontal)">
                                      <p:cBhvr>
                                        <p:cTn id="32" dur="500"/>
                                        <p:tgtEl>
                                          <p:spTgt spid="58472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584727"/>
                                        </p:tgtEl>
                                        <p:attrNameLst>
                                          <p:attrName>style.visibility</p:attrName>
                                        </p:attrNameLst>
                                      </p:cBhvr>
                                      <p:to>
                                        <p:strVal val="visible"/>
                                      </p:to>
                                    </p:set>
                                    <p:animEffect transition="in" filter="blinds(horizontal)">
                                      <p:cBhvr>
                                        <p:cTn id="37" dur="500"/>
                                        <p:tgtEl>
                                          <p:spTgt spid="58472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84728"/>
                                        </p:tgtEl>
                                        <p:attrNameLst>
                                          <p:attrName>style.visibility</p:attrName>
                                        </p:attrNameLst>
                                      </p:cBhvr>
                                      <p:to>
                                        <p:strVal val="visible"/>
                                      </p:to>
                                    </p:set>
                                    <p:animEffect transition="in" filter="blinds(horizontal)">
                                      <p:cBhvr>
                                        <p:cTn id="42" dur="500"/>
                                        <p:tgtEl>
                                          <p:spTgt spid="58472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84713"/>
                                        </p:tgtEl>
                                        <p:attrNameLst>
                                          <p:attrName>style.visibility</p:attrName>
                                        </p:attrNameLst>
                                      </p:cBhvr>
                                      <p:to>
                                        <p:strVal val="visible"/>
                                      </p:to>
                                    </p:set>
                                    <p:animEffect transition="in" filter="blinds(horizontal)">
                                      <p:cBhvr>
                                        <p:cTn id="47" dur="500"/>
                                        <p:tgtEl>
                                          <p:spTgt spid="58471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584714"/>
                                        </p:tgtEl>
                                        <p:attrNameLst>
                                          <p:attrName>style.visibility</p:attrName>
                                        </p:attrNameLst>
                                      </p:cBhvr>
                                      <p:to>
                                        <p:strVal val="visible"/>
                                      </p:to>
                                    </p:set>
                                    <p:animEffect transition="in" filter="blinds(horizontal)">
                                      <p:cBhvr>
                                        <p:cTn id="52" dur="500"/>
                                        <p:tgtEl>
                                          <p:spTgt spid="58471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584715"/>
                                        </p:tgtEl>
                                        <p:attrNameLst>
                                          <p:attrName>style.visibility</p:attrName>
                                        </p:attrNameLst>
                                      </p:cBhvr>
                                      <p:to>
                                        <p:strVal val="visible"/>
                                      </p:to>
                                    </p:set>
                                    <p:animEffect transition="in" filter="blinds(horizontal)">
                                      <p:cBhvr>
                                        <p:cTn id="57" dur="500"/>
                                        <p:tgtEl>
                                          <p:spTgt spid="58471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584716"/>
                                        </p:tgtEl>
                                        <p:attrNameLst>
                                          <p:attrName>style.visibility</p:attrName>
                                        </p:attrNameLst>
                                      </p:cBhvr>
                                      <p:to>
                                        <p:strVal val="visible"/>
                                      </p:to>
                                    </p:set>
                                    <p:animEffect transition="in" filter="blinds(horizontal)">
                                      <p:cBhvr>
                                        <p:cTn id="62" dur="500"/>
                                        <p:tgtEl>
                                          <p:spTgt spid="58471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584717"/>
                                        </p:tgtEl>
                                        <p:attrNameLst>
                                          <p:attrName>style.visibility</p:attrName>
                                        </p:attrNameLst>
                                      </p:cBhvr>
                                      <p:to>
                                        <p:strVal val="visible"/>
                                      </p:to>
                                    </p:set>
                                    <p:animEffect transition="in" filter="blinds(horizontal)">
                                      <p:cBhvr>
                                        <p:cTn id="67" dur="500"/>
                                        <p:tgtEl>
                                          <p:spTgt spid="58471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584719"/>
                                        </p:tgtEl>
                                        <p:attrNameLst>
                                          <p:attrName>style.visibility</p:attrName>
                                        </p:attrNameLst>
                                      </p:cBhvr>
                                      <p:to>
                                        <p:strVal val="visible"/>
                                      </p:to>
                                    </p:set>
                                    <p:animEffect transition="in" filter="wipe(left)">
                                      <p:cBhvr>
                                        <p:cTn id="72" dur="500"/>
                                        <p:tgtEl>
                                          <p:spTgt spid="58471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84720"/>
                                        </p:tgtEl>
                                        <p:attrNameLst>
                                          <p:attrName>style.visibility</p:attrName>
                                        </p:attrNameLst>
                                      </p:cBhvr>
                                      <p:to>
                                        <p:strVal val="visible"/>
                                      </p:to>
                                    </p:set>
                                    <p:animEffect transition="in" filter="wipe(left)">
                                      <p:cBhvr>
                                        <p:cTn id="77" dur="500"/>
                                        <p:tgtEl>
                                          <p:spTgt spid="58472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84721"/>
                                        </p:tgtEl>
                                        <p:attrNameLst>
                                          <p:attrName>style.visibility</p:attrName>
                                        </p:attrNameLst>
                                      </p:cBhvr>
                                      <p:to>
                                        <p:strVal val="visible"/>
                                      </p:to>
                                    </p:set>
                                    <p:animEffect transition="in" filter="wipe(left)">
                                      <p:cBhvr>
                                        <p:cTn id="82" dur="500"/>
                                        <p:tgtEl>
                                          <p:spTgt spid="584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20" grpId="0" autoUpdateAnimBg="0"/>
      <p:bldP spid="584721"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D403AA46-D5B6-49EF-87A2-67D96DE42363}"/>
              </a:ext>
            </a:extLst>
          </p:cNvPr>
          <p:cNvSpPr txBox="1">
            <a:spLocks noChangeArrowheads="1"/>
          </p:cNvSpPr>
          <p:nvPr/>
        </p:nvSpPr>
        <p:spPr bwMode="auto">
          <a:xfrm>
            <a:off x="503238" y="193675"/>
            <a:ext cx="28082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lang="zh-CN" altLang="en-US" sz="3200">
                <a:solidFill>
                  <a:srgbClr val="00FFFF"/>
                </a:solidFill>
                <a:latin typeface="Arial" panose="020B0604020202020204" pitchFamily="34" charset="0"/>
                <a:ea typeface="黑体" panose="02010609060101010101" pitchFamily="49" charset="-122"/>
              </a:rPr>
              <a:t>文特利流量计</a:t>
            </a:r>
          </a:p>
        </p:txBody>
      </p:sp>
      <p:graphicFrame>
        <p:nvGraphicFramePr>
          <p:cNvPr id="586755" name="Object 3">
            <a:extLst>
              <a:ext uri="{FF2B5EF4-FFF2-40B4-BE49-F238E27FC236}">
                <a16:creationId xmlns:a16="http://schemas.microsoft.com/office/drawing/2014/main" id="{7980E5BD-038B-4469-A7FB-BEB8E8F3C0B7}"/>
              </a:ext>
            </a:extLst>
          </p:cNvPr>
          <p:cNvGraphicFramePr>
            <a:graphicFrameLocks noChangeAspect="1"/>
          </p:cNvGraphicFramePr>
          <p:nvPr/>
        </p:nvGraphicFramePr>
        <p:xfrm>
          <a:off x="1419225" y="3241675"/>
          <a:ext cx="3057525" cy="922338"/>
        </p:xfrm>
        <a:graphic>
          <a:graphicData uri="http://schemas.openxmlformats.org/presentationml/2006/ole">
            <mc:AlternateContent xmlns:mc="http://schemas.openxmlformats.org/markup-compatibility/2006">
              <mc:Choice xmlns:v="urn:schemas-microsoft-com:vml" Requires="v">
                <p:oleObj spid="_x0000_s21659" name="公式" r:id="rId4" imgW="2743449" imgH="800017" progId="Equation.3">
                  <p:embed/>
                </p:oleObj>
              </mc:Choice>
              <mc:Fallback>
                <p:oleObj name="公式" r:id="rId4" imgW="2743449" imgH="800017"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9225" y="3241675"/>
                        <a:ext cx="3057525" cy="922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4">
            <a:extLst>
              <a:ext uri="{FF2B5EF4-FFF2-40B4-BE49-F238E27FC236}">
                <a16:creationId xmlns:a16="http://schemas.microsoft.com/office/drawing/2014/main" id="{370815FF-08B2-4FCB-ACCE-8772DEE79256}"/>
              </a:ext>
            </a:extLst>
          </p:cNvPr>
          <p:cNvGrpSpPr>
            <a:grpSpLocks/>
          </p:cNvGrpSpPr>
          <p:nvPr/>
        </p:nvGrpSpPr>
        <p:grpSpPr bwMode="auto">
          <a:xfrm>
            <a:off x="503238" y="1008063"/>
            <a:ext cx="5487987" cy="2166937"/>
            <a:chOff x="317" y="635"/>
            <a:chExt cx="3457" cy="1365"/>
          </a:xfrm>
        </p:grpSpPr>
        <p:grpSp>
          <p:nvGrpSpPr>
            <p:cNvPr id="21533" name="Group 5">
              <a:extLst>
                <a:ext uri="{FF2B5EF4-FFF2-40B4-BE49-F238E27FC236}">
                  <a16:creationId xmlns:a16="http://schemas.microsoft.com/office/drawing/2014/main" id="{9461F298-E0E8-4FB0-8245-57220AA95D73}"/>
                </a:ext>
              </a:extLst>
            </p:cNvPr>
            <p:cNvGrpSpPr>
              <a:grpSpLocks/>
            </p:cNvGrpSpPr>
            <p:nvPr/>
          </p:nvGrpSpPr>
          <p:grpSpPr bwMode="auto">
            <a:xfrm>
              <a:off x="317" y="635"/>
              <a:ext cx="3457" cy="1365"/>
              <a:chOff x="521" y="799"/>
              <a:chExt cx="4672" cy="1701"/>
            </a:xfrm>
          </p:grpSpPr>
          <p:sp>
            <p:nvSpPr>
              <p:cNvPr id="21542" name="Rectangle 6">
                <a:extLst>
                  <a:ext uri="{FF2B5EF4-FFF2-40B4-BE49-F238E27FC236}">
                    <a16:creationId xmlns:a16="http://schemas.microsoft.com/office/drawing/2014/main" id="{FFD56E73-9816-4BFF-ABF5-8B6FD22011D7}"/>
                  </a:ext>
                </a:extLst>
              </p:cNvPr>
              <p:cNvSpPr>
                <a:spLocks noChangeArrowheads="1"/>
              </p:cNvSpPr>
              <p:nvPr/>
            </p:nvSpPr>
            <p:spPr bwMode="auto">
              <a:xfrm>
                <a:off x="521" y="799"/>
                <a:ext cx="4672" cy="1701"/>
              </a:xfrm>
              <a:prstGeom prst="rect">
                <a:avLst/>
              </a:prstGeom>
              <a:solidFill>
                <a:srgbClr val="FFFFFF"/>
              </a:solidFill>
              <a:ln w="19050">
                <a:solidFill>
                  <a:srgbClr val="00FFFF"/>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pic>
            <p:nvPicPr>
              <p:cNvPr id="21543" name="Picture 7" descr="W0454_P_11">
                <a:extLst>
                  <a:ext uri="{FF2B5EF4-FFF2-40B4-BE49-F238E27FC236}">
                    <a16:creationId xmlns:a16="http://schemas.microsoft.com/office/drawing/2014/main" id="{EA0B369B-19CD-46B9-8BE4-57718D2C9436}"/>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46944"/>
              <a:stretch>
                <a:fillRect/>
              </a:stretch>
            </p:blipFill>
            <p:spPr bwMode="auto">
              <a:xfrm>
                <a:off x="657" y="890"/>
                <a:ext cx="4445" cy="15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graphicFrame>
          <p:nvGraphicFramePr>
            <p:cNvPr id="21534" name="Object 8">
              <a:extLst>
                <a:ext uri="{FF2B5EF4-FFF2-40B4-BE49-F238E27FC236}">
                  <a16:creationId xmlns:a16="http://schemas.microsoft.com/office/drawing/2014/main" id="{382C06A2-35D7-40A8-8223-9B2500B532A3}"/>
                </a:ext>
              </a:extLst>
            </p:cNvPr>
            <p:cNvGraphicFramePr>
              <a:graphicFrameLocks noChangeAspect="1"/>
            </p:cNvGraphicFramePr>
            <p:nvPr/>
          </p:nvGraphicFramePr>
          <p:xfrm>
            <a:off x="394" y="1146"/>
            <a:ext cx="156" cy="186"/>
          </p:xfrm>
          <a:graphic>
            <a:graphicData uri="http://schemas.openxmlformats.org/presentationml/2006/ole">
              <mc:AlternateContent xmlns:mc="http://schemas.openxmlformats.org/markup-compatibility/2006">
                <mc:Choice xmlns:v="urn:schemas-microsoft-com:vml" Requires="v">
                  <p:oleObj spid="_x0000_s21660" name="公式" r:id="rId7" imgW="251304" imgH="327688" progId="Equation.3">
                    <p:embed/>
                  </p:oleObj>
                </mc:Choice>
                <mc:Fallback>
                  <p:oleObj name="公式" r:id="rId7" imgW="251304" imgH="327688"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 y="1146"/>
                          <a:ext cx="156" cy="18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35" name="Object 9">
              <a:extLst>
                <a:ext uri="{FF2B5EF4-FFF2-40B4-BE49-F238E27FC236}">
                  <a16:creationId xmlns:a16="http://schemas.microsoft.com/office/drawing/2014/main" id="{127742EE-3D75-49FE-9155-E4E8376A32D2}"/>
                </a:ext>
              </a:extLst>
            </p:cNvPr>
            <p:cNvGraphicFramePr>
              <a:graphicFrameLocks noChangeAspect="1"/>
            </p:cNvGraphicFramePr>
            <p:nvPr/>
          </p:nvGraphicFramePr>
          <p:xfrm>
            <a:off x="3361" y="1140"/>
            <a:ext cx="156" cy="186"/>
          </p:xfrm>
          <a:graphic>
            <a:graphicData uri="http://schemas.openxmlformats.org/presentationml/2006/ole">
              <mc:AlternateContent xmlns:mc="http://schemas.openxmlformats.org/markup-compatibility/2006">
                <mc:Choice xmlns:v="urn:schemas-microsoft-com:vml" Requires="v">
                  <p:oleObj spid="_x0000_s21661" name="公式" r:id="rId9" imgW="251304" imgH="327688" progId="Equation.3">
                    <p:embed/>
                  </p:oleObj>
                </mc:Choice>
                <mc:Fallback>
                  <p:oleObj name="公式" r:id="rId9" imgW="251304" imgH="327688"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1" y="1140"/>
                          <a:ext cx="156" cy="18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36" name="Object 10">
              <a:extLst>
                <a:ext uri="{FF2B5EF4-FFF2-40B4-BE49-F238E27FC236}">
                  <a16:creationId xmlns:a16="http://schemas.microsoft.com/office/drawing/2014/main" id="{BDEDDFC6-8631-4C6C-B1AA-F8A01F6C4CB2}"/>
                </a:ext>
              </a:extLst>
            </p:cNvPr>
            <p:cNvGraphicFramePr>
              <a:graphicFrameLocks noChangeAspect="1"/>
            </p:cNvGraphicFramePr>
            <p:nvPr/>
          </p:nvGraphicFramePr>
          <p:xfrm>
            <a:off x="1486" y="1487"/>
            <a:ext cx="176" cy="186"/>
          </p:xfrm>
          <a:graphic>
            <a:graphicData uri="http://schemas.openxmlformats.org/presentationml/2006/ole">
              <mc:AlternateContent xmlns:mc="http://schemas.openxmlformats.org/markup-compatibility/2006">
                <mc:Choice xmlns:v="urn:schemas-microsoft-com:vml" Requires="v">
                  <p:oleObj spid="_x0000_s21662" name="公式" r:id="rId11" imgW="289622" imgH="327688" progId="Equation.3">
                    <p:embed/>
                  </p:oleObj>
                </mc:Choice>
                <mc:Fallback>
                  <p:oleObj name="公式" r:id="rId11" imgW="289622" imgH="327688"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86" y="1487"/>
                          <a:ext cx="176" cy="18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37" name="Object 11">
              <a:extLst>
                <a:ext uri="{FF2B5EF4-FFF2-40B4-BE49-F238E27FC236}">
                  <a16:creationId xmlns:a16="http://schemas.microsoft.com/office/drawing/2014/main" id="{86F638D0-F3B7-48F4-A3C2-980C2FC0BFD5}"/>
                </a:ext>
              </a:extLst>
            </p:cNvPr>
            <p:cNvGraphicFramePr>
              <a:graphicFrameLocks noChangeAspect="1"/>
            </p:cNvGraphicFramePr>
            <p:nvPr/>
          </p:nvGraphicFramePr>
          <p:xfrm>
            <a:off x="894" y="822"/>
            <a:ext cx="156" cy="186"/>
          </p:xfrm>
          <a:graphic>
            <a:graphicData uri="http://schemas.openxmlformats.org/presentationml/2006/ole">
              <mc:AlternateContent xmlns:mc="http://schemas.openxmlformats.org/markup-compatibility/2006">
                <mc:Choice xmlns:v="urn:schemas-microsoft-com:vml" Requires="v">
                  <p:oleObj spid="_x0000_s21663" name="公式" r:id="rId13" imgW="251304" imgH="327688" progId="Equation.3">
                    <p:embed/>
                  </p:oleObj>
                </mc:Choice>
                <mc:Fallback>
                  <p:oleObj name="公式" r:id="rId13" imgW="251304" imgH="327688"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4" y="822"/>
                          <a:ext cx="156" cy="18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38" name="Object 12">
              <a:extLst>
                <a:ext uri="{FF2B5EF4-FFF2-40B4-BE49-F238E27FC236}">
                  <a16:creationId xmlns:a16="http://schemas.microsoft.com/office/drawing/2014/main" id="{F195CDAB-BF3A-4910-8B27-072D579DD7FA}"/>
                </a:ext>
              </a:extLst>
            </p:cNvPr>
            <p:cNvGraphicFramePr>
              <a:graphicFrameLocks noChangeAspect="1"/>
            </p:cNvGraphicFramePr>
            <p:nvPr/>
          </p:nvGraphicFramePr>
          <p:xfrm>
            <a:off x="1662" y="822"/>
            <a:ext cx="177" cy="186"/>
          </p:xfrm>
          <a:graphic>
            <a:graphicData uri="http://schemas.openxmlformats.org/presentationml/2006/ole">
              <mc:AlternateContent xmlns:mc="http://schemas.openxmlformats.org/markup-compatibility/2006">
                <mc:Choice xmlns:v="urn:schemas-microsoft-com:vml" Requires="v">
                  <p:oleObj spid="_x0000_s21664" name="公式" r:id="rId15" imgW="289622" imgH="327688" progId="Equation.3">
                    <p:embed/>
                  </p:oleObj>
                </mc:Choice>
                <mc:Fallback>
                  <p:oleObj name="公式" r:id="rId15" imgW="289622" imgH="327688" progId="Equation.3">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62" y="822"/>
                          <a:ext cx="177" cy="18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39" name="Object 13">
              <a:extLst>
                <a:ext uri="{FF2B5EF4-FFF2-40B4-BE49-F238E27FC236}">
                  <a16:creationId xmlns:a16="http://schemas.microsoft.com/office/drawing/2014/main" id="{8C9C75C3-6C49-4033-AA00-1330659C0F05}"/>
                </a:ext>
              </a:extLst>
            </p:cNvPr>
            <p:cNvGraphicFramePr>
              <a:graphicFrameLocks noChangeAspect="1"/>
            </p:cNvGraphicFramePr>
            <p:nvPr/>
          </p:nvGraphicFramePr>
          <p:xfrm>
            <a:off x="2266" y="1140"/>
            <a:ext cx="163" cy="186"/>
          </p:xfrm>
          <a:graphic>
            <a:graphicData uri="http://schemas.openxmlformats.org/presentationml/2006/ole">
              <mc:AlternateContent xmlns:mc="http://schemas.openxmlformats.org/markup-compatibility/2006">
                <mc:Choice xmlns:v="urn:schemas-microsoft-com:vml" Requires="v">
                  <p:oleObj spid="_x0000_s21665" name="公式" r:id="rId17" imgW="266731" imgH="327688" progId="Equation.3">
                    <p:embed/>
                  </p:oleObj>
                </mc:Choice>
                <mc:Fallback>
                  <p:oleObj name="公式" r:id="rId17" imgW="266731" imgH="327688" progId="Equation.3">
                    <p:embed/>
                    <p:pic>
                      <p:nvPicPr>
                        <p:cNvPr id="0"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66" y="1140"/>
                          <a:ext cx="163" cy="18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0" name="Object 14">
              <a:extLst>
                <a:ext uri="{FF2B5EF4-FFF2-40B4-BE49-F238E27FC236}">
                  <a16:creationId xmlns:a16="http://schemas.microsoft.com/office/drawing/2014/main" id="{C93ED919-B003-4072-903F-7A566BB13DAD}"/>
                </a:ext>
              </a:extLst>
            </p:cNvPr>
            <p:cNvGraphicFramePr>
              <a:graphicFrameLocks noChangeAspect="1"/>
            </p:cNvGraphicFramePr>
            <p:nvPr/>
          </p:nvGraphicFramePr>
          <p:xfrm>
            <a:off x="662" y="1152"/>
            <a:ext cx="142" cy="186"/>
          </p:xfrm>
          <a:graphic>
            <a:graphicData uri="http://schemas.openxmlformats.org/presentationml/2006/ole">
              <mc:AlternateContent xmlns:mc="http://schemas.openxmlformats.org/markup-compatibility/2006">
                <mc:Choice xmlns:v="urn:schemas-microsoft-com:vml" Requires="v">
                  <p:oleObj spid="_x0000_s21666" name="公式" r:id="rId19" imgW="228413" imgH="327688" progId="Equation.3">
                    <p:embed/>
                  </p:oleObj>
                </mc:Choice>
                <mc:Fallback>
                  <p:oleObj name="公式" r:id="rId19" imgW="228413" imgH="327688" progId="Equation.3">
                    <p:embed/>
                    <p:pic>
                      <p:nvPicPr>
                        <p:cNvPr id="0" name="Object 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2" y="1152"/>
                          <a:ext cx="142" cy="18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41" name="Object 15">
              <a:extLst>
                <a:ext uri="{FF2B5EF4-FFF2-40B4-BE49-F238E27FC236}">
                  <a16:creationId xmlns:a16="http://schemas.microsoft.com/office/drawing/2014/main" id="{8E325B8B-D49C-4B10-B9B3-5E0420930A91}"/>
                </a:ext>
              </a:extLst>
            </p:cNvPr>
            <p:cNvGraphicFramePr>
              <a:graphicFrameLocks noChangeAspect="1"/>
            </p:cNvGraphicFramePr>
            <p:nvPr/>
          </p:nvGraphicFramePr>
          <p:xfrm>
            <a:off x="3577" y="1134"/>
            <a:ext cx="142" cy="186"/>
          </p:xfrm>
          <a:graphic>
            <a:graphicData uri="http://schemas.openxmlformats.org/presentationml/2006/ole">
              <mc:AlternateContent xmlns:mc="http://schemas.openxmlformats.org/markup-compatibility/2006">
                <mc:Choice xmlns:v="urn:schemas-microsoft-com:vml" Requires="v">
                  <p:oleObj spid="_x0000_s21667" name="公式" r:id="rId21" imgW="228413" imgH="327688" progId="Equation.3">
                    <p:embed/>
                  </p:oleObj>
                </mc:Choice>
                <mc:Fallback>
                  <p:oleObj name="公式" r:id="rId21" imgW="228413" imgH="327688" progId="Equation.3">
                    <p:embed/>
                    <p:pic>
                      <p:nvPicPr>
                        <p:cNvPr id="0" name="Object 1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77" y="1134"/>
                          <a:ext cx="142" cy="18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6">
            <a:extLst>
              <a:ext uri="{FF2B5EF4-FFF2-40B4-BE49-F238E27FC236}">
                <a16:creationId xmlns:a16="http://schemas.microsoft.com/office/drawing/2014/main" id="{AA03F827-592B-4937-BA77-69D59B7967AE}"/>
              </a:ext>
            </a:extLst>
          </p:cNvPr>
          <p:cNvGrpSpPr>
            <a:grpSpLocks/>
          </p:cNvGrpSpPr>
          <p:nvPr/>
        </p:nvGrpSpPr>
        <p:grpSpPr bwMode="auto">
          <a:xfrm>
            <a:off x="6384925" y="207963"/>
            <a:ext cx="2166938" cy="5487987"/>
            <a:chOff x="4022" y="131"/>
            <a:chExt cx="1365" cy="3457"/>
          </a:xfrm>
        </p:grpSpPr>
        <p:grpSp>
          <p:nvGrpSpPr>
            <p:cNvPr id="21520" name="Group 17">
              <a:extLst>
                <a:ext uri="{FF2B5EF4-FFF2-40B4-BE49-F238E27FC236}">
                  <a16:creationId xmlns:a16="http://schemas.microsoft.com/office/drawing/2014/main" id="{A1817106-7D90-4F27-BD5A-86192E7C0F1F}"/>
                </a:ext>
              </a:extLst>
            </p:cNvPr>
            <p:cNvGrpSpPr>
              <a:grpSpLocks/>
            </p:cNvGrpSpPr>
            <p:nvPr/>
          </p:nvGrpSpPr>
          <p:grpSpPr bwMode="auto">
            <a:xfrm rot="-5400000" flipH="1" flipV="1">
              <a:off x="2976" y="1177"/>
              <a:ext cx="3457" cy="1365"/>
              <a:chOff x="521" y="799"/>
              <a:chExt cx="4672" cy="1701"/>
            </a:xfrm>
          </p:grpSpPr>
          <p:sp>
            <p:nvSpPr>
              <p:cNvPr id="21531" name="Rectangle 18">
                <a:extLst>
                  <a:ext uri="{FF2B5EF4-FFF2-40B4-BE49-F238E27FC236}">
                    <a16:creationId xmlns:a16="http://schemas.microsoft.com/office/drawing/2014/main" id="{6B1593E5-B377-4312-824A-6F0F727FC320}"/>
                  </a:ext>
                </a:extLst>
              </p:cNvPr>
              <p:cNvSpPr>
                <a:spLocks noChangeArrowheads="1"/>
              </p:cNvSpPr>
              <p:nvPr/>
            </p:nvSpPr>
            <p:spPr bwMode="auto">
              <a:xfrm>
                <a:off x="521" y="799"/>
                <a:ext cx="4672" cy="1701"/>
              </a:xfrm>
              <a:prstGeom prst="rect">
                <a:avLst/>
              </a:prstGeom>
              <a:solidFill>
                <a:srgbClr val="FFFFFF"/>
              </a:solidFill>
              <a:ln w="19050">
                <a:solidFill>
                  <a:srgbClr val="00FFFF"/>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pic>
            <p:nvPicPr>
              <p:cNvPr id="21532" name="Picture 19" descr="W0454_P_11">
                <a:extLst>
                  <a:ext uri="{FF2B5EF4-FFF2-40B4-BE49-F238E27FC236}">
                    <a16:creationId xmlns:a16="http://schemas.microsoft.com/office/drawing/2014/main" id="{615D696A-BEA5-4D50-A1A0-1A1F190C15C2}"/>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46944"/>
              <a:stretch>
                <a:fillRect/>
              </a:stretch>
            </p:blipFill>
            <p:spPr bwMode="auto">
              <a:xfrm>
                <a:off x="657" y="890"/>
                <a:ext cx="4445" cy="15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1521" name="Line 20">
              <a:extLst>
                <a:ext uri="{FF2B5EF4-FFF2-40B4-BE49-F238E27FC236}">
                  <a16:creationId xmlns:a16="http://schemas.microsoft.com/office/drawing/2014/main" id="{38F5E62C-6FFA-48A9-A3D1-8FD4E9C202F1}"/>
                </a:ext>
              </a:extLst>
            </p:cNvPr>
            <p:cNvSpPr>
              <a:spLocks noChangeShapeType="1"/>
            </p:cNvSpPr>
            <p:nvPr/>
          </p:nvSpPr>
          <p:spPr bwMode="auto">
            <a:xfrm>
              <a:off x="4939" y="1008"/>
              <a:ext cx="0" cy="748"/>
            </a:xfrm>
            <a:prstGeom prst="line">
              <a:avLst/>
            </a:prstGeom>
            <a:noFill/>
            <a:ln w="9525">
              <a:solidFill>
                <a:schemeClr val="tx1"/>
              </a:solidFill>
              <a:round/>
              <a:headEnd type="stealth" w="sm" len="lg"/>
              <a:tailEnd type="stealth"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1522" name="Object 21">
              <a:extLst>
                <a:ext uri="{FF2B5EF4-FFF2-40B4-BE49-F238E27FC236}">
                  <a16:creationId xmlns:a16="http://schemas.microsoft.com/office/drawing/2014/main" id="{A020ED0B-BA42-42CC-9D4B-0B8761882FC7}"/>
                </a:ext>
              </a:extLst>
            </p:cNvPr>
            <p:cNvGraphicFramePr>
              <a:graphicFrameLocks noChangeAspect="1"/>
            </p:cNvGraphicFramePr>
            <p:nvPr/>
          </p:nvGraphicFramePr>
          <p:xfrm>
            <a:off x="4939" y="1275"/>
            <a:ext cx="167" cy="194"/>
          </p:xfrm>
          <a:graphic>
            <a:graphicData uri="http://schemas.openxmlformats.org/presentationml/2006/ole">
              <mc:AlternateContent xmlns:mc="http://schemas.openxmlformats.org/markup-compatibility/2006">
                <mc:Choice xmlns:v="urn:schemas-microsoft-com:vml" Requires="v">
                  <p:oleObj spid="_x0000_s21668" name="公式" r:id="rId23" imgW="190593" imgH="243895" progId="Equation.3">
                    <p:embed/>
                  </p:oleObj>
                </mc:Choice>
                <mc:Fallback>
                  <p:oleObj name="公式" r:id="rId23" imgW="190593" imgH="243895" progId="Equation.3">
                    <p:embed/>
                    <p:pic>
                      <p:nvPicPr>
                        <p:cNvPr id="0" name="Object 2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39" y="1275"/>
                          <a:ext cx="167"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23" name="Object 22">
              <a:extLst>
                <a:ext uri="{FF2B5EF4-FFF2-40B4-BE49-F238E27FC236}">
                  <a16:creationId xmlns:a16="http://schemas.microsoft.com/office/drawing/2014/main" id="{AC9694B2-D1E6-4370-9F60-5B68445DBB62}"/>
                </a:ext>
              </a:extLst>
            </p:cNvPr>
            <p:cNvGraphicFramePr>
              <a:graphicFrameLocks noChangeAspect="1"/>
            </p:cNvGraphicFramePr>
            <p:nvPr/>
          </p:nvGraphicFramePr>
          <p:xfrm>
            <a:off x="4694" y="232"/>
            <a:ext cx="156" cy="186"/>
          </p:xfrm>
          <a:graphic>
            <a:graphicData uri="http://schemas.openxmlformats.org/presentationml/2006/ole">
              <mc:AlternateContent xmlns:mc="http://schemas.openxmlformats.org/markup-compatibility/2006">
                <mc:Choice xmlns:v="urn:schemas-microsoft-com:vml" Requires="v">
                  <p:oleObj spid="_x0000_s21669" name="公式" r:id="rId25" imgW="251304" imgH="327688" progId="Equation.3">
                    <p:embed/>
                  </p:oleObj>
                </mc:Choice>
                <mc:Fallback>
                  <p:oleObj name="公式" r:id="rId25" imgW="251304" imgH="327688" progId="Equation.3">
                    <p:embed/>
                    <p:pic>
                      <p:nvPicPr>
                        <p:cNvPr id="0" name="Object 2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694" y="232"/>
                          <a:ext cx="156" cy="18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24" name="Object 23">
              <a:extLst>
                <a:ext uri="{FF2B5EF4-FFF2-40B4-BE49-F238E27FC236}">
                  <a16:creationId xmlns:a16="http://schemas.microsoft.com/office/drawing/2014/main" id="{588F13D1-5B89-49CC-BA4F-DBC082C48013}"/>
                </a:ext>
              </a:extLst>
            </p:cNvPr>
            <p:cNvGraphicFramePr>
              <a:graphicFrameLocks noChangeAspect="1"/>
            </p:cNvGraphicFramePr>
            <p:nvPr/>
          </p:nvGraphicFramePr>
          <p:xfrm>
            <a:off x="4706" y="449"/>
            <a:ext cx="142" cy="186"/>
          </p:xfrm>
          <a:graphic>
            <a:graphicData uri="http://schemas.openxmlformats.org/presentationml/2006/ole">
              <mc:AlternateContent xmlns:mc="http://schemas.openxmlformats.org/markup-compatibility/2006">
                <mc:Choice xmlns:v="urn:schemas-microsoft-com:vml" Requires="v">
                  <p:oleObj spid="_x0000_s21670" name="公式" r:id="rId27" imgW="228413" imgH="327688" progId="Equation.3">
                    <p:embed/>
                  </p:oleObj>
                </mc:Choice>
                <mc:Fallback>
                  <p:oleObj name="公式" r:id="rId27" imgW="228413" imgH="327688" progId="Equation.3">
                    <p:embed/>
                    <p:pic>
                      <p:nvPicPr>
                        <p:cNvPr id="0" name="Object 2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706" y="449"/>
                          <a:ext cx="142" cy="18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25" name="Object 24">
              <a:extLst>
                <a:ext uri="{FF2B5EF4-FFF2-40B4-BE49-F238E27FC236}">
                  <a16:creationId xmlns:a16="http://schemas.microsoft.com/office/drawing/2014/main" id="{4857C464-E1BC-4216-8972-5D67E99D3105}"/>
                </a:ext>
              </a:extLst>
            </p:cNvPr>
            <p:cNvGraphicFramePr>
              <a:graphicFrameLocks noChangeAspect="1"/>
            </p:cNvGraphicFramePr>
            <p:nvPr/>
          </p:nvGraphicFramePr>
          <p:xfrm>
            <a:off x="5028" y="708"/>
            <a:ext cx="156" cy="186"/>
          </p:xfrm>
          <a:graphic>
            <a:graphicData uri="http://schemas.openxmlformats.org/presentationml/2006/ole">
              <mc:AlternateContent xmlns:mc="http://schemas.openxmlformats.org/markup-compatibility/2006">
                <mc:Choice xmlns:v="urn:schemas-microsoft-com:vml" Requires="v">
                  <p:oleObj spid="_x0000_s21671" name="公式" r:id="rId29" imgW="251304" imgH="327688" progId="Equation.3">
                    <p:embed/>
                  </p:oleObj>
                </mc:Choice>
                <mc:Fallback>
                  <p:oleObj name="公式" r:id="rId29" imgW="251304" imgH="327688" progId="Equation.3">
                    <p:embed/>
                    <p:pic>
                      <p:nvPicPr>
                        <p:cNvPr id="0" name="Object 2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028" y="708"/>
                          <a:ext cx="156" cy="18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26" name="Object 25">
              <a:extLst>
                <a:ext uri="{FF2B5EF4-FFF2-40B4-BE49-F238E27FC236}">
                  <a16:creationId xmlns:a16="http://schemas.microsoft.com/office/drawing/2014/main" id="{1EE1372C-A43D-4475-BE33-D29E5DF9D464}"/>
                </a:ext>
              </a:extLst>
            </p:cNvPr>
            <p:cNvGraphicFramePr>
              <a:graphicFrameLocks noChangeAspect="1"/>
            </p:cNvGraphicFramePr>
            <p:nvPr/>
          </p:nvGraphicFramePr>
          <p:xfrm>
            <a:off x="4354" y="1301"/>
            <a:ext cx="176" cy="186"/>
          </p:xfrm>
          <a:graphic>
            <a:graphicData uri="http://schemas.openxmlformats.org/presentationml/2006/ole">
              <mc:AlternateContent xmlns:mc="http://schemas.openxmlformats.org/markup-compatibility/2006">
                <mc:Choice xmlns:v="urn:schemas-microsoft-com:vml" Requires="v">
                  <p:oleObj spid="_x0000_s21672" name="公式" r:id="rId31" imgW="289622" imgH="327688" progId="Equation.3">
                    <p:embed/>
                  </p:oleObj>
                </mc:Choice>
                <mc:Fallback>
                  <p:oleObj name="公式" r:id="rId31" imgW="289622" imgH="327688" progId="Equation.3">
                    <p:embed/>
                    <p:pic>
                      <p:nvPicPr>
                        <p:cNvPr id="0" name="Object 25"/>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54" y="1301"/>
                          <a:ext cx="176" cy="18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27" name="Object 26">
              <a:extLst>
                <a:ext uri="{FF2B5EF4-FFF2-40B4-BE49-F238E27FC236}">
                  <a16:creationId xmlns:a16="http://schemas.microsoft.com/office/drawing/2014/main" id="{6E4C27D4-1870-42FA-9616-C39C82EFD439}"/>
                </a:ext>
              </a:extLst>
            </p:cNvPr>
            <p:cNvGraphicFramePr>
              <a:graphicFrameLocks noChangeAspect="1"/>
            </p:cNvGraphicFramePr>
            <p:nvPr/>
          </p:nvGraphicFramePr>
          <p:xfrm>
            <a:off x="5017" y="1486"/>
            <a:ext cx="177" cy="186"/>
          </p:xfrm>
          <a:graphic>
            <a:graphicData uri="http://schemas.openxmlformats.org/presentationml/2006/ole">
              <mc:AlternateContent xmlns:mc="http://schemas.openxmlformats.org/markup-compatibility/2006">
                <mc:Choice xmlns:v="urn:schemas-microsoft-com:vml" Requires="v">
                  <p:oleObj spid="_x0000_s21673" name="公式" r:id="rId33" imgW="289622" imgH="327688" progId="Equation.3">
                    <p:embed/>
                  </p:oleObj>
                </mc:Choice>
                <mc:Fallback>
                  <p:oleObj name="公式" r:id="rId33" imgW="289622" imgH="327688" progId="Equation.3">
                    <p:embed/>
                    <p:pic>
                      <p:nvPicPr>
                        <p:cNvPr id="0" name="Object 2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017" y="1486"/>
                          <a:ext cx="177" cy="18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28" name="Object 27">
              <a:extLst>
                <a:ext uri="{FF2B5EF4-FFF2-40B4-BE49-F238E27FC236}">
                  <a16:creationId xmlns:a16="http://schemas.microsoft.com/office/drawing/2014/main" id="{338C496D-E370-4BB5-85C1-EB4C998BC6D3}"/>
                </a:ext>
              </a:extLst>
            </p:cNvPr>
            <p:cNvGraphicFramePr>
              <a:graphicFrameLocks noChangeAspect="1"/>
            </p:cNvGraphicFramePr>
            <p:nvPr/>
          </p:nvGraphicFramePr>
          <p:xfrm>
            <a:off x="4690" y="2042"/>
            <a:ext cx="163" cy="186"/>
          </p:xfrm>
          <a:graphic>
            <a:graphicData uri="http://schemas.openxmlformats.org/presentationml/2006/ole">
              <mc:AlternateContent xmlns:mc="http://schemas.openxmlformats.org/markup-compatibility/2006">
                <mc:Choice xmlns:v="urn:schemas-microsoft-com:vml" Requires="v">
                  <p:oleObj spid="_x0000_s21674" name="公式" r:id="rId35" imgW="266731" imgH="327688" progId="Equation.3">
                    <p:embed/>
                  </p:oleObj>
                </mc:Choice>
                <mc:Fallback>
                  <p:oleObj name="公式" r:id="rId35" imgW="266731" imgH="327688" progId="Equation.3">
                    <p:embed/>
                    <p:pic>
                      <p:nvPicPr>
                        <p:cNvPr id="0" name="Object 2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690" y="2042"/>
                          <a:ext cx="163" cy="18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29" name="Object 28">
              <a:extLst>
                <a:ext uri="{FF2B5EF4-FFF2-40B4-BE49-F238E27FC236}">
                  <a16:creationId xmlns:a16="http://schemas.microsoft.com/office/drawing/2014/main" id="{B3B473D8-8C78-44BD-8976-11CE48C65DB7}"/>
                </a:ext>
              </a:extLst>
            </p:cNvPr>
            <p:cNvGraphicFramePr>
              <a:graphicFrameLocks noChangeAspect="1"/>
            </p:cNvGraphicFramePr>
            <p:nvPr/>
          </p:nvGraphicFramePr>
          <p:xfrm>
            <a:off x="4706" y="3158"/>
            <a:ext cx="156" cy="186"/>
          </p:xfrm>
          <a:graphic>
            <a:graphicData uri="http://schemas.openxmlformats.org/presentationml/2006/ole">
              <mc:AlternateContent xmlns:mc="http://schemas.openxmlformats.org/markup-compatibility/2006">
                <mc:Choice xmlns:v="urn:schemas-microsoft-com:vml" Requires="v">
                  <p:oleObj spid="_x0000_s21675" name="公式" r:id="rId37" imgW="251304" imgH="327688" progId="Equation.3">
                    <p:embed/>
                  </p:oleObj>
                </mc:Choice>
                <mc:Fallback>
                  <p:oleObj name="公式" r:id="rId37" imgW="251304" imgH="327688" progId="Equation.3">
                    <p:embed/>
                    <p:pic>
                      <p:nvPicPr>
                        <p:cNvPr id="0" name="Object 2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706" y="3158"/>
                          <a:ext cx="156" cy="18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530" name="Object 29">
              <a:extLst>
                <a:ext uri="{FF2B5EF4-FFF2-40B4-BE49-F238E27FC236}">
                  <a16:creationId xmlns:a16="http://schemas.microsoft.com/office/drawing/2014/main" id="{739FE240-9C26-4E56-A81F-043551EDF2EF}"/>
                </a:ext>
              </a:extLst>
            </p:cNvPr>
            <p:cNvGraphicFramePr>
              <a:graphicFrameLocks noChangeAspect="1"/>
            </p:cNvGraphicFramePr>
            <p:nvPr/>
          </p:nvGraphicFramePr>
          <p:xfrm>
            <a:off x="4708" y="3390"/>
            <a:ext cx="142" cy="186"/>
          </p:xfrm>
          <a:graphic>
            <a:graphicData uri="http://schemas.openxmlformats.org/presentationml/2006/ole">
              <mc:AlternateContent xmlns:mc="http://schemas.openxmlformats.org/markup-compatibility/2006">
                <mc:Choice xmlns:v="urn:schemas-microsoft-com:vml" Requires="v">
                  <p:oleObj spid="_x0000_s21676" name="公式" r:id="rId39" imgW="228413" imgH="327688" progId="Equation.3">
                    <p:embed/>
                  </p:oleObj>
                </mc:Choice>
                <mc:Fallback>
                  <p:oleObj name="公式" r:id="rId39" imgW="228413" imgH="327688" progId="Equation.3">
                    <p:embed/>
                    <p:pic>
                      <p:nvPicPr>
                        <p:cNvPr id="0" name="Object 29"/>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708" y="3390"/>
                          <a:ext cx="142" cy="18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86782" name="Object 30">
            <a:extLst>
              <a:ext uri="{FF2B5EF4-FFF2-40B4-BE49-F238E27FC236}">
                <a16:creationId xmlns:a16="http://schemas.microsoft.com/office/drawing/2014/main" id="{FD44B3B7-FAFD-4997-B9A0-ECACCB79EF8D}"/>
              </a:ext>
            </a:extLst>
          </p:cNvPr>
          <p:cNvGraphicFramePr>
            <a:graphicFrameLocks noChangeAspect="1"/>
          </p:cNvGraphicFramePr>
          <p:nvPr/>
        </p:nvGraphicFramePr>
        <p:xfrm>
          <a:off x="3527425" y="152400"/>
          <a:ext cx="2708275" cy="795338"/>
        </p:xfrm>
        <a:graphic>
          <a:graphicData uri="http://schemas.openxmlformats.org/presentationml/2006/ole">
            <mc:AlternateContent xmlns:mc="http://schemas.openxmlformats.org/markup-compatibility/2006">
              <mc:Choice xmlns:v="urn:schemas-microsoft-com:vml" Requires="v">
                <p:oleObj spid="_x0000_s21677" name="公式" r:id="rId41" imgW="2422973" imgH="685800" progId="Equation.3">
                  <p:embed/>
                </p:oleObj>
              </mc:Choice>
              <mc:Fallback>
                <p:oleObj name="公式" r:id="rId41" imgW="2422973" imgH="685800" progId="Equation.3">
                  <p:embed/>
                  <p:pic>
                    <p:nvPicPr>
                      <p:cNvPr id="0" name="Object 30"/>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527425" y="152400"/>
                        <a:ext cx="2708275" cy="795338"/>
                      </a:xfrm>
                      <a:prstGeom prst="rect">
                        <a:avLst/>
                      </a:prstGeom>
                      <a:noFill/>
                      <a:ln w="9525">
                        <a:solidFill>
                          <a:srgbClr val="00FFFF"/>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6783" name="Line 31">
            <a:extLst>
              <a:ext uri="{FF2B5EF4-FFF2-40B4-BE49-F238E27FC236}">
                <a16:creationId xmlns:a16="http://schemas.microsoft.com/office/drawing/2014/main" id="{402B61C4-45EC-4441-ADFE-EE787F071047}"/>
              </a:ext>
            </a:extLst>
          </p:cNvPr>
          <p:cNvSpPr>
            <a:spLocks noChangeShapeType="1"/>
          </p:cNvSpPr>
          <p:nvPr/>
        </p:nvSpPr>
        <p:spPr bwMode="auto">
          <a:xfrm>
            <a:off x="7397750" y="1123950"/>
            <a:ext cx="0" cy="3040063"/>
          </a:xfrm>
          <a:prstGeom prst="line">
            <a:avLst/>
          </a:prstGeom>
          <a:noFill/>
          <a:ln w="19050">
            <a:solidFill>
              <a:srgbClr val="FF33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6784" name="Oval 32">
            <a:extLst>
              <a:ext uri="{FF2B5EF4-FFF2-40B4-BE49-F238E27FC236}">
                <a16:creationId xmlns:a16="http://schemas.microsoft.com/office/drawing/2014/main" id="{CBF61B9B-6F93-455D-B4DD-9F87A1004191}"/>
              </a:ext>
            </a:extLst>
          </p:cNvPr>
          <p:cNvSpPr>
            <a:spLocks noChangeArrowheads="1"/>
          </p:cNvSpPr>
          <p:nvPr/>
        </p:nvSpPr>
        <p:spPr bwMode="auto">
          <a:xfrm>
            <a:off x="7337425" y="1509713"/>
            <a:ext cx="119063" cy="123825"/>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lang="zh-CN" altLang="zh-CN" sz="1800" b="0">
              <a:solidFill>
                <a:schemeClr val="tx1"/>
              </a:solidFill>
              <a:latin typeface="Arial" panose="020B0604020202020204" pitchFamily="34" charset="0"/>
              <a:ea typeface="宋体" panose="02010600030101010101" pitchFamily="2" charset="-122"/>
            </a:endParaRPr>
          </a:p>
        </p:txBody>
      </p:sp>
      <p:sp>
        <p:nvSpPr>
          <p:cNvPr id="586785" name="Oval 33">
            <a:extLst>
              <a:ext uri="{FF2B5EF4-FFF2-40B4-BE49-F238E27FC236}">
                <a16:creationId xmlns:a16="http://schemas.microsoft.com/office/drawing/2014/main" id="{04C3889B-E7EE-46D2-8578-C5602181B187}"/>
              </a:ext>
            </a:extLst>
          </p:cNvPr>
          <p:cNvSpPr>
            <a:spLocks noChangeArrowheads="1"/>
          </p:cNvSpPr>
          <p:nvPr/>
        </p:nvSpPr>
        <p:spPr bwMode="auto">
          <a:xfrm>
            <a:off x="7343775" y="2765425"/>
            <a:ext cx="119063" cy="123825"/>
          </a:xfrm>
          <a:prstGeom prst="ellipse">
            <a:avLst/>
          </a:pr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lang="zh-CN" altLang="zh-CN" sz="1800" b="0">
              <a:solidFill>
                <a:schemeClr val="tx1"/>
              </a:solidFill>
              <a:latin typeface="Arial" panose="020B0604020202020204" pitchFamily="34" charset="0"/>
              <a:ea typeface="宋体" panose="02010600030101010101" pitchFamily="2" charset="-122"/>
            </a:endParaRPr>
          </a:p>
        </p:txBody>
      </p:sp>
      <p:graphicFrame>
        <p:nvGraphicFramePr>
          <p:cNvPr id="586786" name="Object 34">
            <a:extLst>
              <a:ext uri="{FF2B5EF4-FFF2-40B4-BE49-F238E27FC236}">
                <a16:creationId xmlns:a16="http://schemas.microsoft.com/office/drawing/2014/main" id="{1AF917B4-F83F-4B47-AAE2-66EE2EA5ACA4}"/>
              </a:ext>
            </a:extLst>
          </p:cNvPr>
          <p:cNvGraphicFramePr>
            <a:graphicFrameLocks noChangeAspect="1"/>
          </p:cNvGraphicFramePr>
          <p:nvPr/>
        </p:nvGraphicFramePr>
        <p:xfrm>
          <a:off x="873125" y="4400550"/>
          <a:ext cx="4284663" cy="796925"/>
        </p:xfrm>
        <a:graphic>
          <a:graphicData uri="http://schemas.openxmlformats.org/presentationml/2006/ole">
            <mc:AlternateContent xmlns:mc="http://schemas.openxmlformats.org/markup-compatibility/2006">
              <mc:Choice xmlns:v="urn:schemas-microsoft-com:vml" Requires="v">
                <p:oleObj spid="_x0000_s21678" name="公式" r:id="rId43" imgW="3863122" imgH="685800" progId="Equation.3">
                  <p:embed/>
                </p:oleObj>
              </mc:Choice>
              <mc:Fallback>
                <p:oleObj name="公式" r:id="rId43" imgW="3863122" imgH="685800" progId="Equation.3">
                  <p:embed/>
                  <p:pic>
                    <p:nvPicPr>
                      <p:cNvPr id="0" name="Object 34"/>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73125" y="4400550"/>
                        <a:ext cx="4284663" cy="79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6787" name="Line 35">
            <a:extLst>
              <a:ext uri="{FF2B5EF4-FFF2-40B4-BE49-F238E27FC236}">
                <a16:creationId xmlns:a16="http://schemas.microsoft.com/office/drawing/2014/main" id="{900FE9D8-26E9-4B61-9D32-063993B98446}"/>
              </a:ext>
            </a:extLst>
          </p:cNvPr>
          <p:cNvSpPr>
            <a:spLocks noChangeShapeType="1"/>
          </p:cNvSpPr>
          <p:nvPr/>
        </p:nvSpPr>
        <p:spPr bwMode="auto">
          <a:xfrm>
            <a:off x="142875" y="4292600"/>
            <a:ext cx="5487988" cy="0"/>
          </a:xfrm>
          <a:prstGeom prst="line">
            <a:avLst/>
          </a:prstGeom>
          <a:noFill/>
          <a:ln w="9525">
            <a:solidFill>
              <a:srgbClr val="FFFFFF"/>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6788" name="Line 36">
            <a:extLst>
              <a:ext uri="{FF2B5EF4-FFF2-40B4-BE49-F238E27FC236}">
                <a16:creationId xmlns:a16="http://schemas.microsoft.com/office/drawing/2014/main" id="{81AC8275-F9B5-4220-9C6B-60F78BC2ACFE}"/>
              </a:ext>
            </a:extLst>
          </p:cNvPr>
          <p:cNvSpPr>
            <a:spLocks noChangeShapeType="1"/>
          </p:cNvSpPr>
          <p:nvPr/>
        </p:nvSpPr>
        <p:spPr bwMode="auto">
          <a:xfrm>
            <a:off x="322263" y="4327525"/>
            <a:ext cx="5487987" cy="0"/>
          </a:xfrm>
          <a:prstGeom prst="line">
            <a:avLst/>
          </a:prstGeom>
          <a:noFill/>
          <a:ln w="9525">
            <a:solidFill>
              <a:srgbClr val="FFFFFF"/>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86789" name="Object 37">
            <a:extLst>
              <a:ext uri="{FF2B5EF4-FFF2-40B4-BE49-F238E27FC236}">
                <a16:creationId xmlns:a16="http://schemas.microsoft.com/office/drawing/2014/main" id="{B3802AC1-AAFC-409E-BC63-D5951D74B5D0}"/>
              </a:ext>
            </a:extLst>
          </p:cNvPr>
          <p:cNvGraphicFramePr>
            <a:graphicFrameLocks noChangeAspect="1"/>
          </p:cNvGraphicFramePr>
          <p:nvPr/>
        </p:nvGraphicFramePr>
        <p:xfrm>
          <a:off x="1884363" y="5256213"/>
          <a:ext cx="1506537" cy="404812"/>
        </p:xfrm>
        <a:graphic>
          <a:graphicData uri="http://schemas.openxmlformats.org/presentationml/2006/ole">
            <mc:AlternateContent xmlns:mc="http://schemas.openxmlformats.org/markup-compatibility/2006">
              <mc:Choice xmlns:v="urn:schemas-microsoft-com:vml" Requires="v">
                <p:oleObj spid="_x0000_s21679" name="公式" r:id="rId45" imgW="1333656" imgH="327688" progId="Equation.3">
                  <p:embed/>
                </p:oleObj>
              </mc:Choice>
              <mc:Fallback>
                <p:oleObj name="公式" r:id="rId45" imgW="1333656" imgH="327688" progId="Equation.3">
                  <p:embed/>
                  <p:pic>
                    <p:nvPicPr>
                      <p:cNvPr id="0" name="Object 3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884363" y="5256213"/>
                        <a:ext cx="1506537" cy="404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6790" name="Object 38">
            <a:extLst>
              <a:ext uri="{FF2B5EF4-FFF2-40B4-BE49-F238E27FC236}">
                <a16:creationId xmlns:a16="http://schemas.microsoft.com/office/drawing/2014/main" id="{B9732506-5BD0-4C22-A3CC-C20505C5976A}"/>
              </a:ext>
            </a:extLst>
          </p:cNvPr>
          <p:cNvGraphicFramePr>
            <a:graphicFrameLocks noChangeAspect="1"/>
          </p:cNvGraphicFramePr>
          <p:nvPr/>
        </p:nvGraphicFramePr>
        <p:xfrm>
          <a:off x="731838" y="5746750"/>
          <a:ext cx="3421062" cy="922338"/>
        </p:xfrm>
        <a:graphic>
          <a:graphicData uri="http://schemas.openxmlformats.org/presentationml/2006/ole">
            <mc:AlternateContent xmlns:mc="http://schemas.openxmlformats.org/markup-compatibility/2006">
              <mc:Choice xmlns:v="urn:schemas-microsoft-com:vml" Requires="v">
                <p:oleObj spid="_x0000_s21680" name="公式" r:id="rId47" imgW="3070891" imgH="800017" progId="Equation.3">
                  <p:embed/>
                </p:oleObj>
              </mc:Choice>
              <mc:Fallback>
                <p:oleObj name="公式" r:id="rId47" imgW="3070891" imgH="800017" progId="Equation.3">
                  <p:embed/>
                  <p:pic>
                    <p:nvPicPr>
                      <p:cNvPr id="0" name="Object 38"/>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731838" y="5746750"/>
                        <a:ext cx="3421062" cy="922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6791" name="Object 39">
            <a:extLst>
              <a:ext uri="{FF2B5EF4-FFF2-40B4-BE49-F238E27FC236}">
                <a16:creationId xmlns:a16="http://schemas.microsoft.com/office/drawing/2014/main" id="{A79E882B-266E-4BBA-BA0B-D29398011196}"/>
              </a:ext>
            </a:extLst>
          </p:cNvPr>
          <p:cNvGraphicFramePr>
            <a:graphicFrameLocks noChangeAspect="1"/>
          </p:cNvGraphicFramePr>
          <p:nvPr/>
        </p:nvGraphicFramePr>
        <p:xfrm>
          <a:off x="5045075" y="5746750"/>
          <a:ext cx="3811588" cy="922338"/>
        </p:xfrm>
        <a:graphic>
          <a:graphicData uri="http://schemas.openxmlformats.org/presentationml/2006/ole">
            <mc:AlternateContent xmlns:mc="http://schemas.openxmlformats.org/markup-compatibility/2006">
              <mc:Choice xmlns:v="urn:schemas-microsoft-com:vml" Requires="v">
                <p:oleObj spid="_x0000_s21681" name="公式" r:id="rId49" imgW="3429187" imgH="800017" progId="Equation.3">
                  <p:embed/>
                </p:oleObj>
              </mc:Choice>
              <mc:Fallback>
                <p:oleObj name="公式" r:id="rId49" imgW="3429187" imgH="800017" progId="Equation.3">
                  <p:embed/>
                  <p:pic>
                    <p:nvPicPr>
                      <p:cNvPr id="0" name="Object 39"/>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5045075" y="5746750"/>
                        <a:ext cx="3811588" cy="922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86755"/>
                                        </p:tgtEl>
                                        <p:attrNameLst>
                                          <p:attrName>style.visibility</p:attrName>
                                        </p:attrNameLst>
                                      </p:cBhvr>
                                      <p:to>
                                        <p:strVal val="visible"/>
                                      </p:to>
                                    </p:set>
                                    <p:animEffect transition="in" filter="blinds(horizontal)">
                                      <p:cBhvr>
                                        <p:cTn id="12" dur="500"/>
                                        <p:tgtEl>
                                          <p:spTgt spid="5867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86782"/>
                                        </p:tgtEl>
                                        <p:attrNameLst>
                                          <p:attrName>style.visibility</p:attrName>
                                        </p:attrNameLst>
                                      </p:cBhvr>
                                      <p:to>
                                        <p:strVal val="visible"/>
                                      </p:to>
                                    </p:set>
                                    <p:animEffect transition="in" filter="wipe(left)">
                                      <p:cBhvr>
                                        <p:cTn id="22" dur="500"/>
                                        <p:tgtEl>
                                          <p:spTgt spid="58678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586783"/>
                                        </p:tgtEl>
                                        <p:attrNameLst>
                                          <p:attrName>style.visibility</p:attrName>
                                        </p:attrNameLst>
                                      </p:cBhvr>
                                      <p:to>
                                        <p:strVal val="visible"/>
                                      </p:to>
                                    </p:set>
                                    <p:animEffect transition="in" filter="wipe(up)">
                                      <p:cBhvr>
                                        <p:cTn id="27" dur="500"/>
                                        <p:tgtEl>
                                          <p:spTgt spid="586783"/>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586784"/>
                                        </p:tgtEl>
                                        <p:attrNameLst>
                                          <p:attrName>style.visibility</p:attrName>
                                        </p:attrNameLst>
                                      </p:cBhvr>
                                      <p:to>
                                        <p:strVal val="visible"/>
                                      </p:to>
                                    </p:set>
                                    <p:animEffect transition="in" filter="wipe(up)">
                                      <p:cBhvr>
                                        <p:cTn id="30" dur="500"/>
                                        <p:tgtEl>
                                          <p:spTgt spid="586784"/>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586785"/>
                                        </p:tgtEl>
                                        <p:attrNameLst>
                                          <p:attrName>style.visibility</p:attrName>
                                        </p:attrNameLst>
                                      </p:cBhvr>
                                      <p:to>
                                        <p:strVal val="visible"/>
                                      </p:to>
                                    </p:set>
                                    <p:animEffect transition="in" filter="wipe(up)">
                                      <p:cBhvr>
                                        <p:cTn id="33" dur="500"/>
                                        <p:tgtEl>
                                          <p:spTgt spid="58678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586787"/>
                                        </p:tgtEl>
                                        <p:attrNameLst>
                                          <p:attrName>style.visibility</p:attrName>
                                        </p:attrNameLst>
                                      </p:cBhvr>
                                      <p:to>
                                        <p:strVal val="visible"/>
                                      </p:to>
                                    </p:set>
                                    <p:animEffect transition="in" filter="wipe(left)">
                                      <p:cBhvr>
                                        <p:cTn id="38" dur="500"/>
                                        <p:tgtEl>
                                          <p:spTgt spid="586787"/>
                                        </p:tgtEl>
                                      </p:cBhvr>
                                    </p:animEffect>
                                  </p:childTnLst>
                                </p:cTn>
                              </p:par>
                              <p:par>
                                <p:cTn id="39" presetID="22" presetClass="entr" presetSubtype="8" fill="hold" nodeType="withEffect">
                                  <p:stCondLst>
                                    <p:cond delay="0"/>
                                  </p:stCondLst>
                                  <p:childTnLst>
                                    <p:set>
                                      <p:cBhvr>
                                        <p:cTn id="40" dur="1" fill="hold">
                                          <p:stCondLst>
                                            <p:cond delay="0"/>
                                          </p:stCondLst>
                                        </p:cTn>
                                        <p:tgtEl>
                                          <p:spTgt spid="586788"/>
                                        </p:tgtEl>
                                        <p:attrNameLst>
                                          <p:attrName>style.visibility</p:attrName>
                                        </p:attrNameLst>
                                      </p:cBhvr>
                                      <p:to>
                                        <p:strVal val="visible"/>
                                      </p:to>
                                    </p:set>
                                    <p:animEffect transition="in" filter="wipe(left)">
                                      <p:cBhvr>
                                        <p:cTn id="41" dur="500"/>
                                        <p:tgtEl>
                                          <p:spTgt spid="58678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586786"/>
                                        </p:tgtEl>
                                        <p:attrNameLst>
                                          <p:attrName>style.visibility</p:attrName>
                                        </p:attrNameLst>
                                      </p:cBhvr>
                                      <p:to>
                                        <p:strVal val="visible"/>
                                      </p:to>
                                    </p:set>
                                    <p:animEffect transition="in" filter="blinds(horizontal)">
                                      <p:cBhvr>
                                        <p:cTn id="46" dur="500"/>
                                        <p:tgtEl>
                                          <p:spTgt spid="58678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nodeType="clickEffect">
                                  <p:stCondLst>
                                    <p:cond delay="0"/>
                                  </p:stCondLst>
                                  <p:childTnLst>
                                    <p:set>
                                      <p:cBhvr>
                                        <p:cTn id="50" dur="1" fill="hold">
                                          <p:stCondLst>
                                            <p:cond delay="0"/>
                                          </p:stCondLst>
                                        </p:cTn>
                                        <p:tgtEl>
                                          <p:spTgt spid="586789"/>
                                        </p:tgtEl>
                                        <p:attrNameLst>
                                          <p:attrName>style.visibility</p:attrName>
                                        </p:attrNameLst>
                                      </p:cBhvr>
                                      <p:to>
                                        <p:strVal val="visible"/>
                                      </p:to>
                                    </p:set>
                                    <p:animEffect transition="in" filter="blinds(horizontal)">
                                      <p:cBhvr>
                                        <p:cTn id="51" dur="500"/>
                                        <p:tgtEl>
                                          <p:spTgt spid="58678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586790"/>
                                        </p:tgtEl>
                                        <p:attrNameLst>
                                          <p:attrName>style.visibility</p:attrName>
                                        </p:attrNameLst>
                                      </p:cBhvr>
                                      <p:to>
                                        <p:strVal val="visible"/>
                                      </p:to>
                                    </p:set>
                                    <p:animEffect transition="in" filter="blinds(horizontal)">
                                      <p:cBhvr>
                                        <p:cTn id="56" dur="500"/>
                                        <p:tgtEl>
                                          <p:spTgt spid="586790"/>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nodeType="clickEffect">
                                  <p:stCondLst>
                                    <p:cond delay="0"/>
                                  </p:stCondLst>
                                  <p:childTnLst>
                                    <p:set>
                                      <p:cBhvr>
                                        <p:cTn id="60" dur="1" fill="hold">
                                          <p:stCondLst>
                                            <p:cond delay="0"/>
                                          </p:stCondLst>
                                        </p:cTn>
                                        <p:tgtEl>
                                          <p:spTgt spid="586791"/>
                                        </p:tgtEl>
                                        <p:attrNameLst>
                                          <p:attrName>style.visibility</p:attrName>
                                        </p:attrNameLst>
                                      </p:cBhvr>
                                      <p:to>
                                        <p:strVal val="visible"/>
                                      </p:to>
                                    </p:set>
                                    <p:animEffect transition="in" filter="blinds(horizontal)">
                                      <p:cBhvr>
                                        <p:cTn id="61" dur="500"/>
                                        <p:tgtEl>
                                          <p:spTgt spid="586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84" grpId="0" animBg="1"/>
      <p:bldP spid="58678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a:extLst>
              <a:ext uri="{FF2B5EF4-FFF2-40B4-BE49-F238E27FC236}">
                <a16:creationId xmlns:a16="http://schemas.microsoft.com/office/drawing/2014/main" id="{0D9EE412-6E6B-4955-9BA3-27D626C1A4D8}"/>
              </a:ext>
            </a:extLst>
          </p:cNvPr>
          <p:cNvSpPr>
            <a:spLocks noChangeArrowheads="1"/>
          </p:cNvSpPr>
          <p:nvPr/>
        </p:nvSpPr>
        <p:spPr bwMode="auto">
          <a:xfrm>
            <a:off x="5003800" y="3359150"/>
            <a:ext cx="3960813" cy="2698750"/>
          </a:xfrm>
          <a:prstGeom prst="rect">
            <a:avLst/>
          </a:prstGeom>
          <a:solidFill>
            <a:srgbClr val="FFFFFF"/>
          </a:solidFill>
          <a:ln w="9525">
            <a:solidFill>
              <a:schemeClr val="tx1"/>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lang="zh-CN" altLang="zh-CN" sz="1800" b="0">
              <a:solidFill>
                <a:schemeClr val="tx1"/>
              </a:solidFill>
              <a:latin typeface="Arial" panose="020B0604020202020204" pitchFamily="34" charset="0"/>
              <a:ea typeface="宋体" panose="02010600030101010101" pitchFamily="2" charset="-122"/>
            </a:endParaRPr>
          </a:p>
        </p:txBody>
      </p:sp>
      <p:sp>
        <p:nvSpPr>
          <p:cNvPr id="606211" name="Rectangle 3">
            <a:extLst>
              <a:ext uri="{FF2B5EF4-FFF2-40B4-BE49-F238E27FC236}">
                <a16:creationId xmlns:a16="http://schemas.microsoft.com/office/drawing/2014/main" id="{14400BF9-C67F-41CB-A4F0-657ADCDB6CD6}"/>
              </a:ext>
            </a:extLst>
          </p:cNvPr>
          <p:cNvSpPr>
            <a:spLocks noChangeArrowheads="1"/>
          </p:cNvSpPr>
          <p:nvPr/>
        </p:nvSpPr>
        <p:spPr bwMode="auto">
          <a:xfrm>
            <a:off x="5003800" y="692150"/>
            <a:ext cx="3960813" cy="2600325"/>
          </a:xfrm>
          <a:prstGeom prst="rect">
            <a:avLst/>
          </a:prstGeom>
          <a:solidFill>
            <a:srgbClr val="FFFFFF"/>
          </a:solidFill>
          <a:ln w="9525">
            <a:solidFill>
              <a:schemeClr val="tx1"/>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lang="zh-CN" altLang="zh-CN" sz="1800" b="0">
              <a:solidFill>
                <a:schemeClr val="tx1"/>
              </a:solidFill>
              <a:latin typeface="Arial" panose="020B0604020202020204" pitchFamily="34" charset="0"/>
              <a:ea typeface="宋体" panose="02010600030101010101" pitchFamily="2" charset="-122"/>
            </a:endParaRPr>
          </a:p>
        </p:txBody>
      </p:sp>
      <p:sp>
        <p:nvSpPr>
          <p:cNvPr id="606212" name="Text Box 4">
            <a:extLst>
              <a:ext uri="{FF2B5EF4-FFF2-40B4-BE49-F238E27FC236}">
                <a16:creationId xmlns:a16="http://schemas.microsoft.com/office/drawing/2014/main" id="{454A9201-20CE-49CD-9C75-9D16E43AFE61}"/>
              </a:ext>
            </a:extLst>
          </p:cNvPr>
          <p:cNvSpPr txBox="1">
            <a:spLocks noChangeArrowheads="1"/>
          </p:cNvSpPr>
          <p:nvPr/>
        </p:nvSpPr>
        <p:spPr bwMode="auto">
          <a:xfrm>
            <a:off x="1979613" y="44450"/>
            <a:ext cx="5111750" cy="579438"/>
          </a:xfrm>
          <a:prstGeom prst="rect">
            <a:avLst/>
          </a:prstGeom>
          <a:noFill/>
          <a:ln w="9525">
            <a:noFill/>
            <a:miter lim="800000"/>
            <a:headEnd/>
            <a:tailEnd/>
          </a:ln>
          <a:effectLst/>
        </p:spPr>
        <p:txBody>
          <a:bodyPr>
            <a:spAutoFit/>
          </a:bodyPr>
          <a:lstStyle/>
          <a:p>
            <a:pPr algn="ctr" eaLnBrk="1" hangingPunct="1">
              <a:spcBef>
                <a:spcPct val="50000"/>
              </a:spcBef>
              <a:defRPr/>
            </a:pPr>
            <a:r>
              <a:rPr kumimoji="1" lang="en-US" altLang="zh-CN" sz="3200">
                <a:effectLst>
                  <a:outerShdw blurRad="38100" dist="38100" dir="2700000" algn="tl">
                    <a:srgbClr val="808080"/>
                  </a:outerShdw>
                </a:effectLst>
                <a:latin typeface="Times New Roman" pitchFamily="18" charset="0"/>
                <a:ea typeface="黑体" pitchFamily="49" charset="-122"/>
              </a:rPr>
              <a:t>§5    </a:t>
            </a:r>
            <a:r>
              <a:rPr kumimoji="1" lang="zh-CN" altLang="en-US" sz="3200">
                <a:latin typeface="Times New Roman" pitchFamily="18" charset="0"/>
                <a:ea typeface="黑体" pitchFamily="49" charset="-122"/>
              </a:rPr>
              <a:t>粘滞流体的运动</a:t>
            </a:r>
          </a:p>
        </p:txBody>
      </p:sp>
      <p:graphicFrame>
        <p:nvGraphicFramePr>
          <p:cNvPr id="23557" name="Object 5">
            <a:extLst>
              <a:ext uri="{FF2B5EF4-FFF2-40B4-BE49-F238E27FC236}">
                <a16:creationId xmlns:a16="http://schemas.microsoft.com/office/drawing/2014/main" id="{04DDCC3A-6751-413E-B6FC-09ADFB01DBA3}"/>
              </a:ext>
            </a:extLst>
          </p:cNvPr>
          <p:cNvGraphicFramePr>
            <a:graphicFrameLocks noChangeAspect="1"/>
          </p:cNvGraphicFramePr>
          <p:nvPr/>
        </p:nvGraphicFramePr>
        <p:xfrm>
          <a:off x="4362450" y="2751138"/>
          <a:ext cx="114300" cy="215900"/>
        </p:xfrm>
        <a:graphic>
          <a:graphicData uri="http://schemas.openxmlformats.org/presentationml/2006/ole">
            <mc:AlternateContent xmlns:mc="http://schemas.openxmlformats.org/markup-compatibility/2006">
              <mc:Choice xmlns:v="urn:schemas-microsoft-com:vml" Requires="v">
                <p:oleObj spid="_x0000_s23682" name="Equation" r:id="rId3" imgW="114151" imgH="215619" progId="Equation.3">
                  <p:embed/>
                </p:oleObj>
              </mc:Choice>
              <mc:Fallback>
                <p:oleObj name="Equation" r:id="rId3" imgW="114151" imgH="215619"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2450" y="2751138"/>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6214" name="Object 6">
            <a:extLst>
              <a:ext uri="{FF2B5EF4-FFF2-40B4-BE49-F238E27FC236}">
                <a16:creationId xmlns:a16="http://schemas.microsoft.com/office/drawing/2014/main" id="{50A5182D-0440-4F21-BB5B-34A934979E85}"/>
              </a:ext>
            </a:extLst>
          </p:cNvPr>
          <p:cNvGraphicFramePr>
            <a:graphicFrameLocks noChangeAspect="1"/>
          </p:cNvGraphicFramePr>
          <p:nvPr/>
        </p:nvGraphicFramePr>
        <p:xfrm>
          <a:off x="1763713" y="2711450"/>
          <a:ext cx="2016125" cy="1103313"/>
        </p:xfrm>
        <a:graphic>
          <a:graphicData uri="http://schemas.openxmlformats.org/presentationml/2006/ole">
            <mc:AlternateContent xmlns:mc="http://schemas.openxmlformats.org/markup-compatibility/2006">
              <mc:Choice xmlns:v="urn:schemas-microsoft-com:vml" Requires="v">
                <p:oleObj spid="_x0000_s23683" name="公式" r:id="rId5" imgW="860904" imgH="396018" progId="Equation.3">
                  <p:embed/>
                </p:oleObj>
              </mc:Choice>
              <mc:Fallback>
                <p:oleObj name="公式" r:id="rId5" imgW="860904" imgH="396018"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2711450"/>
                        <a:ext cx="2016125" cy="11033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59" name="Text Box 7">
            <a:extLst>
              <a:ext uri="{FF2B5EF4-FFF2-40B4-BE49-F238E27FC236}">
                <a16:creationId xmlns:a16="http://schemas.microsoft.com/office/drawing/2014/main" id="{D05DC8DF-8140-459B-97EB-C532C23E6E9B}"/>
              </a:ext>
            </a:extLst>
          </p:cNvPr>
          <p:cNvSpPr txBox="1">
            <a:spLocks noChangeArrowheads="1"/>
          </p:cNvSpPr>
          <p:nvPr/>
        </p:nvSpPr>
        <p:spPr bwMode="auto">
          <a:xfrm>
            <a:off x="76200" y="3059113"/>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endParaRPr kumimoji="1" lang="zh-CN" altLang="zh-CN" b="0">
              <a:solidFill>
                <a:schemeClr val="tx1"/>
              </a:solidFill>
              <a:latin typeface="Times New Roman" panose="02020603050405020304" pitchFamily="18" charset="0"/>
              <a:ea typeface="黑体" panose="02010609060101010101" pitchFamily="49" charset="-122"/>
            </a:endParaRPr>
          </a:p>
        </p:txBody>
      </p:sp>
      <p:sp>
        <p:nvSpPr>
          <p:cNvPr id="606216" name="Text Box 8">
            <a:extLst>
              <a:ext uri="{FF2B5EF4-FFF2-40B4-BE49-F238E27FC236}">
                <a16:creationId xmlns:a16="http://schemas.microsoft.com/office/drawing/2014/main" id="{53936855-391E-444E-9FE9-F4007D76BEA9}"/>
              </a:ext>
            </a:extLst>
          </p:cNvPr>
          <p:cNvSpPr txBox="1">
            <a:spLocks noChangeArrowheads="1"/>
          </p:cNvSpPr>
          <p:nvPr/>
        </p:nvSpPr>
        <p:spPr bwMode="auto">
          <a:xfrm>
            <a:off x="303213" y="2930525"/>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solidFill>
                  <a:srgbClr val="FFFF00"/>
                </a:solidFill>
                <a:latin typeface="Times New Roman" panose="02020603050405020304" pitchFamily="18" charset="0"/>
                <a:ea typeface="宋体" panose="02010600030101010101" pitchFamily="2" charset="-122"/>
              </a:rPr>
              <a:t>速度梯度</a:t>
            </a:r>
          </a:p>
        </p:txBody>
      </p:sp>
      <p:sp>
        <p:nvSpPr>
          <p:cNvPr id="606217" name="Text Box 9">
            <a:extLst>
              <a:ext uri="{FF2B5EF4-FFF2-40B4-BE49-F238E27FC236}">
                <a16:creationId xmlns:a16="http://schemas.microsoft.com/office/drawing/2014/main" id="{837DABB3-E7A5-4863-9100-880D468DCD06}"/>
              </a:ext>
            </a:extLst>
          </p:cNvPr>
          <p:cNvSpPr txBox="1">
            <a:spLocks noChangeArrowheads="1"/>
          </p:cNvSpPr>
          <p:nvPr/>
        </p:nvSpPr>
        <p:spPr bwMode="auto">
          <a:xfrm>
            <a:off x="250825" y="4237038"/>
            <a:ext cx="208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solidFill>
                  <a:srgbClr val="FFFF00"/>
                </a:solidFill>
                <a:latin typeface="Times New Roman" panose="02020603050405020304" pitchFamily="18" charset="0"/>
                <a:ea typeface="宋体" panose="02010600030101010101" pitchFamily="2" charset="-122"/>
              </a:rPr>
              <a:t>粘滞定律</a:t>
            </a:r>
          </a:p>
        </p:txBody>
      </p:sp>
      <p:graphicFrame>
        <p:nvGraphicFramePr>
          <p:cNvPr id="606218" name="Object 10">
            <a:extLst>
              <a:ext uri="{FF2B5EF4-FFF2-40B4-BE49-F238E27FC236}">
                <a16:creationId xmlns:a16="http://schemas.microsoft.com/office/drawing/2014/main" id="{7FE73C37-6034-4C40-87D4-CDC98DAFC94B}"/>
              </a:ext>
            </a:extLst>
          </p:cNvPr>
          <p:cNvGraphicFramePr>
            <a:graphicFrameLocks noChangeAspect="1"/>
          </p:cNvGraphicFramePr>
          <p:nvPr/>
        </p:nvGraphicFramePr>
        <p:xfrm>
          <a:off x="1908175" y="3937000"/>
          <a:ext cx="1846263" cy="1038225"/>
        </p:xfrm>
        <a:graphic>
          <a:graphicData uri="http://schemas.openxmlformats.org/presentationml/2006/ole">
            <mc:AlternateContent xmlns:mc="http://schemas.openxmlformats.org/markup-compatibility/2006">
              <mc:Choice xmlns:v="urn:schemas-microsoft-com:vml" Requires="v">
                <p:oleObj spid="_x0000_s23684" name="公式" r:id="rId7" imgW="784767" imgH="396018" progId="Equation.3">
                  <p:embed/>
                </p:oleObj>
              </mc:Choice>
              <mc:Fallback>
                <p:oleObj name="公式" r:id="rId7" imgW="784767" imgH="396018"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175" y="3937000"/>
                        <a:ext cx="1846263" cy="103822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6219" name="Text Box 11">
            <a:extLst>
              <a:ext uri="{FF2B5EF4-FFF2-40B4-BE49-F238E27FC236}">
                <a16:creationId xmlns:a16="http://schemas.microsoft.com/office/drawing/2014/main" id="{1613EE9B-F859-495E-ADDB-95E29987F6DE}"/>
              </a:ext>
            </a:extLst>
          </p:cNvPr>
          <p:cNvSpPr txBox="1">
            <a:spLocks noChangeArrowheads="1"/>
          </p:cNvSpPr>
          <p:nvPr/>
        </p:nvSpPr>
        <p:spPr bwMode="auto">
          <a:xfrm>
            <a:off x="250825" y="1270000"/>
            <a:ext cx="396081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lnSpc>
                <a:spcPct val="110000"/>
              </a:lnSpc>
              <a:spcBef>
                <a:spcPct val="50000"/>
              </a:spcBef>
            </a:pPr>
            <a:r>
              <a:rPr kumimoji="1" lang="zh-CN" altLang="en-US">
                <a:solidFill>
                  <a:srgbClr val="FFFF00"/>
                </a:solidFill>
                <a:latin typeface="Times New Roman" panose="02020603050405020304" pitchFamily="18" charset="0"/>
                <a:ea typeface="宋体" panose="02010600030101010101" pitchFamily="2" charset="-122"/>
              </a:rPr>
              <a:t>层流</a:t>
            </a:r>
            <a:r>
              <a:rPr kumimoji="1" lang="en-US" altLang="zh-CN">
                <a:solidFill>
                  <a:srgbClr val="FFFF00"/>
                </a:solidFill>
                <a:latin typeface="Times New Roman" panose="02020603050405020304" pitchFamily="18" charset="0"/>
                <a:ea typeface="宋体" panose="02010600030101010101" pitchFamily="2" charset="-122"/>
              </a:rPr>
              <a:t>: </a:t>
            </a:r>
            <a:r>
              <a:rPr lang="zh-CN" altLang="en-US">
                <a:latin typeface="Times New Roman" panose="02020603050405020304" pitchFamily="18" charset="0"/>
                <a:ea typeface="宋体" panose="02010600030101010101" pitchFamily="2" charset="-122"/>
              </a:rPr>
              <a:t>各层流体互不混杂</a:t>
            </a:r>
          </a:p>
        </p:txBody>
      </p:sp>
      <p:sp>
        <p:nvSpPr>
          <p:cNvPr id="606220" name="Text Box 12">
            <a:extLst>
              <a:ext uri="{FF2B5EF4-FFF2-40B4-BE49-F238E27FC236}">
                <a16:creationId xmlns:a16="http://schemas.microsoft.com/office/drawing/2014/main" id="{92D0E592-BCDA-405B-83A7-B875B69ACAAC}"/>
              </a:ext>
            </a:extLst>
          </p:cNvPr>
          <p:cNvSpPr txBox="1">
            <a:spLocks noChangeArrowheads="1"/>
          </p:cNvSpPr>
          <p:nvPr/>
        </p:nvSpPr>
        <p:spPr bwMode="auto">
          <a:xfrm>
            <a:off x="215900" y="1809750"/>
            <a:ext cx="46799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lnSpc>
                <a:spcPct val="110000"/>
              </a:lnSpc>
            </a:pPr>
            <a:r>
              <a:rPr kumimoji="1" lang="zh-CN" altLang="en-US">
                <a:solidFill>
                  <a:srgbClr val="FFFF00"/>
                </a:solidFill>
                <a:latin typeface="Times New Roman" panose="02020603050405020304" pitchFamily="18" charset="0"/>
                <a:ea typeface="宋体" panose="02010600030101010101" pitchFamily="2" charset="-122"/>
              </a:rPr>
              <a:t>粘滞力</a:t>
            </a:r>
            <a:r>
              <a:rPr kumimoji="1" lang="en-US" altLang="zh-CN">
                <a:solidFill>
                  <a:srgbClr val="FFFF00"/>
                </a:solidFill>
                <a:latin typeface="Times New Roman" panose="02020603050405020304" pitchFamily="18" charset="0"/>
                <a:ea typeface="宋体" panose="02010600030101010101" pitchFamily="2" charset="-122"/>
              </a:rPr>
              <a:t>: </a:t>
            </a:r>
            <a:r>
              <a:rPr lang="zh-CN" altLang="en-US">
                <a:latin typeface="Times New Roman" panose="02020603050405020304" pitchFamily="18" charset="0"/>
                <a:ea typeface="宋体" panose="02010600030101010101" pitchFamily="2" charset="-122"/>
              </a:rPr>
              <a:t>各层流体之间存在的摩擦 </a:t>
            </a:r>
          </a:p>
          <a:p>
            <a:pPr eaLnBrk="1" hangingPunct="1">
              <a:lnSpc>
                <a:spcPct val="110000"/>
              </a:lnSpc>
            </a:pPr>
            <a:r>
              <a:rPr lang="zh-CN" altLang="en-US">
                <a:latin typeface="Times New Roman" panose="02020603050405020304" pitchFamily="18" charset="0"/>
                <a:ea typeface="宋体" panose="02010600030101010101" pitchFamily="2" charset="-122"/>
              </a:rPr>
              <a:t>              力</a:t>
            </a:r>
            <a:r>
              <a:rPr lang="en-US" altLang="zh-CN">
                <a:latin typeface="Times New Roman" panose="02020603050405020304" pitchFamily="18" charset="0"/>
                <a:ea typeface="宋体" panose="02010600030101010101" pitchFamily="2" charset="-122"/>
              </a:rPr>
              <a:t>(</a:t>
            </a:r>
            <a:r>
              <a:rPr lang="zh-CN" altLang="en-US">
                <a:latin typeface="Times New Roman" panose="02020603050405020304" pitchFamily="18" charset="0"/>
                <a:ea typeface="宋体" panose="02010600030101010101" pitchFamily="2" charset="-122"/>
              </a:rPr>
              <a:t>内摩擦</a:t>
            </a:r>
            <a:r>
              <a:rPr lang="en-US" altLang="zh-CN">
                <a:latin typeface="Times New Roman" panose="02020603050405020304" pitchFamily="18" charset="0"/>
                <a:ea typeface="宋体" panose="02010600030101010101" pitchFamily="2" charset="-122"/>
              </a:rPr>
              <a:t>)</a:t>
            </a:r>
          </a:p>
        </p:txBody>
      </p:sp>
      <p:sp>
        <p:nvSpPr>
          <p:cNvPr id="23565" name="Text Box 13">
            <a:extLst>
              <a:ext uri="{FF2B5EF4-FFF2-40B4-BE49-F238E27FC236}">
                <a16:creationId xmlns:a16="http://schemas.microsoft.com/office/drawing/2014/main" id="{F57235D8-433A-4A83-B99D-4735D6455294}"/>
              </a:ext>
            </a:extLst>
          </p:cNvPr>
          <p:cNvSpPr txBox="1">
            <a:spLocks noChangeArrowheads="1"/>
          </p:cNvSpPr>
          <p:nvPr/>
        </p:nvSpPr>
        <p:spPr bwMode="auto">
          <a:xfrm>
            <a:off x="107950" y="695325"/>
            <a:ext cx="4464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sz="2800">
                <a:solidFill>
                  <a:srgbClr val="66FFFF"/>
                </a:solidFill>
                <a:latin typeface="Times New Roman" panose="02020603050405020304" pitchFamily="18" charset="0"/>
                <a:ea typeface="黑体" panose="02010609060101010101" pitchFamily="49" charset="-122"/>
              </a:rPr>
              <a:t>一、实际流体的粘滞定律</a:t>
            </a:r>
          </a:p>
        </p:txBody>
      </p:sp>
      <p:grpSp>
        <p:nvGrpSpPr>
          <p:cNvPr id="2" name="Group 14">
            <a:extLst>
              <a:ext uri="{FF2B5EF4-FFF2-40B4-BE49-F238E27FC236}">
                <a16:creationId xmlns:a16="http://schemas.microsoft.com/office/drawing/2014/main" id="{5C7663D3-5357-4617-97A4-EEA5F222907B}"/>
              </a:ext>
            </a:extLst>
          </p:cNvPr>
          <p:cNvGrpSpPr>
            <a:grpSpLocks/>
          </p:cNvGrpSpPr>
          <p:nvPr/>
        </p:nvGrpSpPr>
        <p:grpSpPr bwMode="auto">
          <a:xfrm>
            <a:off x="5219700" y="692150"/>
            <a:ext cx="3563938" cy="2619375"/>
            <a:chOff x="3243" y="436"/>
            <a:chExt cx="2517" cy="1770"/>
          </a:xfrm>
        </p:grpSpPr>
        <p:sp>
          <p:nvSpPr>
            <p:cNvPr id="23609" name="Rectangle 15" descr="轮廓式菱形">
              <a:extLst>
                <a:ext uri="{FF2B5EF4-FFF2-40B4-BE49-F238E27FC236}">
                  <a16:creationId xmlns:a16="http://schemas.microsoft.com/office/drawing/2014/main" id="{05B7580A-D812-4A85-A6AB-42C95273EDBB}"/>
                </a:ext>
              </a:extLst>
            </p:cNvPr>
            <p:cNvSpPr>
              <a:spLocks noChangeArrowheads="1"/>
            </p:cNvSpPr>
            <p:nvPr/>
          </p:nvSpPr>
          <p:spPr bwMode="auto">
            <a:xfrm>
              <a:off x="3243" y="741"/>
              <a:ext cx="2151" cy="123"/>
            </a:xfrm>
            <a:prstGeom prst="rect">
              <a:avLst/>
            </a:prstGeom>
            <a:blipFill dpi="0" rotWithShape="0">
              <a:blip r:embed="rId9"/>
              <a:srcRect/>
              <a:tile tx="0" ty="0" sx="100000" sy="100000" flip="none" algn="tl"/>
            </a:blipFill>
            <a:ln w="12700">
              <a:solidFill>
                <a:schemeClr val="tx1"/>
              </a:solidFill>
              <a:miter lim="800000"/>
              <a:headEnd type="none" w="sm" len="sm"/>
              <a:tailEnd type="none" w="sm" len="sm"/>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3610" name="Rectangle 16" descr="轮廓式菱形">
              <a:extLst>
                <a:ext uri="{FF2B5EF4-FFF2-40B4-BE49-F238E27FC236}">
                  <a16:creationId xmlns:a16="http://schemas.microsoft.com/office/drawing/2014/main" id="{2CB72040-9D8B-4F47-9A17-FB5A94C79B55}"/>
                </a:ext>
              </a:extLst>
            </p:cNvPr>
            <p:cNvSpPr>
              <a:spLocks noChangeArrowheads="1"/>
            </p:cNvSpPr>
            <p:nvPr/>
          </p:nvSpPr>
          <p:spPr bwMode="auto">
            <a:xfrm>
              <a:off x="3243" y="1928"/>
              <a:ext cx="2151" cy="122"/>
            </a:xfrm>
            <a:prstGeom prst="rect">
              <a:avLst/>
            </a:prstGeom>
            <a:blipFill dpi="0" rotWithShape="0">
              <a:blip r:embed="rId9"/>
              <a:srcRect/>
              <a:tile tx="0" ty="0" sx="100000" sy="100000" flip="none" algn="tl"/>
            </a:blipFill>
            <a:ln w="12700">
              <a:solidFill>
                <a:schemeClr val="tx1"/>
              </a:solidFill>
              <a:miter lim="800000"/>
              <a:headEnd type="none" w="sm" len="sm"/>
              <a:tailEnd type="none" w="sm" len="sm"/>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3611" name="Text Box 17">
              <a:extLst>
                <a:ext uri="{FF2B5EF4-FFF2-40B4-BE49-F238E27FC236}">
                  <a16:creationId xmlns:a16="http://schemas.microsoft.com/office/drawing/2014/main" id="{D1491223-171F-48C1-AC70-E27144566FB6}"/>
                </a:ext>
              </a:extLst>
            </p:cNvPr>
            <p:cNvSpPr txBox="1">
              <a:spLocks noChangeArrowheads="1"/>
            </p:cNvSpPr>
            <p:nvPr/>
          </p:nvSpPr>
          <p:spPr bwMode="auto">
            <a:xfrm>
              <a:off x="5562" y="1842"/>
              <a:ext cx="198"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sz="2800" i="1">
                  <a:solidFill>
                    <a:schemeClr val="tx1"/>
                  </a:solidFill>
                  <a:latin typeface="Times New Roman" panose="02020603050405020304" pitchFamily="18" charset="0"/>
                  <a:ea typeface="宋体" panose="02010600030101010101" pitchFamily="2" charset="-122"/>
                </a:rPr>
                <a:t>x</a:t>
              </a:r>
              <a:endParaRPr kumimoji="1" lang="en-US" altLang="zh-CN" i="1">
                <a:solidFill>
                  <a:schemeClr val="tx1"/>
                </a:solidFill>
                <a:latin typeface="Times New Roman" panose="02020603050405020304" pitchFamily="18" charset="0"/>
                <a:ea typeface="宋体" panose="02010600030101010101" pitchFamily="2" charset="-122"/>
              </a:endParaRPr>
            </a:p>
          </p:txBody>
        </p:sp>
        <p:sp>
          <p:nvSpPr>
            <p:cNvPr id="23612" name="Text Box 18">
              <a:extLst>
                <a:ext uri="{FF2B5EF4-FFF2-40B4-BE49-F238E27FC236}">
                  <a16:creationId xmlns:a16="http://schemas.microsoft.com/office/drawing/2014/main" id="{F925F7F1-0DBE-4272-8222-5D94EC816DA5}"/>
                </a:ext>
              </a:extLst>
            </p:cNvPr>
            <p:cNvSpPr txBox="1">
              <a:spLocks noChangeArrowheads="1"/>
            </p:cNvSpPr>
            <p:nvPr/>
          </p:nvSpPr>
          <p:spPr bwMode="auto">
            <a:xfrm>
              <a:off x="5375" y="647"/>
              <a:ext cx="227"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i="1">
                  <a:solidFill>
                    <a:schemeClr val="tx1"/>
                  </a:solidFill>
                  <a:latin typeface="Times New Roman" panose="02020603050405020304" pitchFamily="18" charset="0"/>
                  <a:ea typeface="宋体" panose="02010600030101010101" pitchFamily="2" charset="-122"/>
                </a:rPr>
                <a:t>A</a:t>
              </a:r>
            </a:p>
          </p:txBody>
        </p:sp>
        <p:sp>
          <p:nvSpPr>
            <p:cNvPr id="23613" name="Rectangle 19">
              <a:extLst>
                <a:ext uri="{FF2B5EF4-FFF2-40B4-BE49-F238E27FC236}">
                  <a16:creationId xmlns:a16="http://schemas.microsoft.com/office/drawing/2014/main" id="{A6932362-D7A9-4B0F-AFF6-2A16FEE9E23B}"/>
                </a:ext>
              </a:extLst>
            </p:cNvPr>
            <p:cNvSpPr>
              <a:spLocks noChangeArrowheads="1"/>
            </p:cNvSpPr>
            <p:nvPr/>
          </p:nvSpPr>
          <p:spPr bwMode="auto">
            <a:xfrm>
              <a:off x="5329" y="1888"/>
              <a:ext cx="274"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en-US" altLang="zh-CN" i="1">
                  <a:solidFill>
                    <a:schemeClr val="tx1"/>
                  </a:solidFill>
                  <a:latin typeface="Times New Roman" panose="02020603050405020304" pitchFamily="18" charset="0"/>
                  <a:ea typeface="宋体" panose="02010600030101010101" pitchFamily="2" charset="-122"/>
                </a:rPr>
                <a:t>B</a:t>
              </a:r>
            </a:p>
          </p:txBody>
        </p:sp>
        <p:sp>
          <p:nvSpPr>
            <p:cNvPr id="23614" name="Line 20">
              <a:extLst>
                <a:ext uri="{FF2B5EF4-FFF2-40B4-BE49-F238E27FC236}">
                  <a16:creationId xmlns:a16="http://schemas.microsoft.com/office/drawing/2014/main" id="{AF1E3134-BB94-43FC-B28D-05F026E61BDB}"/>
                </a:ext>
              </a:extLst>
            </p:cNvPr>
            <p:cNvSpPr>
              <a:spLocks noChangeShapeType="1"/>
            </p:cNvSpPr>
            <p:nvPr/>
          </p:nvSpPr>
          <p:spPr bwMode="auto">
            <a:xfrm flipV="1">
              <a:off x="3243" y="527"/>
              <a:ext cx="0" cy="1401"/>
            </a:xfrm>
            <a:prstGeom prst="line">
              <a:avLst/>
            </a:prstGeom>
            <a:noFill/>
            <a:ln w="28575">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15" name="Rectangle 21">
              <a:extLst>
                <a:ext uri="{FF2B5EF4-FFF2-40B4-BE49-F238E27FC236}">
                  <a16:creationId xmlns:a16="http://schemas.microsoft.com/office/drawing/2014/main" id="{D1C782AC-D430-4858-AF24-902AC76A0063}"/>
                </a:ext>
              </a:extLst>
            </p:cNvPr>
            <p:cNvSpPr>
              <a:spLocks noChangeArrowheads="1"/>
            </p:cNvSpPr>
            <p:nvPr/>
          </p:nvSpPr>
          <p:spPr bwMode="auto">
            <a:xfrm>
              <a:off x="3288" y="436"/>
              <a:ext cx="272"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en-US" altLang="zh-CN" sz="2800" i="1">
                  <a:solidFill>
                    <a:schemeClr val="tx1"/>
                  </a:solidFill>
                  <a:latin typeface="Times New Roman" panose="02020603050405020304" pitchFamily="18" charset="0"/>
                  <a:ea typeface="宋体" panose="02010600030101010101" pitchFamily="2" charset="-122"/>
                </a:rPr>
                <a:t>y</a:t>
              </a:r>
            </a:p>
          </p:txBody>
        </p:sp>
        <p:sp>
          <p:nvSpPr>
            <p:cNvPr id="23616" name="Rectangle 22" descr="5%">
              <a:extLst>
                <a:ext uri="{FF2B5EF4-FFF2-40B4-BE49-F238E27FC236}">
                  <a16:creationId xmlns:a16="http://schemas.microsoft.com/office/drawing/2014/main" id="{6BD9CCD1-7A4C-4E67-B99A-A77E63A400C1}"/>
                </a:ext>
              </a:extLst>
            </p:cNvPr>
            <p:cNvSpPr>
              <a:spLocks noChangeArrowheads="1"/>
            </p:cNvSpPr>
            <p:nvPr/>
          </p:nvSpPr>
          <p:spPr bwMode="auto">
            <a:xfrm>
              <a:off x="3243" y="864"/>
              <a:ext cx="2151" cy="1064"/>
            </a:xfrm>
            <a:prstGeom prst="rect">
              <a:avLst/>
            </a:prstGeom>
            <a:blipFill dpi="0" rotWithShape="0">
              <a:blip r:embed="rId10"/>
              <a:srcRect/>
              <a:tile tx="0" ty="0" sx="100000" sy="100000" flip="none" algn="tl"/>
            </a:blip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kumimoji="1" lang="zh-CN" altLang="zh-CN" sz="3200">
                <a:solidFill>
                  <a:srgbClr val="FF3300"/>
                </a:solidFill>
                <a:latin typeface="Times New Roman" panose="02020603050405020304" pitchFamily="18" charset="0"/>
                <a:ea typeface="宋体" panose="02010600030101010101" pitchFamily="2" charset="-122"/>
              </a:endParaRPr>
            </a:p>
          </p:txBody>
        </p:sp>
        <p:grpSp>
          <p:nvGrpSpPr>
            <p:cNvPr id="23617" name="Group 23">
              <a:extLst>
                <a:ext uri="{FF2B5EF4-FFF2-40B4-BE49-F238E27FC236}">
                  <a16:creationId xmlns:a16="http://schemas.microsoft.com/office/drawing/2014/main" id="{E122AFAD-5B66-4C80-BE54-AF7CFA791157}"/>
                </a:ext>
              </a:extLst>
            </p:cNvPr>
            <p:cNvGrpSpPr>
              <a:grpSpLocks/>
            </p:cNvGrpSpPr>
            <p:nvPr/>
          </p:nvGrpSpPr>
          <p:grpSpPr bwMode="auto">
            <a:xfrm>
              <a:off x="4597" y="905"/>
              <a:ext cx="678" cy="982"/>
              <a:chOff x="4272" y="1584"/>
              <a:chExt cx="816" cy="1152"/>
            </a:xfrm>
          </p:grpSpPr>
          <p:sp>
            <p:nvSpPr>
              <p:cNvPr id="23629" name="Line 24">
                <a:extLst>
                  <a:ext uri="{FF2B5EF4-FFF2-40B4-BE49-F238E27FC236}">
                    <a16:creationId xmlns:a16="http://schemas.microsoft.com/office/drawing/2014/main" id="{518397AB-9A3A-4523-81C5-39414E92F50E}"/>
                  </a:ext>
                </a:extLst>
              </p:cNvPr>
              <p:cNvSpPr>
                <a:spLocks noChangeShapeType="1"/>
              </p:cNvSpPr>
              <p:nvPr/>
            </p:nvSpPr>
            <p:spPr bwMode="auto">
              <a:xfrm>
                <a:off x="4272" y="1584"/>
                <a:ext cx="816"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30" name="Line 25">
                <a:extLst>
                  <a:ext uri="{FF2B5EF4-FFF2-40B4-BE49-F238E27FC236}">
                    <a16:creationId xmlns:a16="http://schemas.microsoft.com/office/drawing/2014/main" id="{840024B1-40EB-4BBF-B9E7-E48DE28A27C0}"/>
                  </a:ext>
                </a:extLst>
              </p:cNvPr>
              <p:cNvSpPr>
                <a:spLocks noChangeShapeType="1"/>
              </p:cNvSpPr>
              <p:nvPr/>
            </p:nvSpPr>
            <p:spPr bwMode="auto">
              <a:xfrm>
                <a:off x="4272" y="1680"/>
                <a:ext cx="720"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31" name="Line 26">
                <a:extLst>
                  <a:ext uri="{FF2B5EF4-FFF2-40B4-BE49-F238E27FC236}">
                    <a16:creationId xmlns:a16="http://schemas.microsoft.com/office/drawing/2014/main" id="{A2E61CAA-B72D-435B-ABA7-2286BDD23ADD}"/>
                  </a:ext>
                </a:extLst>
              </p:cNvPr>
              <p:cNvSpPr>
                <a:spLocks noChangeShapeType="1"/>
              </p:cNvSpPr>
              <p:nvPr/>
            </p:nvSpPr>
            <p:spPr bwMode="auto">
              <a:xfrm>
                <a:off x="4272" y="1776"/>
                <a:ext cx="624"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32" name="Line 27">
                <a:extLst>
                  <a:ext uri="{FF2B5EF4-FFF2-40B4-BE49-F238E27FC236}">
                    <a16:creationId xmlns:a16="http://schemas.microsoft.com/office/drawing/2014/main" id="{0C7DC2B8-3C97-4163-83C7-018493346B8E}"/>
                  </a:ext>
                </a:extLst>
              </p:cNvPr>
              <p:cNvSpPr>
                <a:spLocks noChangeShapeType="1"/>
              </p:cNvSpPr>
              <p:nvPr/>
            </p:nvSpPr>
            <p:spPr bwMode="auto">
              <a:xfrm>
                <a:off x="4272" y="1872"/>
                <a:ext cx="576"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33" name="Line 28">
                <a:extLst>
                  <a:ext uri="{FF2B5EF4-FFF2-40B4-BE49-F238E27FC236}">
                    <a16:creationId xmlns:a16="http://schemas.microsoft.com/office/drawing/2014/main" id="{4DB1D3A6-C49D-4CF3-8C20-53216E267F73}"/>
                  </a:ext>
                </a:extLst>
              </p:cNvPr>
              <p:cNvSpPr>
                <a:spLocks noChangeShapeType="1"/>
              </p:cNvSpPr>
              <p:nvPr/>
            </p:nvSpPr>
            <p:spPr bwMode="auto">
              <a:xfrm>
                <a:off x="4272" y="1968"/>
                <a:ext cx="528"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34" name="Line 29">
                <a:extLst>
                  <a:ext uri="{FF2B5EF4-FFF2-40B4-BE49-F238E27FC236}">
                    <a16:creationId xmlns:a16="http://schemas.microsoft.com/office/drawing/2014/main" id="{E6278C25-5FD2-4EE2-AC5D-DA7F3548FCCA}"/>
                  </a:ext>
                </a:extLst>
              </p:cNvPr>
              <p:cNvSpPr>
                <a:spLocks noChangeShapeType="1"/>
              </p:cNvSpPr>
              <p:nvPr/>
            </p:nvSpPr>
            <p:spPr bwMode="auto">
              <a:xfrm>
                <a:off x="4272" y="2064"/>
                <a:ext cx="480"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35" name="Line 30">
                <a:extLst>
                  <a:ext uri="{FF2B5EF4-FFF2-40B4-BE49-F238E27FC236}">
                    <a16:creationId xmlns:a16="http://schemas.microsoft.com/office/drawing/2014/main" id="{F4026789-B148-4E3A-B240-DE9A298E101A}"/>
                  </a:ext>
                </a:extLst>
              </p:cNvPr>
              <p:cNvSpPr>
                <a:spLocks noChangeShapeType="1"/>
              </p:cNvSpPr>
              <p:nvPr/>
            </p:nvSpPr>
            <p:spPr bwMode="auto">
              <a:xfrm>
                <a:off x="4272" y="2160"/>
                <a:ext cx="432"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36" name="Line 31">
                <a:extLst>
                  <a:ext uri="{FF2B5EF4-FFF2-40B4-BE49-F238E27FC236}">
                    <a16:creationId xmlns:a16="http://schemas.microsoft.com/office/drawing/2014/main" id="{37091D41-7E1E-4ABC-82DB-E60D47B43860}"/>
                  </a:ext>
                </a:extLst>
              </p:cNvPr>
              <p:cNvSpPr>
                <a:spLocks noChangeShapeType="1"/>
              </p:cNvSpPr>
              <p:nvPr/>
            </p:nvSpPr>
            <p:spPr bwMode="auto">
              <a:xfrm>
                <a:off x="4272" y="2256"/>
                <a:ext cx="384"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37" name="Line 32">
                <a:extLst>
                  <a:ext uri="{FF2B5EF4-FFF2-40B4-BE49-F238E27FC236}">
                    <a16:creationId xmlns:a16="http://schemas.microsoft.com/office/drawing/2014/main" id="{C2B5BB92-87FF-4835-AB21-FDCF8EDD8A8A}"/>
                  </a:ext>
                </a:extLst>
              </p:cNvPr>
              <p:cNvSpPr>
                <a:spLocks noChangeShapeType="1"/>
              </p:cNvSpPr>
              <p:nvPr/>
            </p:nvSpPr>
            <p:spPr bwMode="auto">
              <a:xfrm>
                <a:off x="4272" y="2352"/>
                <a:ext cx="336"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38" name="Line 33">
                <a:extLst>
                  <a:ext uri="{FF2B5EF4-FFF2-40B4-BE49-F238E27FC236}">
                    <a16:creationId xmlns:a16="http://schemas.microsoft.com/office/drawing/2014/main" id="{29074106-36D8-498E-B2A8-6D7F44DD22D5}"/>
                  </a:ext>
                </a:extLst>
              </p:cNvPr>
              <p:cNvSpPr>
                <a:spLocks noChangeShapeType="1"/>
              </p:cNvSpPr>
              <p:nvPr/>
            </p:nvSpPr>
            <p:spPr bwMode="auto">
              <a:xfrm>
                <a:off x="4272" y="2448"/>
                <a:ext cx="288"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39" name="Line 34">
                <a:extLst>
                  <a:ext uri="{FF2B5EF4-FFF2-40B4-BE49-F238E27FC236}">
                    <a16:creationId xmlns:a16="http://schemas.microsoft.com/office/drawing/2014/main" id="{BA5AFA2E-0647-4FEC-A7EA-C3914F2F5B86}"/>
                  </a:ext>
                </a:extLst>
              </p:cNvPr>
              <p:cNvSpPr>
                <a:spLocks noChangeShapeType="1"/>
              </p:cNvSpPr>
              <p:nvPr/>
            </p:nvSpPr>
            <p:spPr bwMode="auto">
              <a:xfrm>
                <a:off x="4272" y="2544"/>
                <a:ext cx="240"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40" name="Line 35">
                <a:extLst>
                  <a:ext uri="{FF2B5EF4-FFF2-40B4-BE49-F238E27FC236}">
                    <a16:creationId xmlns:a16="http://schemas.microsoft.com/office/drawing/2014/main" id="{A56F54CC-F689-4675-9685-14C1064DC489}"/>
                  </a:ext>
                </a:extLst>
              </p:cNvPr>
              <p:cNvSpPr>
                <a:spLocks noChangeShapeType="1"/>
              </p:cNvSpPr>
              <p:nvPr/>
            </p:nvSpPr>
            <p:spPr bwMode="auto">
              <a:xfrm>
                <a:off x="4272" y="2640"/>
                <a:ext cx="192"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41" name="Line 36">
                <a:extLst>
                  <a:ext uri="{FF2B5EF4-FFF2-40B4-BE49-F238E27FC236}">
                    <a16:creationId xmlns:a16="http://schemas.microsoft.com/office/drawing/2014/main" id="{FBF0839E-20A4-4506-AC2A-0EDB0094B947}"/>
                  </a:ext>
                </a:extLst>
              </p:cNvPr>
              <p:cNvSpPr>
                <a:spLocks noChangeShapeType="1"/>
              </p:cNvSpPr>
              <p:nvPr/>
            </p:nvSpPr>
            <p:spPr bwMode="auto">
              <a:xfrm>
                <a:off x="4272" y="2736"/>
                <a:ext cx="144"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3618" name="Text Box 37">
              <a:extLst>
                <a:ext uri="{FF2B5EF4-FFF2-40B4-BE49-F238E27FC236}">
                  <a16:creationId xmlns:a16="http://schemas.microsoft.com/office/drawing/2014/main" id="{5DC0520D-3B13-4973-90DC-18407C6E2A84}"/>
                </a:ext>
              </a:extLst>
            </p:cNvPr>
            <p:cNvSpPr txBox="1">
              <a:spLocks noChangeArrowheads="1"/>
            </p:cNvSpPr>
            <p:nvPr/>
          </p:nvSpPr>
          <p:spPr bwMode="auto">
            <a:xfrm>
              <a:off x="3742" y="844"/>
              <a:ext cx="837" cy="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sz="2800" i="1">
                  <a:solidFill>
                    <a:srgbClr val="0000FF"/>
                  </a:solidFill>
                  <a:latin typeface="Book Antiqua" panose="02040602050305030304" pitchFamily="18" charset="0"/>
                  <a:ea typeface="宋体" panose="02010600030101010101" pitchFamily="2" charset="-122"/>
                </a:rPr>
                <a:t>v</a:t>
              </a:r>
              <a:r>
                <a:rPr kumimoji="1" lang="en-US" altLang="zh-CN" sz="2800">
                  <a:solidFill>
                    <a:srgbClr val="0000FF"/>
                  </a:solidFill>
                  <a:latin typeface="Times New Roman" panose="02020603050405020304" pitchFamily="18" charset="0"/>
                  <a:ea typeface="宋体" panose="02010600030101010101" pitchFamily="2" charset="-122"/>
                </a:rPr>
                <a:t>=</a:t>
              </a:r>
              <a:r>
                <a:rPr kumimoji="1" lang="en-US" altLang="zh-CN" sz="2800" i="1">
                  <a:solidFill>
                    <a:srgbClr val="0000FF"/>
                  </a:solidFill>
                  <a:latin typeface="Book Antiqua" panose="02040602050305030304" pitchFamily="18" charset="0"/>
                  <a:ea typeface="宋体" panose="02010600030101010101" pitchFamily="2" charset="-122"/>
                </a:rPr>
                <a:t>v</a:t>
              </a:r>
              <a:r>
                <a:rPr kumimoji="1" lang="en-US" altLang="zh-CN" sz="2800">
                  <a:solidFill>
                    <a:srgbClr val="0000FF"/>
                  </a:solidFill>
                  <a:latin typeface="Times New Roman" panose="02020603050405020304" pitchFamily="18" charset="0"/>
                  <a:ea typeface="宋体" panose="02010600030101010101" pitchFamily="2" charset="-122"/>
                </a:rPr>
                <a:t>(</a:t>
              </a:r>
              <a:r>
                <a:rPr kumimoji="1" lang="en-US" altLang="zh-CN" sz="2800" i="1">
                  <a:solidFill>
                    <a:srgbClr val="0000FF"/>
                  </a:solidFill>
                  <a:latin typeface="Times New Roman" panose="02020603050405020304" pitchFamily="18" charset="0"/>
                  <a:ea typeface="宋体" panose="02010600030101010101" pitchFamily="2" charset="-122"/>
                </a:rPr>
                <a:t>y</a:t>
              </a:r>
              <a:r>
                <a:rPr kumimoji="1" lang="en-US" altLang="zh-CN" sz="2800">
                  <a:solidFill>
                    <a:srgbClr val="0000FF"/>
                  </a:solidFill>
                  <a:latin typeface="Times New Roman" panose="02020603050405020304" pitchFamily="18" charset="0"/>
                  <a:ea typeface="宋体" panose="02010600030101010101" pitchFamily="2" charset="-122"/>
                </a:rPr>
                <a:t>)</a:t>
              </a:r>
            </a:p>
          </p:txBody>
        </p:sp>
        <p:sp>
          <p:nvSpPr>
            <p:cNvPr id="23619" name="Rectangle 38">
              <a:extLst>
                <a:ext uri="{FF2B5EF4-FFF2-40B4-BE49-F238E27FC236}">
                  <a16:creationId xmlns:a16="http://schemas.microsoft.com/office/drawing/2014/main" id="{796A3659-FF42-45C9-BD8E-CB8D9B797BE5}"/>
                </a:ext>
              </a:extLst>
            </p:cNvPr>
            <p:cNvSpPr>
              <a:spLocks noChangeArrowheads="1"/>
            </p:cNvSpPr>
            <p:nvPr/>
          </p:nvSpPr>
          <p:spPr bwMode="auto">
            <a:xfrm>
              <a:off x="4422" y="1855"/>
              <a:ext cx="603"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en-US" altLang="zh-CN" sz="2800" i="1">
                  <a:solidFill>
                    <a:schemeClr val="tx1"/>
                  </a:solidFill>
                  <a:latin typeface="Book Antiqua" panose="02040602050305030304" pitchFamily="18" charset="0"/>
                  <a:ea typeface="宋体" panose="02010600030101010101" pitchFamily="2" charset="-122"/>
                </a:rPr>
                <a:t>v </a:t>
              </a:r>
              <a:r>
                <a:rPr kumimoji="1" lang="en-US" altLang="zh-CN" sz="2800">
                  <a:solidFill>
                    <a:schemeClr val="tx1"/>
                  </a:solidFill>
                  <a:latin typeface="Times New Roman" panose="02020603050405020304" pitchFamily="18" charset="0"/>
                  <a:ea typeface="宋体" panose="02010600030101010101" pitchFamily="2" charset="-122"/>
                </a:rPr>
                <a:t>=0</a:t>
              </a:r>
            </a:p>
          </p:txBody>
        </p:sp>
        <p:grpSp>
          <p:nvGrpSpPr>
            <p:cNvPr id="23620" name="Group 39">
              <a:extLst>
                <a:ext uri="{FF2B5EF4-FFF2-40B4-BE49-F238E27FC236}">
                  <a16:creationId xmlns:a16="http://schemas.microsoft.com/office/drawing/2014/main" id="{8AB48D65-6DCA-4789-9C21-1C64A448E50A}"/>
                </a:ext>
              </a:extLst>
            </p:cNvPr>
            <p:cNvGrpSpPr>
              <a:grpSpLocks/>
            </p:cNvGrpSpPr>
            <p:nvPr/>
          </p:nvGrpSpPr>
          <p:grpSpPr bwMode="auto">
            <a:xfrm>
              <a:off x="3243" y="1299"/>
              <a:ext cx="2132" cy="245"/>
              <a:chOff x="2640" y="2016"/>
              <a:chExt cx="2592" cy="288"/>
            </a:xfrm>
          </p:grpSpPr>
          <p:sp>
            <p:nvSpPr>
              <p:cNvPr id="23627" name="Rectangle 40" descr="瓦形">
                <a:extLst>
                  <a:ext uri="{FF2B5EF4-FFF2-40B4-BE49-F238E27FC236}">
                    <a16:creationId xmlns:a16="http://schemas.microsoft.com/office/drawing/2014/main" id="{E32F76B9-B969-4BFC-A96A-57C1D03D5310}"/>
                  </a:ext>
                </a:extLst>
              </p:cNvPr>
              <p:cNvSpPr>
                <a:spLocks noChangeArrowheads="1"/>
              </p:cNvSpPr>
              <p:nvPr/>
            </p:nvSpPr>
            <p:spPr bwMode="auto">
              <a:xfrm>
                <a:off x="2640" y="2016"/>
                <a:ext cx="2592" cy="288"/>
              </a:xfrm>
              <a:prstGeom prst="rect">
                <a:avLst/>
              </a:prstGeom>
              <a:blipFill dpi="0" rotWithShape="0">
                <a:blip r:embed="rId11"/>
                <a:srcRect/>
                <a:tile tx="0" ty="0" sx="100000" sy="100000" flip="none" algn="tl"/>
              </a:blipFill>
              <a:ln>
                <a:noFill/>
              </a:ln>
              <a:extLst>
                <a:ext uri="{91240B29-F687-4F45-9708-019B960494DF}">
                  <a14:hiddenLine xmlns:a14="http://schemas.microsoft.com/office/drawing/2010/main" w="28575">
                    <a:solidFill>
                      <a:srgbClr val="000000"/>
                    </a:solidFill>
                    <a:miter lim="800000"/>
                    <a:headEnd type="none" w="sm" len="sm"/>
                    <a:tailEnd type="none" w="sm" len="sm"/>
                  </a14:hiddenLine>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3628" name="Line 41" descr="瓦形">
                <a:extLst>
                  <a:ext uri="{FF2B5EF4-FFF2-40B4-BE49-F238E27FC236}">
                    <a16:creationId xmlns:a16="http://schemas.microsoft.com/office/drawing/2014/main" id="{2C3CE46F-3816-45E6-8F27-CE15B1636867}"/>
                  </a:ext>
                </a:extLst>
              </p:cNvPr>
              <p:cNvSpPr>
                <a:spLocks noChangeShapeType="1"/>
              </p:cNvSpPr>
              <p:nvPr/>
            </p:nvSpPr>
            <p:spPr bwMode="auto">
              <a:xfrm>
                <a:off x="2640" y="2160"/>
                <a:ext cx="2544" cy="0"/>
              </a:xfrm>
              <a:prstGeom prst="line">
                <a:avLst/>
              </a:prstGeom>
              <a:noFill/>
              <a:ln w="28575">
                <a:solidFill>
                  <a:srgbClr val="00CC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3621" name="Group 42">
              <a:extLst>
                <a:ext uri="{FF2B5EF4-FFF2-40B4-BE49-F238E27FC236}">
                  <a16:creationId xmlns:a16="http://schemas.microsoft.com/office/drawing/2014/main" id="{19E33055-F9CE-41EB-AEDA-E25DF2F57778}"/>
                </a:ext>
              </a:extLst>
            </p:cNvPr>
            <p:cNvGrpSpPr>
              <a:grpSpLocks/>
            </p:cNvGrpSpPr>
            <p:nvPr/>
          </p:nvGrpSpPr>
          <p:grpSpPr bwMode="auto">
            <a:xfrm>
              <a:off x="3379" y="1162"/>
              <a:ext cx="859" cy="636"/>
              <a:chOff x="3120" y="1859"/>
              <a:chExt cx="1036" cy="747"/>
            </a:xfrm>
          </p:grpSpPr>
          <p:sp>
            <p:nvSpPr>
              <p:cNvPr id="23623" name="Line 43">
                <a:extLst>
                  <a:ext uri="{FF2B5EF4-FFF2-40B4-BE49-F238E27FC236}">
                    <a16:creationId xmlns:a16="http://schemas.microsoft.com/office/drawing/2014/main" id="{F953A3C2-6AB7-4FF4-8FB2-1E16B47FDF25}"/>
                  </a:ext>
                </a:extLst>
              </p:cNvPr>
              <p:cNvSpPr>
                <a:spLocks noChangeShapeType="1"/>
              </p:cNvSpPr>
              <p:nvPr/>
            </p:nvSpPr>
            <p:spPr bwMode="auto">
              <a:xfrm flipH="1">
                <a:off x="3264" y="2064"/>
                <a:ext cx="624" cy="0"/>
              </a:xfrm>
              <a:prstGeom prst="line">
                <a:avLst/>
              </a:prstGeom>
              <a:noFill/>
              <a:ln w="38100">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24" name="Line 44">
                <a:extLst>
                  <a:ext uri="{FF2B5EF4-FFF2-40B4-BE49-F238E27FC236}">
                    <a16:creationId xmlns:a16="http://schemas.microsoft.com/office/drawing/2014/main" id="{000F986C-2A27-407F-9BEB-CB99253A43D2}"/>
                  </a:ext>
                </a:extLst>
              </p:cNvPr>
              <p:cNvSpPr>
                <a:spLocks noChangeShapeType="1"/>
              </p:cNvSpPr>
              <p:nvPr/>
            </p:nvSpPr>
            <p:spPr bwMode="auto">
              <a:xfrm flipH="1">
                <a:off x="3264" y="2208"/>
                <a:ext cx="624" cy="0"/>
              </a:xfrm>
              <a:prstGeom prst="line">
                <a:avLst/>
              </a:prstGeom>
              <a:noFill/>
              <a:ln w="38100">
                <a:solidFill>
                  <a:srgbClr val="FF0000"/>
                </a:solidFill>
                <a:round/>
                <a:headEnd type="triangle" w="med" len="lg"/>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625" name="Rectangle 45">
                <a:extLst>
                  <a:ext uri="{FF2B5EF4-FFF2-40B4-BE49-F238E27FC236}">
                    <a16:creationId xmlns:a16="http://schemas.microsoft.com/office/drawing/2014/main" id="{DB5E7803-D2E1-4BEB-AA64-8CAD69049FDD}"/>
                  </a:ext>
                </a:extLst>
              </p:cNvPr>
              <p:cNvSpPr>
                <a:spLocks noChangeArrowheads="1"/>
              </p:cNvSpPr>
              <p:nvPr/>
            </p:nvSpPr>
            <p:spPr bwMode="auto">
              <a:xfrm>
                <a:off x="3120" y="1859"/>
                <a:ext cx="258"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en-US" altLang="zh-CN" sz="2800" i="1">
                    <a:solidFill>
                      <a:srgbClr val="FF0000"/>
                    </a:solidFill>
                    <a:latin typeface="Times New Roman" panose="02020603050405020304" pitchFamily="18" charset="0"/>
                    <a:ea typeface="宋体" panose="02010600030101010101" pitchFamily="2" charset="-122"/>
                  </a:rPr>
                  <a:t>f</a:t>
                </a:r>
              </a:p>
            </p:txBody>
          </p:sp>
          <p:sp>
            <p:nvSpPr>
              <p:cNvPr id="23626" name="Rectangle 46">
                <a:extLst>
                  <a:ext uri="{FF2B5EF4-FFF2-40B4-BE49-F238E27FC236}">
                    <a16:creationId xmlns:a16="http://schemas.microsoft.com/office/drawing/2014/main" id="{7F60B38B-802E-42EC-8CA2-B0B499F77A67}"/>
                  </a:ext>
                </a:extLst>
              </p:cNvPr>
              <p:cNvSpPr>
                <a:spLocks noChangeArrowheads="1"/>
              </p:cNvSpPr>
              <p:nvPr/>
            </p:nvSpPr>
            <p:spPr bwMode="auto">
              <a:xfrm>
                <a:off x="3745" y="2194"/>
                <a:ext cx="411"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en-US" altLang="zh-CN" sz="2800" i="1">
                    <a:solidFill>
                      <a:srgbClr val="FF0000"/>
                    </a:solidFill>
                    <a:latin typeface="Times New Roman" panose="02020603050405020304" pitchFamily="18" charset="0"/>
                    <a:ea typeface="宋体" panose="02010600030101010101" pitchFamily="2" charset="-122"/>
                  </a:rPr>
                  <a:t>f</a:t>
                </a:r>
                <a:r>
                  <a:rPr kumimoji="1" lang="en-US" altLang="zh-CN" sz="2800" i="1">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p:txBody>
          </p:sp>
        </p:grpSp>
        <p:sp>
          <p:nvSpPr>
            <p:cNvPr id="23622" name="Line 47">
              <a:extLst>
                <a:ext uri="{FF2B5EF4-FFF2-40B4-BE49-F238E27FC236}">
                  <a16:creationId xmlns:a16="http://schemas.microsoft.com/office/drawing/2014/main" id="{44DDF32F-D893-4EEE-9DA9-0819A075C417}"/>
                </a:ext>
              </a:extLst>
            </p:cNvPr>
            <p:cNvSpPr>
              <a:spLocks noChangeShapeType="1"/>
            </p:cNvSpPr>
            <p:nvPr/>
          </p:nvSpPr>
          <p:spPr bwMode="auto">
            <a:xfrm>
              <a:off x="3243" y="1933"/>
              <a:ext cx="2517" cy="0"/>
            </a:xfrm>
            <a:prstGeom prst="line">
              <a:avLst/>
            </a:prstGeom>
            <a:noFill/>
            <a:ln w="28575">
              <a:solidFill>
                <a:schemeClr val="tx1"/>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48">
            <a:extLst>
              <a:ext uri="{FF2B5EF4-FFF2-40B4-BE49-F238E27FC236}">
                <a16:creationId xmlns:a16="http://schemas.microsoft.com/office/drawing/2014/main" id="{5976CAE7-E159-4A16-82A2-46605AEB0A0D}"/>
              </a:ext>
            </a:extLst>
          </p:cNvPr>
          <p:cNvGrpSpPr>
            <a:grpSpLocks/>
          </p:cNvGrpSpPr>
          <p:nvPr/>
        </p:nvGrpSpPr>
        <p:grpSpPr bwMode="auto">
          <a:xfrm>
            <a:off x="5302250" y="3206750"/>
            <a:ext cx="3497263" cy="2751138"/>
            <a:chOff x="3385" y="2069"/>
            <a:chExt cx="2203" cy="1733"/>
          </a:xfrm>
        </p:grpSpPr>
        <p:sp>
          <p:nvSpPr>
            <p:cNvPr id="23586" name="Line 49">
              <a:extLst>
                <a:ext uri="{FF2B5EF4-FFF2-40B4-BE49-F238E27FC236}">
                  <a16:creationId xmlns:a16="http://schemas.microsoft.com/office/drawing/2014/main" id="{084EBDC2-8B5F-4160-A56C-4F507746848E}"/>
                </a:ext>
              </a:extLst>
            </p:cNvPr>
            <p:cNvSpPr>
              <a:spLocks noChangeShapeType="1"/>
            </p:cNvSpPr>
            <p:nvPr/>
          </p:nvSpPr>
          <p:spPr bwMode="auto">
            <a:xfrm flipV="1">
              <a:off x="4558" y="2795"/>
              <a:ext cx="862" cy="0"/>
            </a:xfrm>
            <a:prstGeom prst="line">
              <a:avLst/>
            </a:prstGeom>
            <a:noFill/>
            <a:ln w="38100">
              <a:solidFill>
                <a:srgbClr val="FF33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3587" name="Line 50">
              <a:extLst>
                <a:ext uri="{FF2B5EF4-FFF2-40B4-BE49-F238E27FC236}">
                  <a16:creationId xmlns:a16="http://schemas.microsoft.com/office/drawing/2014/main" id="{2A6EFF03-39F1-4CCB-AC24-BEEEE70C14DC}"/>
                </a:ext>
              </a:extLst>
            </p:cNvPr>
            <p:cNvSpPr>
              <a:spLocks noChangeShapeType="1"/>
            </p:cNvSpPr>
            <p:nvPr/>
          </p:nvSpPr>
          <p:spPr bwMode="auto">
            <a:xfrm>
              <a:off x="4148" y="2886"/>
              <a:ext cx="0" cy="49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588" name="Line 51">
              <a:extLst>
                <a:ext uri="{FF2B5EF4-FFF2-40B4-BE49-F238E27FC236}">
                  <a16:creationId xmlns:a16="http://schemas.microsoft.com/office/drawing/2014/main" id="{352ED699-88C8-40CA-BB51-00F05247BEC2}"/>
                </a:ext>
              </a:extLst>
            </p:cNvPr>
            <p:cNvSpPr>
              <a:spLocks noChangeShapeType="1"/>
            </p:cNvSpPr>
            <p:nvPr/>
          </p:nvSpPr>
          <p:spPr bwMode="auto">
            <a:xfrm>
              <a:off x="4150" y="3394"/>
              <a:ext cx="998" cy="0"/>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589" name="Text Box 52">
              <a:extLst>
                <a:ext uri="{FF2B5EF4-FFF2-40B4-BE49-F238E27FC236}">
                  <a16:creationId xmlns:a16="http://schemas.microsoft.com/office/drawing/2014/main" id="{4D9708BB-363B-40B5-9E31-BEB98132B692}"/>
                </a:ext>
              </a:extLst>
            </p:cNvPr>
            <p:cNvSpPr txBox="1">
              <a:spLocks noChangeArrowheads="1"/>
            </p:cNvSpPr>
            <p:nvPr/>
          </p:nvSpPr>
          <p:spPr bwMode="auto">
            <a:xfrm>
              <a:off x="3606" y="3475"/>
              <a:ext cx="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lang="en-US" altLang="zh-CN" sz="2800" i="1">
                  <a:solidFill>
                    <a:schemeClr val="tx1"/>
                  </a:solidFill>
                  <a:latin typeface="Times New Roman" panose="02020603050405020304" pitchFamily="18" charset="0"/>
                  <a:ea typeface="宋体" panose="02010600030101010101" pitchFamily="2" charset="-122"/>
                </a:rPr>
                <a:t>z</a:t>
              </a:r>
              <a:endParaRPr lang="en-US" altLang="zh-CN" sz="2800" b="0">
                <a:solidFill>
                  <a:schemeClr val="tx1"/>
                </a:solidFill>
                <a:latin typeface="Times New Roman" panose="02020603050405020304" pitchFamily="18" charset="0"/>
                <a:ea typeface="宋体" panose="02010600030101010101" pitchFamily="2" charset="-122"/>
              </a:endParaRPr>
            </a:p>
          </p:txBody>
        </p:sp>
        <p:sp>
          <p:nvSpPr>
            <p:cNvPr id="23590" name="Text Box 53">
              <a:extLst>
                <a:ext uri="{FF2B5EF4-FFF2-40B4-BE49-F238E27FC236}">
                  <a16:creationId xmlns:a16="http://schemas.microsoft.com/office/drawing/2014/main" id="{94AEE051-E815-4C4D-99F0-2A651F42B27F}"/>
                </a:ext>
              </a:extLst>
            </p:cNvPr>
            <p:cNvSpPr txBox="1">
              <a:spLocks noChangeArrowheads="1"/>
            </p:cNvSpPr>
            <p:nvPr/>
          </p:nvSpPr>
          <p:spPr bwMode="auto">
            <a:xfrm>
              <a:off x="4967" y="333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lang="en-US" altLang="zh-CN" sz="2800" i="1">
                  <a:solidFill>
                    <a:schemeClr val="tx1"/>
                  </a:solidFill>
                  <a:latin typeface="Times New Roman" panose="02020603050405020304" pitchFamily="18" charset="0"/>
                  <a:ea typeface="宋体" panose="02010600030101010101" pitchFamily="2" charset="-122"/>
                </a:rPr>
                <a:t>x</a:t>
              </a:r>
              <a:endParaRPr lang="en-US" altLang="zh-CN" sz="2800" b="0">
                <a:solidFill>
                  <a:schemeClr val="tx1"/>
                </a:solidFill>
                <a:latin typeface="Times New Roman" panose="02020603050405020304" pitchFamily="18" charset="0"/>
                <a:ea typeface="宋体" panose="02010600030101010101" pitchFamily="2" charset="-122"/>
              </a:endParaRPr>
            </a:p>
          </p:txBody>
        </p:sp>
        <p:sp>
          <p:nvSpPr>
            <p:cNvPr id="23591" name="Text Box 54">
              <a:extLst>
                <a:ext uri="{FF2B5EF4-FFF2-40B4-BE49-F238E27FC236}">
                  <a16:creationId xmlns:a16="http://schemas.microsoft.com/office/drawing/2014/main" id="{1D39B36E-623A-435B-AC99-5E5B5F9F0AC5}"/>
                </a:ext>
              </a:extLst>
            </p:cNvPr>
            <p:cNvSpPr txBox="1">
              <a:spLocks noChangeArrowheads="1"/>
            </p:cNvSpPr>
            <p:nvPr/>
          </p:nvSpPr>
          <p:spPr bwMode="auto">
            <a:xfrm>
              <a:off x="3878" y="324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lang="en-US" altLang="zh-CN" i="1">
                  <a:solidFill>
                    <a:schemeClr val="tx1"/>
                  </a:solidFill>
                  <a:latin typeface="Times New Roman" panose="02020603050405020304" pitchFamily="18" charset="0"/>
                  <a:ea typeface="宋体" panose="02010600030101010101" pitchFamily="2" charset="-122"/>
                </a:rPr>
                <a:t>O</a:t>
              </a:r>
              <a:endParaRPr lang="en-US" altLang="zh-CN" b="0">
                <a:solidFill>
                  <a:schemeClr val="tx1"/>
                </a:solidFill>
                <a:latin typeface="Times New Roman" panose="02020603050405020304" pitchFamily="18" charset="0"/>
                <a:ea typeface="宋体" panose="02010600030101010101" pitchFamily="2" charset="-122"/>
              </a:endParaRPr>
            </a:p>
          </p:txBody>
        </p:sp>
        <p:sp>
          <p:nvSpPr>
            <p:cNvPr id="23592" name="Line 55">
              <a:extLst>
                <a:ext uri="{FF2B5EF4-FFF2-40B4-BE49-F238E27FC236}">
                  <a16:creationId xmlns:a16="http://schemas.microsoft.com/office/drawing/2014/main" id="{F92638E9-ECD6-494B-BA95-E9F82AA1224E}"/>
                </a:ext>
              </a:extLst>
            </p:cNvPr>
            <p:cNvSpPr>
              <a:spLocks noChangeShapeType="1"/>
            </p:cNvSpPr>
            <p:nvPr/>
          </p:nvSpPr>
          <p:spPr bwMode="auto">
            <a:xfrm flipH="1">
              <a:off x="3758" y="3394"/>
              <a:ext cx="392" cy="400"/>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23593" name="Text Box 56">
              <a:extLst>
                <a:ext uri="{FF2B5EF4-FFF2-40B4-BE49-F238E27FC236}">
                  <a16:creationId xmlns:a16="http://schemas.microsoft.com/office/drawing/2014/main" id="{ADCD388C-901C-4E05-8D2C-495345B48622}"/>
                </a:ext>
              </a:extLst>
            </p:cNvPr>
            <p:cNvSpPr txBox="1">
              <a:spLocks noChangeArrowheads="1"/>
            </p:cNvSpPr>
            <p:nvPr/>
          </p:nvSpPr>
          <p:spPr bwMode="auto">
            <a:xfrm>
              <a:off x="4151" y="2069"/>
              <a:ext cx="2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lang="en-US" altLang="zh-CN" sz="2800" i="1">
                  <a:solidFill>
                    <a:schemeClr val="tx1"/>
                  </a:solidFill>
                  <a:latin typeface="Times New Roman" panose="02020603050405020304" pitchFamily="18" charset="0"/>
                  <a:ea typeface="宋体" panose="02010600030101010101" pitchFamily="2" charset="-122"/>
                </a:rPr>
                <a:t>y</a:t>
              </a:r>
              <a:endParaRPr lang="en-US" altLang="zh-CN" sz="2800" b="0">
                <a:solidFill>
                  <a:schemeClr val="tx1"/>
                </a:solidFill>
                <a:latin typeface="Times New Roman" panose="02020603050405020304" pitchFamily="18" charset="0"/>
                <a:ea typeface="宋体" panose="02010600030101010101" pitchFamily="2" charset="-122"/>
              </a:endParaRPr>
            </a:p>
          </p:txBody>
        </p:sp>
        <p:sp>
          <p:nvSpPr>
            <p:cNvPr id="23594" name="Line 57">
              <a:extLst>
                <a:ext uri="{FF2B5EF4-FFF2-40B4-BE49-F238E27FC236}">
                  <a16:creationId xmlns:a16="http://schemas.microsoft.com/office/drawing/2014/main" id="{8BF7DEE5-FAB6-4B22-8D1F-5036ADC5C759}"/>
                </a:ext>
              </a:extLst>
            </p:cNvPr>
            <p:cNvSpPr>
              <a:spLocks noChangeShapeType="1"/>
            </p:cNvSpPr>
            <p:nvPr/>
          </p:nvSpPr>
          <p:spPr bwMode="auto">
            <a:xfrm>
              <a:off x="3536" y="2842"/>
              <a:ext cx="0" cy="18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3595" name="Object 58">
              <a:extLst>
                <a:ext uri="{FF2B5EF4-FFF2-40B4-BE49-F238E27FC236}">
                  <a16:creationId xmlns:a16="http://schemas.microsoft.com/office/drawing/2014/main" id="{D588ED83-A95A-416A-88F0-FD27FB330DDC}"/>
                </a:ext>
              </a:extLst>
            </p:cNvPr>
            <p:cNvGraphicFramePr>
              <a:graphicFrameLocks noChangeAspect="1"/>
            </p:cNvGraphicFramePr>
            <p:nvPr/>
          </p:nvGraphicFramePr>
          <p:xfrm>
            <a:off x="3385" y="3028"/>
            <a:ext cx="214" cy="213"/>
          </p:xfrm>
          <a:graphic>
            <a:graphicData uri="http://schemas.openxmlformats.org/presentationml/2006/ole">
              <mc:AlternateContent xmlns:mc="http://schemas.openxmlformats.org/markup-compatibility/2006">
                <mc:Choice xmlns:v="urn:schemas-microsoft-com:vml" Requires="v">
                  <p:oleObj spid="_x0000_s23685" name="公式" r:id="rId12" imgW="215713" imgH="203024" progId="Equation.3">
                    <p:embed/>
                  </p:oleObj>
                </mc:Choice>
                <mc:Fallback>
                  <p:oleObj name="公式" r:id="rId12" imgW="215713" imgH="203024" progId="Equation.3">
                    <p:embed/>
                    <p:pic>
                      <p:nvPicPr>
                        <p:cNvPr id="0" name="Object 5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85" y="3028"/>
                          <a:ext cx="214"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96" name="Text Box 59">
              <a:extLst>
                <a:ext uri="{FF2B5EF4-FFF2-40B4-BE49-F238E27FC236}">
                  <a16:creationId xmlns:a16="http://schemas.microsoft.com/office/drawing/2014/main" id="{F67E508A-5F6A-429E-9C50-7C43C84383F2}"/>
                </a:ext>
              </a:extLst>
            </p:cNvPr>
            <p:cNvSpPr txBox="1">
              <a:spLocks noChangeArrowheads="1"/>
            </p:cNvSpPr>
            <p:nvPr/>
          </p:nvSpPr>
          <p:spPr bwMode="auto">
            <a:xfrm>
              <a:off x="5148" y="3022"/>
              <a:ext cx="3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sz="2800" i="1">
                  <a:solidFill>
                    <a:srgbClr val="0000FF"/>
                  </a:solidFill>
                  <a:latin typeface="Book Antiqua" panose="02040602050305030304" pitchFamily="18" charset="0"/>
                  <a:ea typeface="宋体" panose="02010600030101010101" pitchFamily="2" charset="-122"/>
                </a:rPr>
                <a:t>v</a:t>
              </a:r>
              <a:r>
                <a:rPr kumimoji="1" lang="en-US" altLang="zh-CN" sz="2800" baseline="-25000">
                  <a:solidFill>
                    <a:srgbClr val="0000FF"/>
                  </a:solidFill>
                  <a:latin typeface="Times New Roman" panose="02020603050405020304" pitchFamily="18" charset="0"/>
                  <a:ea typeface="宋体" panose="02010600030101010101" pitchFamily="2" charset="-122"/>
                </a:rPr>
                <a:t>1</a:t>
              </a:r>
              <a:endParaRPr kumimoji="1" lang="en-US" altLang="zh-CN" sz="2800">
                <a:solidFill>
                  <a:srgbClr val="0000FF"/>
                </a:solidFill>
                <a:latin typeface="Times New Roman" panose="02020603050405020304" pitchFamily="18" charset="0"/>
                <a:ea typeface="宋体" panose="02010600030101010101" pitchFamily="2" charset="-122"/>
              </a:endParaRPr>
            </a:p>
          </p:txBody>
        </p:sp>
        <p:sp>
          <p:nvSpPr>
            <p:cNvPr id="23597" name="Text Box 60">
              <a:extLst>
                <a:ext uri="{FF2B5EF4-FFF2-40B4-BE49-F238E27FC236}">
                  <a16:creationId xmlns:a16="http://schemas.microsoft.com/office/drawing/2014/main" id="{787955AB-19FA-41B5-9A79-E177188BBCDA}"/>
                </a:ext>
              </a:extLst>
            </p:cNvPr>
            <p:cNvSpPr txBox="1">
              <a:spLocks noChangeArrowheads="1"/>
            </p:cNvSpPr>
            <p:nvPr/>
          </p:nvSpPr>
          <p:spPr bwMode="auto">
            <a:xfrm>
              <a:off x="5193" y="2795"/>
              <a:ext cx="3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sz="2800" i="1">
                  <a:solidFill>
                    <a:srgbClr val="0000FF"/>
                  </a:solidFill>
                  <a:latin typeface="Book Antiqua" panose="02040602050305030304" pitchFamily="18" charset="0"/>
                  <a:ea typeface="宋体" panose="02010600030101010101" pitchFamily="2" charset="-122"/>
                </a:rPr>
                <a:t>v</a:t>
              </a:r>
              <a:r>
                <a:rPr kumimoji="1" lang="en-US" altLang="zh-CN" sz="2800" baseline="-25000">
                  <a:solidFill>
                    <a:srgbClr val="0000FF"/>
                  </a:solidFill>
                  <a:latin typeface="Times New Roman" panose="02020603050405020304" pitchFamily="18" charset="0"/>
                  <a:ea typeface="宋体" panose="02010600030101010101" pitchFamily="2" charset="-122"/>
                </a:rPr>
                <a:t>2</a:t>
              </a:r>
              <a:endParaRPr kumimoji="1" lang="en-US" altLang="zh-CN" sz="2800">
                <a:solidFill>
                  <a:srgbClr val="0000FF"/>
                </a:solidFill>
                <a:latin typeface="Times New Roman" panose="02020603050405020304" pitchFamily="18" charset="0"/>
                <a:ea typeface="宋体" panose="02010600030101010101" pitchFamily="2" charset="-122"/>
              </a:endParaRPr>
            </a:p>
          </p:txBody>
        </p:sp>
        <p:sp>
          <p:nvSpPr>
            <p:cNvPr id="23598" name="AutoShape 61">
              <a:extLst>
                <a:ext uri="{FF2B5EF4-FFF2-40B4-BE49-F238E27FC236}">
                  <a16:creationId xmlns:a16="http://schemas.microsoft.com/office/drawing/2014/main" id="{9A9564E8-3162-4C8D-BF4B-04775FD4CE86}"/>
                </a:ext>
              </a:extLst>
            </p:cNvPr>
            <p:cNvSpPr>
              <a:spLocks noChangeArrowheads="1"/>
            </p:cNvSpPr>
            <p:nvPr/>
          </p:nvSpPr>
          <p:spPr bwMode="auto">
            <a:xfrm>
              <a:off x="3606" y="2840"/>
              <a:ext cx="1633" cy="408"/>
            </a:xfrm>
            <a:prstGeom prst="parallelogram">
              <a:avLst>
                <a:gd name="adj" fmla="val 111439"/>
              </a:avLst>
            </a:prstGeom>
            <a:gradFill rotWithShape="1">
              <a:gsLst>
                <a:gs pos="0">
                  <a:srgbClr val="66FFFF">
                    <a:alpha val="74001"/>
                  </a:srgbClr>
                </a:gs>
                <a:gs pos="100000">
                  <a:srgbClr val="2F7676"/>
                </a:gs>
              </a:gsLst>
              <a:lin ang="2700000" scaled="1"/>
            </a:gradFill>
            <a:ln w="19050">
              <a:solidFill>
                <a:srgbClr val="00CCFF"/>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3599" name="AutoShape 62">
              <a:extLst>
                <a:ext uri="{FF2B5EF4-FFF2-40B4-BE49-F238E27FC236}">
                  <a16:creationId xmlns:a16="http://schemas.microsoft.com/office/drawing/2014/main" id="{F7B9EAA6-1C19-4EF1-804D-2572CDB31769}"/>
                </a:ext>
              </a:extLst>
            </p:cNvPr>
            <p:cNvSpPr>
              <a:spLocks noChangeArrowheads="1"/>
            </p:cNvSpPr>
            <p:nvPr/>
          </p:nvSpPr>
          <p:spPr bwMode="auto">
            <a:xfrm>
              <a:off x="3606" y="2614"/>
              <a:ext cx="1633" cy="408"/>
            </a:xfrm>
            <a:prstGeom prst="parallelogram">
              <a:avLst>
                <a:gd name="adj" fmla="val 111439"/>
              </a:avLst>
            </a:prstGeom>
            <a:gradFill rotWithShape="1">
              <a:gsLst>
                <a:gs pos="0">
                  <a:srgbClr val="66FFFF">
                    <a:alpha val="71999"/>
                  </a:srgbClr>
                </a:gs>
                <a:gs pos="100000">
                  <a:srgbClr val="2F7676">
                    <a:alpha val="78000"/>
                  </a:srgbClr>
                </a:gs>
              </a:gsLst>
              <a:lin ang="2700000" scaled="1"/>
            </a:gradFill>
            <a:ln w="19050">
              <a:solidFill>
                <a:srgbClr val="00CCFF"/>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3600" name="Freeform 63">
              <a:extLst>
                <a:ext uri="{FF2B5EF4-FFF2-40B4-BE49-F238E27FC236}">
                  <a16:creationId xmlns:a16="http://schemas.microsoft.com/office/drawing/2014/main" id="{A0C1C3AD-F9D5-40A2-AC48-48802B113C6B}"/>
                </a:ext>
              </a:extLst>
            </p:cNvPr>
            <p:cNvSpPr>
              <a:spLocks/>
            </p:cNvSpPr>
            <p:nvPr/>
          </p:nvSpPr>
          <p:spPr bwMode="auto">
            <a:xfrm>
              <a:off x="4144" y="2259"/>
              <a:ext cx="2" cy="598"/>
            </a:xfrm>
            <a:custGeom>
              <a:avLst/>
              <a:gdLst>
                <a:gd name="T0" fmla="*/ 2 w 2"/>
                <a:gd name="T1" fmla="*/ 598 h 598"/>
                <a:gd name="T2" fmla="*/ 0 w 2"/>
                <a:gd name="T3" fmla="*/ 0 h 598"/>
                <a:gd name="T4" fmla="*/ 0 60000 65536"/>
                <a:gd name="T5" fmla="*/ 0 60000 65536"/>
                <a:gd name="T6" fmla="*/ 0 w 2"/>
                <a:gd name="T7" fmla="*/ 0 h 598"/>
                <a:gd name="T8" fmla="*/ 2 w 2"/>
                <a:gd name="T9" fmla="*/ 598 h 598"/>
              </a:gdLst>
              <a:ahLst/>
              <a:cxnLst>
                <a:cxn ang="T4">
                  <a:pos x="T0" y="T1"/>
                </a:cxn>
                <a:cxn ang="T5">
                  <a:pos x="T2" y="T3"/>
                </a:cxn>
              </a:cxnLst>
              <a:rect l="T6" t="T7" r="T8" b="T9"/>
              <a:pathLst>
                <a:path w="2" h="598">
                  <a:moveTo>
                    <a:pt x="2" y="598"/>
                  </a:moveTo>
                  <a:lnTo>
                    <a:pt x="0" y="0"/>
                  </a:lnTo>
                </a:path>
              </a:pathLst>
            </a:custGeom>
            <a:noFill/>
            <a:ln w="28575">
              <a:solidFill>
                <a:schemeClr val="tx1"/>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601" name="Line 64">
              <a:extLst>
                <a:ext uri="{FF2B5EF4-FFF2-40B4-BE49-F238E27FC236}">
                  <a16:creationId xmlns:a16="http://schemas.microsoft.com/office/drawing/2014/main" id="{D400BA82-A815-4D42-BC70-8E764E021C0E}"/>
                </a:ext>
              </a:extLst>
            </p:cNvPr>
            <p:cNvSpPr>
              <a:spLocks noChangeShapeType="1"/>
            </p:cNvSpPr>
            <p:nvPr/>
          </p:nvSpPr>
          <p:spPr bwMode="auto">
            <a:xfrm flipV="1">
              <a:off x="4694" y="3158"/>
              <a:ext cx="499" cy="0"/>
            </a:xfrm>
            <a:prstGeom prst="line">
              <a:avLst/>
            </a:prstGeom>
            <a:noFill/>
            <a:ln w="38100">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3602" name="Line 65">
              <a:extLst>
                <a:ext uri="{FF2B5EF4-FFF2-40B4-BE49-F238E27FC236}">
                  <a16:creationId xmlns:a16="http://schemas.microsoft.com/office/drawing/2014/main" id="{7E96AF6D-791C-47A2-A807-65CE8E932E2D}"/>
                </a:ext>
              </a:extLst>
            </p:cNvPr>
            <p:cNvSpPr>
              <a:spLocks noChangeShapeType="1"/>
            </p:cNvSpPr>
            <p:nvPr/>
          </p:nvSpPr>
          <p:spPr bwMode="auto">
            <a:xfrm flipH="1">
              <a:off x="3470" y="3022"/>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03" name="Line 66">
              <a:extLst>
                <a:ext uri="{FF2B5EF4-FFF2-40B4-BE49-F238E27FC236}">
                  <a16:creationId xmlns:a16="http://schemas.microsoft.com/office/drawing/2014/main" id="{16F85715-EF78-412C-96D7-C0B5D07ECB01}"/>
                </a:ext>
              </a:extLst>
            </p:cNvPr>
            <p:cNvSpPr>
              <a:spLocks noChangeShapeType="1"/>
            </p:cNvSpPr>
            <p:nvPr/>
          </p:nvSpPr>
          <p:spPr bwMode="auto">
            <a:xfrm flipH="1">
              <a:off x="3470" y="3248"/>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604" name="Line 67">
              <a:extLst>
                <a:ext uri="{FF2B5EF4-FFF2-40B4-BE49-F238E27FC236}">
                  <a16:creationId xmlns:a16="http://schemas.microsoft.com/office/drawing/2014/main" id="{F93136B5-F277-4A74-BD21-11841C824F17}"/>
                </a:ext>
              </a:extLst>
            </p:cNvPr>
            <p:cNvSpPr>
              <a:spLocks noChangeShapeType="1"/>
            </p:cNvSpPr>
            <p:nvPr/>
          </p:nvSpPr>
          <p:spPr bwMode="auto">
            <a:xfrm flipV="1">
              <a:off x="3536" y="3248"/>
              <a:ext cx="0" cy="18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3605" name="Line 68">
              <a:extLst>
                <a:ext uri="{FF2B5EF4-FFF2-40B4-BE49-F238E27FC236}">
                  <a16:creationId xmlns:a16="http://schemas.microsoft.com/office/drawing/2014/main" id="{2C6E6345-EA83-46DD-B7EB-B1882550220C}"/>
                </a:ext>
              </a:extLst>
            </p:cNvPr>
            <p:cNvSpPr>
              <a:spLocks noChangeShapeType="1"/>
            </p:cNvSpPr>
            <p:nvPr/>
          </p:nvSpPr>
          <p:spPr bwMode="auto">
            <a:xfrm flipV="1">
              <a:off x="4740" y="2931"/>
              <a:ext cx="499" cy="0"/>
            </a:xfrm>
            <a:prstGeom prst="line">
              <a:avLst/>
            </a:prstGeom>
            <a:noFill/>
            <a:ln w="38100">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3606" name="Line 69">
              <a:extLst>
                <a:ext uri="{FF2B5EF4-FFF2-40B4-BE49-F238E27FC236}">
                  <a16:creationId xmlns:a16="http://schemas.microsoft.com/office/drawing/2014/main" id="{1C43E4B4-F573-46E4-9938-9D976AF80E23}"/>
                </a:ext>
              </a:extLst>
            </p:cNvPr>
            <p:cNvSpPr>
              <a:spLocks noChangeShapeType="1"/>
            </p:cNvSpPr>
            <p:nvPr/>
          </p:nvSpPr>
          <p:spPr bwMode="auto">
            <a:xfrm flipH="1" flipV="1">
              <a:off x="3470" y="2795"/>
              <a:ext cx="862" cy="0"/>
            </a:xfrm>
            <a:prstGeom prst="line">
              <a:avLst/>
            </a:prstGeom>
            <a:noFill/>
            <a:ln w="38100">
              <a:solidFill>
                <a:srgbClr val="FF33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3607" name="Text Box 70">
              <a:extLst>
                <a:ext uri="{FF2B5EF4-FFF2-40B4-BE49-F238E27FC236}">
                  <a16:creationId xmlns:a16="http://schemas.microsoft.com/office/drawing/2014/main" id="{ADE079B2-9C02-46CA-90D9-592D165A21B1}"/>
                </a:ext>
              </a:extLst>
            </p:cNvPr>
            <p:cNvSpPr txBox="1">
              <a:spLocks noChangeArrowheads="1"/>
            </p:cNvSpPr>
            <p:nvPr/>
          </p:nvSpPr>
          <p:spPr bwMode="auto">
            <a:xfrm>
              <a:off x="5239" y="2432"/>
              <a:ext cx="3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sz="2800" i="1">
                  <a:solidFill>
                    <a:srgbClr val="FF0000"/>
                  </a:solidFill>
                  <a:latin typeface="Book Antiqua" panose="02040602050305030304" pitchFamily="18" charset="0"/>
                  <a:ea typeface="宋体" panose="02010600030101010101" pitchFamily="2" charset="-122"/>
                </a:rPr>
                <a:t>f</a:t>
              </a:r>
              <a:r>
                <a:rPr kumimoji="1" lang="en-US" altLang="zh-CN" sz="2800" i="1">
                  <a:solidFill>
                    <a:srgbClr val="FF0000"/>
                  </a:solidFill>
                  <a:latin typeface="Book Antiqua" panose="02040602050305030304" pitchFamily="18" charset="0"/>
                  <a:ea typeface="宋体" panose="02010600030101010101" pitchFamily="2" charset="-122"/>
                  <a:sym typeface="Symbol" panose="05050102010706020507" pitchFamily="18" charset="2"/>
                </a:rPr>
                <a:t></a:t>
              </a:r>
              <a:endParaRPr kumimoji="1" lang="en-US" altLang="zh-CN" sz="2800">
                <a:solidFill>
                  <a:srgbClr val="FF0000"/>
                </a:solidFill>
                <a:latin typeface="Times New Roman" panose="02020603050405020304" pitchFamily="18" charset="0"/>
                <a:ea typeface="宋体" panose="02010600030101010101" pitchFamily="2" charset="-122"/>
                <a:sym typeface="Symbol" panose="05050102010706020507" pitchFamily="18" charset="2"/>
              </a:endParaRPr>
            </a:p>
          </p:txBody>
        </p:sp>
        <p:sp>
          <p:nvSpPr>
            <p:cNvPr id="23608" name="Text Box 71">
              <a:extLst>
                <a:ext uri="{FF2B5EF4-FFF2-40B4-BE49-F238E27FC236}">
                  <a16:creationId xmlns:a16="http://schemas.microsoft.com/office/drawing/2014/main" id="{2F69BD02-8775-4C36-B8A1-5243846F8E5A}"/>
                </a:ext>
              </a:extLst>
            </p:cNvPr>
            <p:cNvSpPr txBox="1">
              <a:spLocks noChangeArrowheads="1"/>
            </p:cNvSpPr>
            <p:nvPr/>
          </p:nvSpPr>
          <p:spPr bwMode="auto">
            <a:xfrm>
              <a:off x="3606" y="2432"/>
              <a:ext cx="22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sz="2800" i="1">
                  <a:solidFill>
                    <a:srgbClr val="FF0000"/>
                  </a:solidFill>
                  <a:latin typeface="Book Antiqua" panose="02040602050305030304" pitchFamily="18" charset="0"/>
                  <a:ea typeface="宋体" panose="02010600030101010101" pitchFamily="2" charset="-122"/>
                </a:rPr>
                <a:t>f</a:t>
              </a:r>
              <a:endParaRPr kumimoji="1" lang="en-US" altLang="zh-CN" sz="2800">
                <a:solidFill>
                  <a:srgbClr val="FF0000"/>
                </a:solidFill>
                <a:latin typeface="Times New Roman" panose="02020603050405020304" pitchFamily="18" charset="0"/>
                <a:ea typeface="宋体" panose="02010600030101010101" pitchFamily="2" charset="-122"/>
                <a:sym typeface="Symbol" panose="05050102010706020507" pitchFamily="18" charset="2"/>
              </a:endParaRPr>
            </a:p>
          </p:txBody>
        </p:sp>
      </p:grpSp>
      <p:sp>
        <p:nvSpPr>
          <p:cNvPr id="606280" name="Text Box 72">
            <a:extLst>
              <a:ext uri="{FF2B5EF4-FFF2-40B4-BE49-F238E27FC236}">
                <a16:creationId xmlns:a16="http://schemas.microsoft.com/office/drawing/2014/main" id="{5D5F82FF-D924-4C31-BF8C-318877199F46}"/>
              </a:ext>
            </a:extLst>
          </p:cNvPr>
          <p:cNvSpPr txBox="1">
            <a:spLocks noChangeArrowheads="1"/>
          </p:cNvSpPr>
          <p:nvPr/>
        </p:nvSpPr>
        <p:spPr bwMode="auto">
          <a:xfrm>
            <a:off x="250825" y="5159375"/>
            <a:ext cx="4824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latin typeface="宋体" panose="02010600030101010101" pitchFamily="2" charset="-122"/>
                <a:ea typeface="宋体" panose="02010600030101010101" pitchFamily="2" charset="-122"/>
              </a:rPr>
              <a:t>黏滞系数</a:t>
            </a:r>
            <a:r>
              <a:rPr kumimoji="1" lang="zh-CN" altLang="en-US" i="1">
                <a:solidFill>
                  <a:srgbClr val="00FFFF"/>
                </a:solidFill>
                <a:latin typeface="宋体" panose="02010600030101010101" pitchFamily="2" charset="-122"/>
                <a:ea typeface="宋体" panose="02010600030101010101" pitchFamily="2" charset="-122"/>
                <a:sym typeface="Symbol" panose="05050102010706020507" pitchFamily="18" charset="2"/>
              </a:rPr>
              <a:t></a:t>
            </a:r>
            <a:r>
              <a:rPr kumimoji="1" lang="zh-CN" altLang="en-US">
                <a:latin typeface="宋体" panose="02010600030101010101" pitchFamily="2" charset="-122"/>
                <a:ea typeface="宋体" panose="02010600030101010101" pitchFamily="2" charset="-122"/>
              </a:rPr>
              <a:t>与流体本身性质有关。</a:t>
            </a:r>
          </a:p>
        </p:txBody>
      </p:sp>
      <p:graphicFrame>
        <p:nvGraphicFramePr>
          <p:cNvPr id="23569" name="Object 73">
            <a:extLst>
              <a:ext uri="{FF2B5EF4-FFF2-40B4-BE49-F238E27FC236}">
                <a16:creationId xmlns:a16="http://schemas.microsoft.com/office/drawing/2014/main" id="{55BA6DAC-090D-4D5F-BF73-B3B953F92DB1}"/>
              </a:ext>
            </a:extLst>
          </p:cNvPr>
          <p:cNvGraphicFramePr>
            <a:graphicFrameLocks noChangeAspect="1"/>
          </p:cNvGraphicFramePr>
          <p:nvPr/>
        </p:nvGraphicFramePr>
        <p:xfrm>
          <a:off x="3606800" y="6508750"/>
          <a:ext cx="114300" cy="215900"/>
        </p:xfrm>
        <a:graphic>
          <a:graphicData uri="http://schemas.openxmlformats.org/presentationml/2006/ole">
            <mc:AlternateContent xmlns:mc="http://schemas.openxmlformats.org/markup-compatibility/2006">
              <mc:Choice xmlns:v="urn:schemas-microsoft-com:vml" Requires="v">
                <p:oleObj spid="_x0000_s23686" name="Equation" r:id="rId14" imgW="114151" imgH="215619" progId="Equation.3">
                  <p:embed/>
                </p:oleObj>
              </mc:Choice>
              <mc:Fallback>
                <p:oleObj name="Equation" r:id="rId14" imgW="114151" imgH="215619" progId="Equation.3">
                  <p:embed/>
                  <p:pic>
                    <p:nvPicPr>
                      <p:cNvPr id="0" name="Object 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800" y="65087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Group 74">
            <a:extLst>
              <a:ext uri="{FF2B5EF4-FFF2-40B4-BE49-F238E27FC236}">
                <a16:creationId xmlns:a16="http://schemas.microsoft.com/office/drawing/2014/main" id="{B5AE6D4E-C3FA-458F-92C4-C3CC667CE877}"/>
              </a:ext>
            </a:extLst>
          </p:cNvPr>
          <p:cNvGrpSpPr>
            <a:grpSpLocks/>
          </p:cNvGrpSpPr>
          <p:nvPr/>
        </p:nvGrpSpPr>
        <p:grpSpPr bwMode="auto">
          <a:xfrm>
            <a:off x="431800" y="5645150"/>
            <a:ext cx="3024188" cy="1182688"/>
            <a:chOff x="249" y="1344"/>
            <a:chExt cx="1905" cy="745"/>
          </a:xfrm>
        </p:grpSpPr>
        <p:sp>
          <p:nvSpPr>
            <p:cNvPr id="23577" name="Text Box 75">
              <a:extLst>
                <a:ext uri="{FF2B5EF4-FFF2-40B4-BE49-F238E27FC236}">
                  <a16:creationId xmlns:a16="http://schemas.microsoft.com/office/drawing/2014/main" id="{E9EA8DC3-67F1-413B-BB0F-1A95C8077591}"/>
                </a:ext>
              </a:extLst>
            </p:cNvPr>
            <p:cNvSpPr txBox="1">
              <a:spLocks noChangeArrowheads="1"/>
            </p:cNvSpPr>
            <p:nvPr/>
          </p:nvSpPr>
          <p:spPr bwMode="auto">
            <a:xfrm>
              <a:off x="249" y="1515"/>
              <a:ext cx="7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solidFill>
                    <a:srgbClr val="FFFF00"/>
                  </a:solidFill>
                  <a:latin typeface="Times New Roman" panose="02020603050405020304" pitchFamily="18" charset="0"/>
                  <a:ea typeface="楷体_GB2312" pitchFamily="49" charset="-122"/>
                </a:rPr>
                <a:t>温度</a:t>
              </a:r>
            </a:p>
          </p:txBody>
        </p:sp>
        <p:sp>
          <p:nvSpPr>
            <p:cNvPr id="23578" name="Line 76">
              <a:extLst>
                <a:ext uri="{FF2B5EF4-FFF2-40B4-BE49-F238E27FC236}">
                  <a16:creationId xmlns:a16="http://schemas.microsoft.com/office/drawing/2014/main" id="{C4898D24-B668-4C6E-B679-6F0F332AF01C}"/>
                </a:ext>
              </a:extLst>
            </p:cNvPr>
            <p:cNvSpPr>
              <a:spLocks noChangeShapeType="1"/>
            </p:cNvSpPr>
            <p:nvPr/>
          </p:nvSpPr>
          <p:spPr bwMode="auto">
            <a:xfrm flipV="1">
              <a:off x="884" y="1525"/>
              <a:ext cx="0" cy="336"/>
            </a:xfrm>
            <a:prstGeom prst="line">
              <a:avLst/>
            </a:prstGeom>
            <a:noFill/>
            <a:ln w="28575">
              <a:solidFill>
                <a:srgbClr val="66FF66"/>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3579" name="AutoShape 77">
              <a:extLst>
                <a:ext uri="{FF2B5EF4-FFF2-40B4-BE49-F238E27FC236}">
                  <a16:creationId xmlns:a16="http://schemas.microsoft.com/office/drawing/2014/main" id="{DC623E9C-0D55-4DDF-8B81-F6EF3D0AF323}"/>
                </a:ext>
              </a:extLst>
            </p:cNvPr>
            <p:cNvSpPr>
              <a:spLocks/>
            </p:cNvSpPr>
            <p:nvPr/>
          </p:nvSpPr>
          <p:spPr bwMode="auto">
            <a:xfrm>
              <a:off x="1151" y="1440"/>
              <a:ext cx="96" cy="480"/>
            </a:xfrm>
            <a:prstGeom prst="leftBrace">
              <a:avLst>
                <a:gd name="adj1" fmla="val 41667"/>
                <a:gd name="adj2" fmla="val 4875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3580" name="Text Box 78">
              <a:extLst>
                <a:ext uri="{FF2B5EF4-FFF2-40B4-BE49-F238E27FC236}">
                  <a16:creationId xmlns:a16="http://schemas.microsoft.com/office/drawing/2014/main" id="{B16C755F-10D2-4537-902F-6F669D2FBF02}"/>
                </a:ext>
              </a:extLst>
            </p:cNvPr>
            <p:cNvSpPr txBox="1">
              <a:spLocks noChangeArrowheads="1"/>
            </p:cNvSpPr>
            <p:nvPr/>
          </p:nvSpPr>
          <p:spPr bwMode="auto">
            <a:xfrm>
              <a:off x="1247" y="1344"/>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solidFill>
                    <a:srgbClr val="FFFF00"/>
                  </a:solidFill>
                  <a:latin typeface="Times New Roman" panose="02020603050405020304" pitchFamily="18" charset="0"/>
                  <a:ea typeface="楷体_GB2312" pitchFamily="49" charset="-122"/>
                </a:rPr>
                <a:t>液体</a:t>
              </a:r>
            </a:p>
          </p:txBody>
        </p:sp>
        <p:graphicFrame>
          <p:nvGraphicFramePr>
            <p:cNvPr id="23581" name="Object 79">
              <a:extLst>
                <a:ext uri="{FF2B5EF4-FFF2-40B4-BE49-F238E27FC236}">
                  <a16:creationId xmlns:a16="http://schemas.microsoft.com/office/drawing/2014/main" id="{E92D1CD9-2F19-4C34-9421-EEE70FF0B5E8}"/>
                </a:ext>
              </a:extLst>
            </p:cNvPr>
            <p:cNvGraphicFramePr>
              <a:graphicFrameLocks noChangeAspect="1"/>
            </p:cNvGraphicFramePr>
            <p:nvPr/>
          </p:nvGraphicFramePr>
          <p:xfrm>
            <a:off x="1837" y="1414"/>
            <a:ext cx="225" cy="292"/>
          </p:xfrm>
          <a:graphic>
            <a:graphicData uri="http://schemas.openxmlformats.org/presentationml/2006/ole">
              <mc:AlternateContent xmlns:mc="http://schemas.openxmlformats.org/markup-compatibility/2006">
                <mc:Choice xmlns:v="urn:schemas-microsoft-com:vml" Requires="v">
                  <p:oleObj spid="_x0000_s23687" name="Equation" r:id="rId15" imgW="91564" imgH="129679" progId="Equation.3">
                    <p:embed/>
                  </p:oleObj>
                </mc:Choice>
                <mc:Fallback>
                  <p:oleObj name="Equation" r:id="rId15" imgW="91564" imgH="129679" progId="Equation.3">
                    <p:embed/>
                    <p:pic>
                      <p:nvPicPr>
                        <p:cNvPr id="0" name="Object 7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37" y="1414"/>
                          <a:ext cx="225"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82" name="Line 80">
              <a:extLst>
                <a:ext uri="{FF2B5EF4-FFF2-40B4-BE49-F238E27FC236}">
                  <a16:creationId xmlns:a16="http://schemas.microsoft.com/office/drawing/2014/main" id="{2CD4A15C-7232-44DB-BEB9-CFFC818254C5}"/>
                </a:ext>
              </a:extLst>
            </p:cNvPr>
            <p:cNvSpPr>
              <a:spLocks noChangeShapeType="1"/>
            </p:cNvSpPr>
            <p:nvPr/>
          </p:nvSpPr>
          <p:spPr bwMode="auto">
            <a:xfrm>
              <a:off x="2154" y="1421"/>
              <a:ext cx="0" cy="240"/>
            </a:xfrm>
            <a:prstGeom prst="line">
              <a:avLst/>
            </a:prstGeom>
            <a:noFill/>
            <a:ln w="19050">
              <a:solidFill>
                <a:srgbClr val="66FF66"/>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3583" name="Text Box 81">
              <a:extLst>
                <a:ext uri="{FF2B5EF4-FFF2-40B4-BE49-F238E27FC236}">
                  <a16:creationId xmlns:a16="http://schemas.microsoft.com/office/drawing/2014/main" id="{0A95D92E-A322-44ED-9D8B-0C7BAC86B232}"/>
                </a:ext>
              </a:extLst>
            </p:cNvPr>
            <p:cNvSpPr txBox="1">
              <a:spLocks noChangeArrowheads="1"/>
            </p:cNvSpPr>
            <p:nvPr/>
          </p:nvSpPr>
          <p:spPr bwMode="auto">
            <a:xfrm>
              <a:off x="1247" y="1728"/>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solidFill>
                    <a:srgbClr val="FFFF00"/>
                  </a:solidFill>
                  <a:latin typeface="Times New Roman" panose="02020603050405020304" pitchFamily="18" charset="0"/>
                  <a:ea typeface="楷体_GB2312" pitchFamily="49" charset="-122"/>
                </a:rPr>
                <a:t>气体</a:t>
              </a:r>
            </a:p>
          </p:txBody>
        </p:sp>
        <p:graphicFrame>
          <p:nvGraphicFramePr>
            <p:cNvPr id="23584" name="Object 82">
              <a:extLst>
                <a:ext uri="{FF2B5EF4-FFF2-40B4-BE49-F238E27FC236}">
                  <a16:creationId xmlns:a16="http://schemas.microsoft.com/office/drawing/2014/main" id="{1F533AF1-299D-44CC-875A-510579D6DE5C}"/>
                </a:ext>
              </a:extLst>
            </p:cNvPr>
            <p:cNvGraphicFramePr>
              <a:graphicFrameLocks noChangeAspect="1"/>
            </p:cNvGraphicFramePr>
            <p:nvPr/>
          </p:nvGraphicFramePr>
          <p:xfrm>
            <a:off x="1837" y="1797"/>
            <a:ext cx="225" cy="292"/>
          </p:xfrm>
          <a:graphic>
            <a:graphicData uri="http://schemas.openxmlformats.org/presentationml/2006/ole">
              <mc:AlternateContent xmlns:mc="http://schemas.openxmlformats.org/markup-compatibility/2006">
                <mc:Choice xmlns:v="urn:schemas-microsoft-com:vml" Requires="v">
                  <p:oleObj spid="_x0000_s23688" name="Equation" r:id="rId17" imgW="91564" imgH="129679" progId="Equation.3">
                    <p:embed/>
                  </p:oleObj>
                </mc:Choice>
                <mc:Fallback>
                  <p:oleObj name="Equation" r:id="rId17" imgW="91564" imgH="129679" progId="Equation.3">
                    <p:embed/>
                    <p:pic>
                      <p:nvPicPr>
                        <p:cNvPr id="0" name="Object 8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37" y="1797"/>
                          <a:ext cx="225"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85" name="Line 83">
              <a:extLst>
                <a:ext uri="{FF2B5EF4-FFF2-40B4-BE49-F238E27FC236}">
                  <a16:creationId xmlns:a16="http://schemas.microsoft.com/office/drawing/2014/main" id="{35E2CE18-5874-46FE-9815-EB7C495D97D5}"/>
                </a:ext>
              </a:extLst>
            </p:cNvPr>
            <p:cNvSpPr>
              <a:spLocks noChangeShapeType="1"/>
            </p:cNvSpPr>
            <p:nvPr/>
          </p:nvSpPr>
          <p:spPr bwMode="auto">
            <a:xfrm flipV="1">
              <a:off x="2154" y="1797"/>
              <a:ext cx="0" cy="240"/>
            </a:xfrm>
            <a:prstGeom prst="line">
              <a:avLst/>
            </a:prstGeom>
            <a:noFill/>
            <a:ln w="19050">
              <a:solidFill>
                <a:srgbClr val="66FF66"/>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606292" name="Rectangle 84">
            <a:extLst>
              <a:ext uri="{FF2B5EF4-FFF2-40B4-BE49-F238E27FC236}">
                <a16:creationId xmlns:a16="http://schemas.microsoft.com/office/drawing/2014/main" id="{9F3D5C84-8ECD-4B42-8270-8D1B4F3C0170}"/>
              </a:ext>
            </a:extLst>
          </p:cNvPr>
          <p:cNvSpPr>
            <a:spLocks noChangeArrowheads="1"/>
          </p:cNvSpPr>
          <p:nvPr/>
        </p:nvSpPr>
        <p:spPr bwMode="auto">
          <a:xfrm>
            <a:off x="3714750" y="6018213"/>
            <a:ext cx="324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zh-CN" altLang="en-US">
                <a:solidFill>
                  <a:srgbClr val="66FFFF"/>
                </a:solidFill>
                <a:latin typeface="Times New Roman" panose="02020603050405020304" pitchFamily="18" charset="0"/>
                <a:ea typeface="楷体_GB2312" pitchFamily="49" charset="-122"/>
              </a:rPr>
              <a:t>主要取决于分子吸引力</a:t>
            </a:r>
          </a:p>
        </p:txBody>
      </p:sp>
      <p:sp>
        <p:nvSpPr>
          <p:cNvPr id="606293" name="Rectangle 85">
            <a:extLst>
              <a:ext uri="{FF2B5EF4-FFF2-40B4-BE49-F238E27FC236}">
                <a16:creationId xmlns:a16="http://schemas.microsoft.com/office/drawing/2014/main" id="{BF3E146F-0A46-4C75-860B-00B5C3AD9AEE}"/>
              </a:ext>
            </a:extLst>
          </p:cNvPr>
          <p:cNvSpPr>
            <a:spLocks noChangeArrowheads="1"/>
          </p:cNvSpPr>
          <p:nvPr/>
        </p:nvSpPr>
        <p:spPr bwMode="auto">
          <a:xfrm>
            <a:off x="3708400" y="6400800"/>
            <a:ext cx="5327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zh-CN" altLang="en-US">
                <a:solidFill>
                  <a:srgbClr val="66FFFF"/>
                </a:solidFill>
                <a:latin typeface="Times New Roman" panose="02020603050405020304" pitchFamily="18" charset="0"/>
                <a:ea typeface="楷体_GB2312" pitchFamily="49" charset="-122"/>
              </a:rPr>
              <a:t>主要取决于不规则运动的动量交换</a:t>
            </a:r>
          </a:p>
        </p:txBody>
      </p:sp>
      <p:grpSp>
        <p:nvGrpSpPr>
          <p:cNvPr id="8" name="Group 86">
            <a:extLst>
              <a:ext uri="{FF2B5EF4-FFF2-40B4-BE49-F238E27FC236}">
                <a16:creationId xmlns:a16="http://schemas.microsoft.com/office/drawing/2014/main" id="{E97741ED-11C3-4834-AF27-E20BB9CFFE77}"/>
              </a:ext>
            </a:extLst>
          </p:cNvPr>
          <p:cNvGrpSpPr>
            <a:grpSpLocks/>
          </p:cNvGrpSpPr>
          <p:nvPr/>
        </p:nvGrpSpPr>
        <p:grpSpPr bwMode="auto">
          <a:xfrm>
            <a:off x="5003800" y="3357563"/>
            <a:ext cx="3995738" cy="2662237"/>
            <a:chOff x="249" y="1117"/>
            <a:chExt cx="2767" cy="1859"/>
          </a:xfrm>
        </p:grpSpPr>
        <p:sp>
          <p:nvSpPr>
            <p:cNvPr id="23575" name="Rectangle 87">
              <a:extLst>
                <a:ext uri="{FF2B5EF4-FFF2-40B4-BE49-F238E27FC236}">
                  <a16:creationId xmlns:a16="http://schemas.microsoft.com/office/drawing/2014/main" id="{0F4D8B7E-BBFA-47AD-B3D6-F875B5A3FA72}"/>
                </a:ext>
              </a:extLst>
            </p:cNvPr>
            <p:cNvSpPr>
              <a:spLocks noChangeArrowheads="1"/>
            </p:cNvSpPr>
            <p:nvPr/>
          </p:nvSpPr>
          <p:spPr bwMode="auto">
            <a:xfrm>
              <a:off x="249" y="1117"/>
              <a:ext cx="2767" cy="1859"/>
            </a:xfrm>
            <a:prstGeom prst="rect">
              <a:avLst/>
            </a:prstGeom>
            <a:solidFill>
              <a:schemeClr val="bg1"/>
            </a:solidFill>
            <a:ln w="28575" algn="ctr">
              <a:solidFill>
                <a:schemeClr val="bg1"/>
              </a:solidFill>
              <a:miter lim="800000"/>
              <a:headEnd/>
              <a:tailEnd/>
            </a:ln>
          </p:spPr>
          <p:txBody>
            <a:bodyPr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pic>
          <p:nvPicPr>
            <p:cNvPr id="23576" name="Picture 88" descr="W438_11">
              <a:extLst>
                <a:ext uri="{FF2B5EF4-FFF2-40B4-BE49-F238E27FC236}">
                  <a16:creationId xmlns:a16="http://schemas.microsoft.com/office/drawing/2014/main" id="{7A114058-8357-4529-A03D-879C4E3B09FB}"/>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t="35217" b="24152"/>
            <a:stretch>
              <a:fillRect/>
            </a:stretch>
          </p:blipFill>
          <p:spPr bwMode="auto">
            <a:xfrm>
              <a:off x="340" y="1197"/>
              <a:ext cx="2540" cy="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606297" name="Object 89">
            <a:extLst>
              <a:ext uri="{FF2B5EF4-FFF2-40B4-BE49-F238E27FC236}">
                <a16:creationId xmlns:a16="http://schemas.microsoft.com/office/drawing/2014/main" id="{68A82EAF-A8D6-41A1-AD25-B1EE74BCF881}"/>
              </a:ext>
            </a:extLst>
          </p:cNvPr>
          <p:cNvGraphicFramePr>
            <a:graphicFrameLocks noChangeAspect="1"/>
          </p:cNvGraphicFramePr>
          <p:nvPr/>
        </p:nvGraphicFramePr>
        <p:xfrm>
          <a:off x="3995738" y="3933825"/>
          <a:ext cx="711200" cy="1008063"/>
        </p:xfrm>
        <a:graphic>
          <a:graphicData uri="http://schemas.openxmlformats.org/presentationml/2006/ole">
            <mc:AlternateContent xmlns:mc="http://schemas.openxmlformats.org/markup-compatibility/2006">
              <mc:Choice xmlns:v="urn:schemas-microsoft-com:vml" Requires="v">
                <p:oleObj spid="_x0000_s23689" name="公式" r:id="rId20" imgW="556353" imgH="746649" progId="Equation.3">
                  <p:embed/>
                </p:oleObj>
              </mc:Choice>
              <mc:Fallback>
                <p:oleObj name="公式" r:id="rId20" imgW="556353" imgH="746649" progId="Equation.3">
                  <p:embed/>
                  <p:pic>
                    <p:nvPicPr>
                      <p:cNvPr id="0" name="Object 8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995738" y="3933825"/>
                        <a:ext cx="711200" cy="100806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childTnLst>
                                    <p:set>
                                      <p:cBhvr>
                                        <p:cTn id="6" dur="1" fill="hold">
                                          <p:stCondLst>
                                            <p:cond delay="0"/>
                                          </p:stCondLst>
                                        </p:cTn>
                                        <p:tgtEl>
                                          <p:spTgt spid="606219"/>
                                        </p:tgtEl>
                                        <p:attrNameLst>
                                          <p:attrName>style.visibility</p:attrName>
                                        </p:attrNameLst>
                                      </p:cBhvr>
                                      <p:to>
                                        <p:strVal val="visible"/>
                                      </p:to>
                                    </p:set>
                                    <p:anim calcmode="discrete" valueType="clr">
                                      <p:cBhvr override="childStyle">
                                        <p:cTn id="7" dur="80"/>
                                        <p:tgtEl>
                                          <p:spTgt spid="60621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06219"/>
                                        </p:tgtEl>
                                        <p:attrNameLst>
                                          <p:attrName>fillcolor</p:attrName>
                                        </p:attrNameLst>
                                      </p:cBhvr>
                                      <p:tavLst>
                                        <p:tav tm="0">
                                          <p:val>
                                            <p:clrVal>
                                              <a:schemeClr val="accent2"/>
                                            </p:clrVal>
                                          </p:val>
                                        </p:tav>
                                        <p:tav tm="50000">
                                          <p:val>
                                            <p:clrVal>
                                              <a:schemeClr val="hlink"/>
                                            </p:clrVal>
                                          </p:val>
                                        </p:tav>
                                      </p:tavLst>
                                    </p:anim>
                                    <p:set>
                                      <p:cBhvr>
                                        <p:cTn id="9" dur="80"/>
                                        <p:tgtEl>
                                          <p:spTgt spid="606219"/>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4" presetClass="entr" presetSubtype="32" fill="hold" grpId="0" nodeType="clickEffect">
                                  <p:stCondLst>
                                    <p:cond delay="0"/>
                                  </p:stCondLst>
                                  <p:childTnLst>
                                    <p:set>
                                      <p:cBhvr>
                                        <p:cTn id="13" dur="1" fill="hold">
                                          <p:stCondLst>
                                            <p:cond delay="0"/>
                                          </p:stCondLst>
                                        </p:cTn>
                                        <p:tgtEl>
                                          <p:spTgt spid="606211"/>
                                        </p:tgtEl>
                                        <p:attrNameLst>
                                          <p:attrName>style.visibility</p:attrName>
                                        </p:attrNameLst>
                                      </p:cBhvr>
                                      <p:to>
                                        <p:strVal val="visible"/>
                                      </p:to>
                                    </p:set>
                                    <p:animEffect transition="in" filter="box(out)">
                                      <p:cBhvr>
                                        <p:cTn id="14" dur="500"/>
                                        <p:tgtEl>
                                          <p:spTgt spid="606211"/>
                                        </p:tgtEl>
                                      </p:cBhvr>
                                    </p:animEffect>
                                  </p:childTnLst>
                                </p:cTn>
                              </p:par>
                            </p:childTnLst>
                          </p:cTn>
                        </p:par>
                        <p:par>
                          <p:cTn id="15" fill="hold" nodeType="afterGroup">
                            <p:stCondLst>
                              <p:cond delay="50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7" presetClass="entr" presetSubtype="0" fill="hold" grpId="0" nodeType="clickEffect">
                                  <p:stCondLst>
                                    <p:cond delay="0"/>
                                  </p:stCondLst>
                                  <p:childTnLst>
                                    <p:set>
                                      <p:cBhvr>
                                        <p:cTn id="22" dur="1" fill="hold">
                                          <p:stCondLst>
                                            <p:cond delay="0"/>
                                          </p:stCondLst>
                                        </p:cTn>
                                        <p:tgtEl>
                                          <p:spTgt spid="606220"/>
                                        </p:tgtEl>
                                        <p:attrNameLst>
                                          <p:attrName>style.visibility</p:attrName>
                                        </p:attrNameLst>
                                      </p:cBhvr>
                                      <p:to>
                                        <p:strVal val="visible"/>
                                      </p:to>
                                    </p:set>
                                    <p:anim calcmode="discrete" valueType="clr">
                                      <p:cBhvr override="childStyle">
                                        <p:cTn id="23" dur="80"/>
                                        <p:tgtEl>
                                          <p:spTgt spid="606220"/>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606220"/>
                                        </p:tgtEl>
                                        <p:attrNameLst>
                                          <p:attrName>fillcolor</p:attrName>
                                        </p:attrNameLst>
                                      </p:cBhvr>
                                      <p:tavLst>
                                        <p:tav tm="0">
                                          <p:val>
                                            <p:clrVal>
                                              <a:schemeClr val="accent2"/>
                                            </p:clrVal>
                                          </p:val>
                                        </p:tav>
                                        <p:tav tm="50000">
                                          <p:val>
                                            <p:clrVal>
                                              <a:schemeClr val="hlink"/>
                                            </p:clrVal>
                                          </p:val>
                                        </p:tav>
                                      </p:tavLst>
                                    </p:anim>
                                    <p:set>
                                      <p:cBhvr>
                                        <p:cTn id="25" dur="80"/>
                                        <p:tgtEl>
                                          <p:spTgt spid="606220"/>
                                        </p:tgtEl>
                                        <p:attrNameLst>
                                          <p:attrName>fill.type</p:attrName>
                                        </p:attrNameLst>
                                      </p:cBhvr>
                                      <p:to>
                                        <p:strVal val="solid"/>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606210"/>
                                        </p:tgtEl>
                                        <p:attrNameLst>
                                          <p:attrName>style.visibility</p:attrName>
                                        </p:attrNameLst>
                                      </p:cBhvr>
                                      <p:to>
                                        <p:strVal val="visible"/>
                                      </p:to>
                                    </p:set>
                                    <p:animEffect transition="in" filter="box(in)">
                                      <p:cBhvr>
                                        <p:cTn id="30" dur="500"/>
                                        <p:tgtEl>
                                          <p:spTgt spid="606210"/>
                                        </p:tgtEl>
                                      </p:cBhvr>
                                    </p:animEffect>
                                  </p:childTnLst>
                                </p:cTn>
                              </p:par>
                            </p:childTnLst>
                          </p:cTn>
                        </p:par>
                        <p:par>
                          <p:cTn id="31" fill="hold" nodeType="afterGroup">
                            <p:stCondLst>
                              <p:cond delay="500"/>
                            </p:stCondLst>
                            <p:childTnLst>
                              <p:par>
                                <p:cTn id="32" presetID="1" presetClass="entr" presetSubtype="0"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606216"/>
                                        </p:tgtEl>
                                        <p:attrNameLst>
                                          <p:attrName>style.visibility</p:attrName>
                                        </p:attrNameLst>
                                      </p:cBhvr>
                                      <p:to>
                                        <p:strVal val="visible"/>
                                      </p:to>
                                    </p:set>
                                    <p:animEffect transition="in" filter="blinds(horizontal)">
                                      <p:cBhvr>
                                        <p:cTn id="38" dur="500"/>
                                        <p:tgtEl>
                                          <p:spTgt spid="606216"/>
                                        </p:tgtEl>
                                      </p:cBhvr>
                                    </p:animEffect>
                                  </p:childTnLst>
                                </p:cTn>
                              </p:par>
                            </p:childTnLst>
                          </p:cTn>
                        </p:par>
                        <p:par>
                          <p:cTn id="39" fill="hold" nodeType="afterGroup">
                            <p:stCondLst>
                              <p:cond delay="500"/>
                            </p:stCondLst>
                            <p:childTnLst>
                              <p:par>
                                <p:cTn id="40" presetID="3" presetClass="entr" presetSubtype="10" fill="hold" nodeType="afterEffect">
                                  <p:stCondLst>
                                    <p:cond delay="0"/>
                                  </p:stCondLst>
                                  <p:childTnLst>
                                    <p:set>
                                      <p:cBhvr>
                                        <p:cTn id="41" dur="1" fill="hold">
                                          <p:stCondLst>
                                            <p:cond delay="0"/>
                                          </p:stCondLst>
                                        </p:cTn>
                                        <p:tgtEl>
                                          <p:spTgt spid="606214"/>
                                        </p:tgtEl>
                                        <p:attrNameLst>
                                          <p:attrName>style.visibility</p:attrName>
                                        </p:attrNameLst>
                                      </p:cBhvr>
                                      <p:to>
                                        <p:strVal val="visible"/>
                                      </p:to>
                                    </p:set>
                                    <p:animEffect transition="in" filter="blinds(horizontal)">
                                      <p:cBhvr>
                                        <p:cTn id="42" dur="500"/>
                                        <p:tgtEl>
                                          <p:spTgt spid="60621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06217"/>
                                        </p:tgtEl>
                                        <p:attrNameLst>
                                          <p:attrName>style.visibility</p:attrName>
                                        </p:attrNameLst>
                                      </p:cBhvr>
                                      <p:to>
                                        <p:strVal val="visible"/>
                                      </p:to>
                                    </p:set>
                                    <p:animEffect transition="in" filter="blinds(horizontal)">
                                      <p:cBhvr>
                                        <p:cTn id="47" dur="500"/>
                                        <p:tgtEl>
                                          <p:spTgt spid="606217"/>
                                        </p:tgtEl>
                                      </p:cBhvr>
                                    </p:animEffect>
                                  </p:childTnLst>
                                </p:cTn>
                              </p:par>
                            </p:childTnLst>
                          </p:cTn>
                        </p:par>
                        <p:par>
                          <p:cTn id="48" fill="hold" nodeType="afterGroup">
                            <p:stCondLst>
                              <p:cond delay="500"/>
                            </p:stCondLst>
                            <p:childTnLst>
                              <p:par>
                                <p:cTn id="49" presetID="3" presetClass="entr" presetSubtype="10" fill="hold" nodeType="afterEffect">
                                  <p:stCondLst>
                                    <p:cond delay="0"/>
                                  </p:stCondLst>
                                  <p:childTnLst>
                                    <p:set>
                                      <p:cBhvr>
                                        <p:cTn id="50" dur="1" fill="hold">
                                          <p:stCondLst>
                                            <p:cond delay="0"/>
                                          </p:stCondLst>
                                        </p:cTn>
                                        <p:tgtEl>
                                          <p:spTgt spid="606218"/>
                                        </p:tgtEl>
                                        <p:attrNameLst>
                                          <p:attrName>style.visibility</p:attrName>
                                        </p:attrNameLst>
                                      </p:cBhvr>
                                      <p:to>
                                        <p:strVal val="visible"/>
                                      </p:to>
                                    </p:set>
                                    <p:animEffect transition="in" filter="blinds(horizontal)">
                                      <p:cBhvr>
                                        <p:cTn id="51" dur="500"/>
                                        <p:tgtEl>
                                          <p:spTgt spid="60621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4" presetClass="entr" presetSubtype="16"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box(in)">
                                      <p:cBhvr>
                                        <p:cTn id="56" dur="500"/>
                                        <p:tgtEl>
                                          <p:spTgt spid="8"/>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606280"/>
                                        </p:tgtEl>
                                        <p:attrNameLst>
                                          <p:attrName>style.visibility</p:attrName>
                                        </p:attrNameLst>
                                      </p:cBhvr>
                                      <p:to>
                                        <p:strVal val="visible"/>
                                      </p:to>
                                    </p:set>
                                    <p:animEffect transition="in" filter="wipe(left)">
                                      <p:cBhvr>
                                        <p:cTn id="61" dur="500"/>
                                        <p:tgtEl>
                                          <p:spTgt spid="60628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nodeType="clickEffect">
                                  <p:stCondLst>
                                    <p:cond delay="0"/>
                                  </p:stCondLst>
                                  <p:childTnLst>
                                    <p:set>
                                      <p:cBhvr>
                                        <p:cTn id="65" dur="1" fill="hold">
                                          <p:stCondLst>
                                            <p:cond delay="0"/>
                                          </p:stCondLst>
                                        </p:cTn>
                                        <p:tgtEl>
                                          <p:spTgt spid="606297"/>
                                        </p:tgtEl>
                                        <p:attrNameLst>
                                          <p:attrName>style.visibility</p:attrName>
                                        </p:attrNameLst>
                                      </p:cBhvr>
                                      <p:to>
                                        <p:strVal val="visible"/>
                                      </p:to>
                                    </p:set>
                                    <p:animEffect transition="in" filter="blinds(horizontal)">
                                      <p:cBhvr>
                                        <p:cTn id="66" dur="500"/>
                                        <p:tgtEl>
                                          <p:spTgt spid="606297"/>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606292"/>
                                        </p:tgtEl>
                                        <p:attrNameLst>
                                          <p:attrName>style.visibility</p:attrName>
                                        </p:attrNameLst>
                                      </p:cBhvr>
                                      <p:to>
                                        <p:strVal val="visible"/>
                                      </p:to>
                                    </p:set>
                                    <p:animEffect transition="in" filter="wipe(left)">
                                      <p:cBhvr>
                                        <p:cTn id="75" dur="500"/>
                                        <p:tgtEl>
                                          <p:spTgt spid="606292"/>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606293"/>
                                        </p:tgtEl>
                                        <p:attrNameLst>
                                          <p:attrName>style.visibility</p:attrName>
                                        </p:attrNameLst>
                                      </p:cBhvr>
                                      <p:to>
                                        <p:strVal val="visible"/>
                                      </p:to>
                                    </p:set>
                                    <p:animEffect transition="in" filter="wipe(left)">
                                      <p:cBhvr>
                                        <p:cTn id="80" dur="500"/>
                                        <p:tgtEl>
                                          <p:spTgt spid="606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10" grpId="0" animBg="1"/>
      <p:bldP spid="606211" grpId="0" animBg="1"/>
      <p:bldP spid="606216" grpId="0" autoUpdateAnimBg="0"/>
      <p:bldP spid="606217" grpId="0" autoUpdateAnimBg="0"/>
      <p:bldP spid="606219" grpId="0"/>
      <p:bldP spid="606220" grpId="0"/>
      <p:bldP spid="606280" grpId="0"/>
      <p:bldP spid="606292" grpId="0"/>
      <p:bldP spid="60629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A4B47514-4B6F-42FA-A146-8F4CBCF5D7C4}"/>
              </a:ext>
            </a:extLst>
          </p:cNvPr>
          <p:cNvSpPr txBox="1">
            <a:spLocks noChangeArrowheads="1"/>
          </p:cNvSpPr>
          <p:nvPr/>
        </p:nvSpPr>
        <p:spPr bwMode="auto">
          <a:xfrm>
            <a:off x="34925" y="44450"/>
            <a:ext cx="64087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sz="2800">
                <a:solidFill>
                  <a:srgbClr val="66FFFF"/>
                </a:solidFill>
                <a:latin typeface="Times New Roman" panose="02020603050405020304" pitchFamily="18" charset="0"/>
                <a:ea typeface="黑体" panose="02010609060101010101" pitchFamily="49" charset="-122"/>
              </a:rPr>
              <a:t>二、</a:t>
            </a:r>
            <a:r>
              <a:rPr kumimoji="1" lang="zh-CN" altLang="en-US" sz="2800">
                <a:solidFill>
                  <a:srgbClr val="00FF00"/>
                </a:solidFill>
                <a:latin typeface="Times New Roman" panose="02020603050405020304" pitchFamily="18" charset="0"/>
                <a:ea typeface="黑体" panose="02010609060101010101" pitchFamily="49" charset="-122"/>
              </a:rPr>
              <a:t>实际流体</a:t>
            </a:r>
            <a:r>
              <a:rPr kumimoji="1" lang="zh-CN" altLang="en-US" sz="2800">
                <a:solidFill>
                  <a:srgbClr val="66FFFF"/>
                </a:solidFill>
                <a:latin typeface="Times New Roman" panose="02020603050405020304" pitchFamily="18" charset="0"/>
                <a:ea typeface="黑体" panose="02010609060101010101" pitchFamily="49" charset="-122"/>
              </a:rPr>
              <a:t>稳定流动</a:t>
            </a:r>
            <a:r>
              <a:rPr kumimoji="1" lang="zh-CN" altLang="en-US" sz="2800">
                <a:latin typeface="Times New Roman" panose="02020603050405020304" pitchFamily="18" charset="0"/>
                <a:ea typeface="黑体" panose="02010609060101010101" pitchFamily="49" charset="-122"/>
              </a:rPr>
              <a:t>的伯努利方程</a:t>
            </a:r>
          </a:p>
        </p:txBody>
      </p:sp>
      <p:graphicFrame>
        <p:nvGraphicFramePr>
          <p:cNvPr id="607235" name="Object 3">
            <a:extLst>
              <a:ext uri="{FF2B5EF4-FFF2-40B4-BE49-F238E27FC236}">
                <a16:creationId xmlns:a16="http://schemas.microsoft.com/office/drawing/2014/main" id="{3AFE8002-F2C6-4800-A2B9-63D2FD706E84}"/>
              </a:ext>
            </a:extLst>
          </p:cNvPr>
          <p:cNvGraphicFramePr>
            <a:graphicFrameLocks noChangeAspect="1"/>
          </p:cNvGraphicFramePr>
          <p:nvPr/>
        </p:nvGraphicFramePr>
        <p:xfrm>
          <a:off x="1168400" y="581025"/>
          <a:ext cx="3016250" cy="831850"/>
        </p:xfrm>
        <a:graphic>
          <a:graphicData uri="http://schemas.openxmlformats.org/presentationml/2006/ole">
            <mc:AlternateContent xmlns:mc="http://schemas.openxmlformats.org/markup-compatibility/2006">
              <mc:Choice xmlns:v="urn:schemas-microsoft-com:vml" Requires="v">
                <p:oleObj spid="_x0000_s24753" name="公式" r:id="rId3" imgW="2422973" imgH="685800" progId="Equation.3">
                  <p:embed/>
                </p:oleObj>
              </mc:Choice>
              <mc:Fallback>
                <p:oleObj name="公式" r:id="rId3" imgW="2422973" imgH="6858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8400" y="581025"/>
                        <a:ext cx="3016250" cy="831850"/>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7236" name="Object 4">
            <a:extLst>
              <a:ext uri="{FF2B5EF4-FFF2-40B4-BE49-F238E27FC236}">
                <a16:creationId xmlns:a16="http://schemas.microsoft.com/office/drawing/2014/main" id="{5639EB65-34F0-4FD2-9420-88E2C1D629B3}"/>
              </a:ext>
            </a:extLst>
          </p:cNvPr>
          <p:cNvGraphicFramePr>
            <a:graphicFrameLocks noChangeAspect="1"/>
          </p:cNvGraphicFramePr>
          <p:nvPr/>
        </p:nvGraphicFramePr>
        <p:xfrm>
          <a:off x="223838" y="1412875"/>
          <a:ext cx="5932487" cy="893763"/>
        </p:xfrm>
        <a:graphic>
          <a:graphicData uri="http://schemas.openxmlformats.org/presentationml/2006/ole">
            <mc:AlternateContent xmlns:mc="http://schemas.openxmlformats.org/markup-compatibility/2006">
              <mc:Choice xmlns:v="urn:schemas-microsoft-com:vml" Requires="v">
                <p:oleObj spid="_x0000_s24754" name="公式" r:id="rId5" imgW="4472722" imgH="685800" progId="Equation.3">
                  <p:embed/>
                </p:oleObj>
              </mc:Choice>
              <mc:Fallback>
                <p:oleObj name="公式" r:id="rId5" imgW="4472722" imgH="685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838" y="1412875"/>
                        <a:ext cx="5932487" cy="89376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5">
            <a:extLst>
              <a:ext uri="{FF2B5EF4-FFF2-40B4-BE49-F238E27FC236}">
                <a16:creationId xmlns:a16="http://schemas.microsoft.com/office/drawing/2014/main" id="{116C6DBE-FC0D-4AFE-9ACA-EE8D25E405EC}"/>
              </a:ext>
            </a:extLst>
          </p:cNvPr>
          <p:cNvGrpSpPr>
            <a:grpSpLocks/>
          </p:cNvGrpSpPr>
          <p:nvPr/>
        </p:nvGrpSpPr>
        <p:grpSpPr bwMode="auto">
          <a:xfrm>
            <a:off x="271463" y="2336800"/>
            <a:ext cx="5711825" cy="474663"/>
            <a:chOff x="574" y="1657"/>
            <a:chExt cx="3598" cy="299"/>
          </a:xfrm>
        </p:grpSpPr>
        <p:sp>
          <p:nvSpPr>
            <p:cNvPr id="24659" name="Line 6">
              <a:extLst>
                <a:ext uri="{FF2B5EF4-FFF2-40B4-BE49-F238E27FC236}">
                  <a16:creationId xmlns:a16="http://schemas.microsoft.com/office/drawing/2014/main" id="{174C96ED-6D89-46AF-AB4A-82A1182ED539}"/>
                </a:ext>
              </a:extLst>
            </p:cNvPr>
            <p:cNvSpPr>
              <a:spLocks noChangeShapeType="1"/>
            </p:cNvSpPr>
            <p:nvPr/>
          </p:nvSpPr>
          <p:spPr bwMode="auto">
            <a:xfrm>
              <a:off x="574" y="1657"/>
              <a:ext cx="1632" cy="0"/>
            </a:xfrm>
            <a:prstGeom prst="line">
              <a:avLst/>
            </a:prstGeom>
            <a:noFill/>
            <a:ln w="38100" cmpd="dbl">
              <a:solidFill>
                <a:srgbClr val="FF99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60" name="WordArt 7">
              <a:extLst>
                <a:ext uri="{FF2B5EF4-FFF2-40B4-BE49-F238E27FC236}">
                  <a16:creationId xmlns:a16="http://schemas.microsoft.com/office/drawing/2014/main" id="{30A2DBC3-8695-4DB3-8430-102914A18D21}"/>
                </a:ext>
              </a:extLst>
            </p:cNvPr>
            <p:cNvSpPr>
              <a:spLocks noChangeArrowheads="1" noChangeShapeType="1" noTextEdit="1"/>
            </p:cNvSpPr>
            <p:nvPr/>
          </p:nvSpPr>
          <p:spPr bwMode="auto">
            <a:xfrm>
              <a:off x="1108" y="1688"/>
              <a:ext cx="480" cy="221"/>
            </a:xfrm>
            <a:prstGeom prst="rect">
              <a:avLst/>
            </a:prstGeom>
          </p:spPr>
          <p:txBody>
            <a:bodyPr wrap="none" fromWordArt="1">
              <a:prstTxWarp prst="textDoubleWave1">
                <a:avLst>
                  <a:gd name="adj1" fmla="val 6500"/>
                  <a:gd name="adj2" fmla="val 0"/>
                </a:avLst>
              </a:prstTxWarp>
            </a:bodyPr>
            <a:lstStyle/>
            <a:p>
              <a:pPr algn="ctr"/>
              <a:r>
                <a:rPr lang="zh-CN" altLang="en-US" kern="10" spc="-240">
                  <a:ln w="12700">
                    <a:solidFill>
                      <a:srgbClr val="000099"/>
                    </a:solidFill>
                    <a:round/>
                    <a:headEnd/>
                    <a:tailEnd/>
                  </a:ln>
                  <a:solidFill>
                    <a:srgbClr val="33CCFF"/>
                  </a:solidFill>
                  <a:effectLst>
                    <a:outerShdw dist="40161" dir="20493903" algn="ctr" rotWithShape="0">
                      <a:srgbClr val="000099"/>
                    </a:outerShdw>
                  </a:effectLst>
                  <a:latin typeface="仿宋_GB2312"/>
                </a:rPr>
                <a:t>上 游</a:t>
              </a:r>
            </a:p>
          </p:txBody>
        </p:sp>
        <p:sp>
          <p:nvSpPr>
            <p:cNvPr id="24661" name="WordArt 8">
              <a:extLst>
                <a:ext uri="{FF2B5EF4-FFF2-40B4-BE49-F238E27FC236}">
                  <a16:creationId xmlns:a16="http://schemas.microsoft.com/office/drawing/2014/main" id="{4EC8FCA1-9516-46E9-B28E-00419AE76EC9}"/>
                </a:ext>
              </a:extLst>
            </p:cNvPr>
            <p:cNvSpPr>
              <a:spLocks noChangeArrowheads="1" noChangeShapeType="1" noTextEdit="1"/>
            </p:cNvSpPr>
            <p:nvPr/>
          </p:nvSpPr>
          <p:spPr bwMode="auto">
            <a:xfrm>
              <a:off x="3039" y="1735"/>
              <a:ext cx="480" cy="221"/>
            </a:xfrm>
            <a:prstGeom prst="rect">
              <a:avLst/>
            </a:prstGeom>
          </p:spPr>
          <p:txBody>
            <a:bodyPr wrap="none" fromWordArt="1">
              <a:prstTxWarp prst="textDoubleWave1">
                <a:avLst>
                  <a:gd name="adj1" fmla="val 6500"/>
                  <a:gd name="adj2" fmla="val 0"/>
                </a:avLst>
              </a:prstTxWarp>
            </a:bodyPr>
            <a:lstStyle/>
            <a:p>
              <a:pPr algn="ctr"/>
              <a:r>
                <a:rPr lang="zh-CN" altLang="en-US" kern="10" spc="-240">
                  <a:ln w="12700">
                    <a:solidFill>
                      <a:srgbClr val="000099"/>
                    </a:solidFill>
                    <a:round/>
                    <a:headEnd/>
                    <a:tailEnd/>
                  </a:ln>
                  <a:solidFill>
                    <a:srgbClr val="33CCFF"/>
                  </a:solidFill>
                  <a:effectLst>
                    <a:outerShdw dist="45791" dir="19578596" algn="ctr" rotWithShape="0">
                      <a:srgbClr val="000099"/>
                    </a:outerShdw>
                  </a:effectLst>
                  <a:latin typeface="仿宋_GB2312"/>
                </a:rPr>
                <a:t>下 游</a:t>
              </a:r>
            </a:p>
          </p:txBody>
        </p:sp>
        <p:sp>
          <p:nvSpPr>
            <p:cNvPr id="24662" name="Line 9">
              <a:extLst>
                <a:ext uri="{FF2B5EF4-FFF2-40B4-BE49-F238E27FC236}">
                  <a16:creationId xmlns:a16="http://schemas.microsoft.com/office/drawing/2014/main" id="{EABA0AF1-187E-4849-B699-C9C8D8BE27EA}"/>
                </a:ext>
              </a:extLst>
            </p:cNvPr>
            <p:cNvSpPr>
              <a:spLocks noChangeShapeType="1"/>
            </p:cNvSpPr>
            <p:nvPr/>
          </p:nvSpPr>
          <p:spPr bwMode="auto">
            <a:xfrm>
              <a:off x="2540" y="1688"/>
              <a:ext cx="1632" cy="0"/>
            </a:xfrm>
            <a:prstGeom prst="line">
              <a:avLst/>
            </a:prstGeom>
            <a:noFill/>
            <a:ln w="38100" cmpd="dbl">
              <a:solidFill>
                <a:srgbClr val="FF9933"/>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07242" name="Text Box 10">
            <a:extLst>
              <a:ext uri="{FF2B5EF4-FFF2-40B4-BE49-F238E27FC236}">
                <a16:creationId xmlns:a16="http://schemas.microsoft.com/office/drawing/2014/main" id="{CA70BB94-8F52-4A6A-B6E5-ED6D99E10C32}"/>
              </a:ext>
            </a:extLst>
          </p:cNvPr>
          <p:cNvSpPr txBox="1">
            <a:spLocks noChangeArrowheads="1"/>
          </p:cNvSpPr>
          <p:nvPr/>
        </p:nvSpPr>
        <p:spPr bwMode="auto">
          <a:xfrm>
            <a:off x="1004888" y="2874963"/>
            <a:ext cx="1295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sz="2800">
                <a:solidFill>
                  <a:srgbClr val="FFFF00"/>
                </a:solidFill>
                <a:latin typeface="Times New Roman" panose="02020603050405020304" pitchFamily="18" charset="0"/>
                <a:ea typeface="黑体" panose="02010609060101010101" pitchFamily="49" charset="-122"/>
              </a:rPr>
              <a:t>机械能</a:t>
            </a:r>
          </a:p>
        </p:txBody>
      </p:sp>
      <p:sp>
        <p:nvSpPr>
          <p:cNvPr id="607243" name="AutoShape 11">
            <a:extLst>
              <a:ext uri="{FF2B5EF4-FFF2-40B4-BE49-F238E27FC236}">
                <a16:creationId xmlns:a16="http://schemas.microsoft.com/office/drawing/2014/main" id="{697E7556-7AEA-4E0A-B742-B5C0BC270C0A}"/>
              </a:ext>
            </a:extLst>
          </p:cNvPr>
          <p:cNvSpPr>
            <a:spLocks noChangeArrowheads="1"/>
          </p:cNvSpPr>
          <p:nvPr/>
        </p:nvSpPr>
        <p:spPr bwMode="auto">
          <a:xfrm>
            <a:off x="2411413" y="3019425"/>
            <a:ext cx="1366837" cy="2317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hlink"/>
          </a:solidFill>
          <a:ln w="19050">
            <a:solidFill>
              <a:srgbClr val="FF9933"/>
            </a:solidFill>
            <a:miter lim="800000"/>
            <a:headEnd/>
            <a:tailEnd/>
          </a:ln>
        </p:spPr>
        <p:txBody>
          <a:bodyPr wrap="none" anchor="ctr"/>
          <a:lstStyle/>
          <a:p>
            <a:endParaRPr lang="zh-CN" altLang="en-US"/>
          </a:p>
        </p:txBody>
      </p:sp>
      <p:sp>
        <p:nvSpPr>
          <p:cNvPr id="607244" name="Text Box 12">
            <a:extLst>
              <a:ext uri="{FF2B5EF4-FFF2-40B4-BE49-F238E27FC236}">
                <a16:creationId xmlns:a16="http://schemas.microsoft.com/office/drawing/2014/main" id="{5B785F11-ADAA-417B-9CF1-665A3250BFCD}"/>
              </a:ext>
            </a:extLst>
          </p:cNvPr>
          <p:cNvSpPr txBox="1">
            <a:spLocks noChangeArrowheads="1"/>
          </p:cNvSpPr>
          <p:nvPr/>
        </p:nvSpPr>
        <p:spPr bwMode="auto">
          <a:xfrm>
            <a:off x="3851275" y="2863850"/>
            <a:ext cx="198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sz="2800">
                <a:solidFill>
                  <a:srgbClr val="FFFF00"/>
                </a:solidFill>
                <a:latin typeface="Times New Roman" panose="02020603050405020304" pitchFamily="18" charset="0"/>
                <a:ea typeface="黑体" panose="02010609060101010101" pitchFamily="49" charset="-122"/>
              </a:rPr>
              <a:t>内能</a:t>
            </a:r>
          </a:p>
        </p:txBody>
      </p:sp>
      <p:pic>
        <p:nvPicPr>
          <p:cNvPr id="607246" name="Picture 14" descr="shot_7">
            <a:extLst>
              <a:ext uri="{FF2B5EF4-FFF2-40B4-BE49-F238E27FC236}">
                <a16:creationId xmlns:a16="http://schemas.microsoft.com/office/drawing/2014/main" id="{0B460CDE-1D5C-48E9-9225-FCC0267CD0E9}"/>
              </a:ext>
            </a:extLst>
          </p:cNvPr>
          <p:cNvPicPr>
            <a:picLocks noChangeAspect="1" noChangeArrowheads="1"/>
          </p:cNvPicPr>
          <p:nvPr/>
        </p:nvPicPr>
        <p:blipFill>
          <a:blip r:embed="rId7">
            <a:clrChange>
              <a:clrFrom>
                <a:srgbClr val="83808B"/>
              </a:clrFrom>
              <a:clrTo>
                <a:srgbClr val="83808B">
                  <a:alpha val="0"/>
                </a:srgbClr>
              </a:clrTo>
            </a:clrChange>
            <a:lum bright="48000" contrast="72000"/>
            <a:grayscl/>
            <a:extLst>
              <a:ext uri="{28A0092B-C50C-407E-A947-70E740481C1C}">
                <a14:useLocalDpi xmlns:a14="http://schemas.microsoft.com/office/drawing/2010/main" val="0"/>
              </a:ext>
            </a:extLst>
          </a:blip>
          <a:srcRect t="24799" r="18332" b="43279"/>
          <a:stretch>
            <a:fillRect/>
          </a:stretch>
        </p:blipFill>
        <p:spPr bwMode="auto">
          <a:xfrm>
            <a:off x="792163" y="4295775"/>
            <a:ext cx="7129462" cy="2089150"/>
          </a:xfrm>
          <a:prstGeom prst="rect">
            <a:avLst/>
          </a:prstGeom>
          <a:solidFill>
            <a:schemeClr val="bg1"/>
          </a:solidFill>
          <a:ln w="19050">
            <a:solidFill>
              <a:srgbClr val="00FFFF"/>
            </a:solidFill>
            <a:miter lim="800000"/>
            <a:headEnd/>
            <a:tailEnd/>
          </a:ln>
        </p:spPr>
      </p:pic>
      <p:sp>
        <p:nvSpPr>
          <p:cNvPr id="607247" name="Line 15">
            <a:extLst>
              <a:ext uri="{FF2B5EF4-FFF2-40B4-BE49-F238E27FC236}">
                <a16:creationId xmlns:a16="http://schemas.microsoft.com/office/drawing/2014/main" id="{55E8F6E0-D8FC-43F5-8EBA-05D264F49200}"/>
              </a:ext>
            </a:extLst>
          </p:cNvPr>
          <p:cNvSpPr>
            <a:spLocks noChangeShapeType="1"/>
          </p:cNvSpPr>
          <p:nvPr/>
        </p:nvSpPr>
        <p:spPr bwMode="auto">
          <a:xfrm>
            <a:off x="2735263" y="4727575"/>
            <a:ext cx="5094287" cy="0"/>
          </a:xfrm>
          <a:prstGeom prst="line">
            <a:avLst/>
          </a:prstGeom>
          <a:noFill/>
          <a:ln w="19050">
            <a:solidFill>
              <a:schemeClr val="accent2"/>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 name="Group 16">
            <a:extLst>
              <a:ext uri="{FF2B5EF4-FFF2-40B4-BE49-F238E27FC236}">
                <a16:creationId xmlns:a16="http://schemas.microsoft.com/office/drawing/2014/main" id="{515569B7-992E-40ED-AE86-5A50DD700279}"/>
              </a:ext>
            </a:extLst>
          </p:cNvPr>
          <p:cNvGrpSpPr>
            <a:grpSpLocks/>
          </p:cNvGrpSpPr>
          <p:nvPr/>
        </p:nvGrpSpPr>
        <p:grpSpPr bwMode="auto">
          <a:xfrm>
            <a:off x="2724150" y="5762625"/>
            <a:ext cx="3611563" cy="404813"/>
            <a:chOff x="1716" y="3515"/>
            <a:chExt cx="2275" cy="255"/>
          </a:xfrm>
        </p:grpSpPr>
        <p:sp>
          <p:nvSpPr>
            <p:cNvPr id="24655" name="Oval 17">
              <a:extLst>
                <a:ext uri="{FF2B5EF4-FFF2-40B4-BE49-F238E27FC236}">
                  <a16:creationId xmlns:a16="http://schemas.microsoft.com/office/drawing/2014/main" id="{1C60973D-51F3-4807-B021-24E74D8D9B21}"/>
                </a:ext>
              </a:extLst>
            </p:cNvPr>
            <p:cNvSpPr>
              <a:spLocks noChangeArrowheads="1"/>
            </p:cNvSpPr>
            <p:nvPr/>
          </p:nvSpPr>
          <p:spPr bwMode="auto">
            <a:xfrm>
              <a:off x="1716" y="3604"/>
              <a:ext cx="166" cy="166"/>
            </a:xfrm>
            <a:prstGeom prst="ellipse">
              <a:avLst/>
            </a:prstGeom>
            <a:solidFill>
              <a:schemeClr val="accent2"/>
            </a:solidFill>
            <a:ln w="9525">
              <a:solidFill>
                <a:schemeClr val="tx1"/>
              </a:solidFill>
              <a:round/>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r>
                <a:rPr lang="en-US" altLang="zh-CN" sz="1800" b="0">
                  <a:solidFill>
                    <a:srgbClr val="FFFF00"/>
                  </a:solidFill>
                  <a:latin typeface="Arial" panose="020B0604020202020204" pitchFamily="34" charset="0"/>
                  <a:ea typeface="宋体" panose="02010600030101010101" pitchFamily="2" charset="-122"/>
                </a:rPr>
                <a:t>1</a:t>
              </a:r>
            </a:p>
          </p:txBody>
        </p:sp>
        <p:sp>
          <p:nvSpPr>
            <p:cNvPr id="24656" name="Oval 18">
              <a:extLst>
                <a:ext uri="{FF2B5EF4-FFF2-40B4-BE49-F238E27FC236}">
                  <a16:creationId xmlns:a16="http://schemas.microsoft.com/office/drawing/2014/main" id="{AEBD7BEE-2D36-4955-BC3F-FEA558901928}"/>
                </a:ext>
              </a:extLst>
            </p:cNvPr>
            <p:cNvSpPr>
              <a:spLocks noChangeArrowheads="1"/>
            </p:cNvSpPr>
            <p:nvPr/>
          </p:nvSpPr>
          <p:spPr bwMode="auto">
            <a:xfrm>
              <a:off x="3825" y="3589"/>
              <a:ext cx="166" cy="166"/>
            </a:xfrm>
            <a:prstGeom prst="ellipse">
              <a:avLst/>
            </a:prstGeom>
            <a:solidFill>
              <a:schemeClr val="accent2"/>
            </a:solidFill>
            <a:ln w="9525">
              <a:solidFill>
                <a:schemeClr val="tx1"/>
              </a:solidFill>
              <a:round/>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r>
                <a:rPr lang="en-US" altLang="zh-CN" sz="1800" b="0">
                  <a:solidFill>
                    <a:srgbClr val="FFFF00"/>
                  </a:solidFill>
                  <a:latin typeface="Arial" panose="020B0604020202020204" pitchFamily="34" charset="0"/>
                  <a:ea typeface="宋体" panose="02010600030101010101" pitchFamily="2" charset="-122"/>
                </a:rPr>
                <a:t>2</a:t>
              </a:r>
            </a:p>
          </p:txBody>
        </p:sp>
        <p:sp>
          <p:nvSpPr>
            <p:cNvPr id="24657" name="Oval 19">
              <a:extLst>
                <a:ext uri="{FF2B5EF4-FFF2-40B4-BE49-F238E27FC236}">
                  <a16:creationId xmlns:a16="http://schemas.microsoft.com/office/drawing/2014/main" id="{8B5B7311-578E-4345-8303-FCBD6A952C5B}"/>
                </a:ext>
              </a:extLst>
            </p:cNvPr>
            <p:cNvSpPr>
              <a:spLocks noChangeArrowheads="1"/>
            </p:cNvSpPr>
            <p:nvPr/>
          </p:nvSpPr>
          <p:spPr bwMode="auto">
            <a:xfrm>
              <a:off x="1791" y="3515"/>
              <a:ext cx="38" cy="38"/>
            </a:xfrm>
            <a:prstGeom prst="ellipse">
              <a:avLst/>
            </a:prstGeom>
            <a:solidFill>
              <a:schemeClr val="accent2"/>
            </a:solidFill>
            <a:ln w="9525">
              <a:solidFill>
                <a:schemeClr val="accent2"/>
              </a:solidFill>
              <a:round/>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4658" name="Oval 20">
              <a:extLst>
                <a:ext uri="{FF2B5EF4-FFF2-40B4-BE49-F238E27FC236}">
                  <a16:creationId xmlns:a16="http://schemas.microsoft.com/office/drawing/2014/main" id="{6B75A954-29B9-4E93-92E1-3EF9FDE65C5B}"/>
                </a:ext>
              </a:extLst>
            </p:cNvPr>
            <p:cNvSpPr>
              <a:spLocks noChangeArrowheads="1"/>
            </p:cNvSpPr>
            <p:nvPr/>
          </p:nvSpPr>
          <p:spPr bwMode="auto">
            <a:xfrm>
              <a:off x="3885" y="3515"/>
              <a:ext cx="38" cy="38"/>
            </a:xfrm>
            <a:prstGeom prst="ellipse">
              <a:avLst/>
            </a:prstGeom>
            <a:solidFill>
              <a:schemeClr val="accent2"/>
            </a:solidFill>
            <a:ln w="9525">
              <a:solidFill>
                <a:schemeClr val="accent2"/>
              </a:solidFill>
              <a:round/>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grpSp>
      <p:graphicFrame>
        <p:nvGraphicFramePr>
          <p:cNvPr id="607253" name="Object 21">
            <a:extLst>
              <a:ext uri="{FF2B5EF4-FFF2-40B4-BE49-F238E27FC236}">
                <a16:creationId xmlns:a16="http://schemas.microsoft.com/office/drawing/2014/main" id="{505B3EB0-3C70-42B7-BF91-3D3BA993476A}"/>
              </a:ext>
            </a:extLst>
          </p:cNvPr>
          <p:cNvGraphicFramePr>
            <a:graphicFrameLocks noChangeAspect="1"/>
          </p:cNvGraphicFramePr>
          <p:nvPr/>
        </p:nvGraphicFramePr>
        <p:xfrm>
          <a:off x="3513138" y="6384925"/>
          <a:ext cx="1203325" cy="454025"/>
        </p:xfrm>
        <a:graphic>
          <a:graphicData uri="http://schemas.openxmlformats.org/presentationml/2006/ole">
            <mc:AlternateContent xmlns:mc="http://schemas.openxmlformats.org/markup-compatibility/2006">
              <mc:Choice xmlns:v="urn:schemas-microsoft-com:vml" Requires="v">
                <p:oleObj spid="_x0000_s24755" name="公式" r:id="rId8" imgW="876331" imgH="327688" progId="Equation.3">
                  <p:embed/>
                </p:oleObj>
              </mc:Choice>
              <mc:Fallback>
                <p:oleObj name="公式" r:id="rId8" imgW="876331" imgH="327688" progId="Equation.3">
                  <p:embed/>
                  <p:pic>
                    <p:nvPicPr>
                      <p:cNvPr id="0"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13138" y="6384925"/>
                        <a:ext cx="1203325" cy="45402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7254" name="Rectangle 22">
            <a:extLst>
              <a:ext uri="{FF2B5EF4-FFF2-40B4-BE49-F238E27FC236}">
                <a16:creationId xmlns:a16="http://schemas.microsoft.com/office/drawing/2014/main" id="{0D6158EC-8187-4999-9E12-53CEC6110631}"/>
              </a:ext>
            </a:extLst>
          </p:cNvPr>
          <p:cNvSpPr>
            <a:spLocks noChangeArrowheads="1"/>
          </p:cNvSpPr>
          <p:nvPr/>
        </p:nvSpPr>
        <p:spPr bwMode="auto">
          <a:xfrm>
            <a:off x="2908300" y="1520825"/>
            <a:ext cx="431800" cy="7191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lnSpc>
                <a:spcPct val="65000"/>
              </a:lnSpc>
            </a:pPr>
            <a:r>
              <a:rPr lang="en-US" altLang="zh-CN" sz="3200" b="0">
                <a:solidFill>
                  <a:srgbClr val="00FF00"/>
                </a:solidFill>
                <a:latin typeface="Arial" panose="020B0604020202020204" pitchFamily="34" charset="0"/>
                <a:ea typeface="宋体" panose="02010600030101010101" pitchFamily="2" charset="-122"/>
              </a:rPr>
              <a:t> </a:t>
            </a:r>
            <a:r>
              <a:rPr lang="zh-CN" altLang="en-US" sz="3200" b="0">
                <a:solidFill>
                  <a:srgbClr val="00FF00"/>
                </a:solidFill>
                <a:latin typeface="Arial" panose="020B0604020202020204" pitchFamily="34" charset="0"/>
                <a:ea typeface="宋体" panose="02010600030101010101" pitchFamily="2" charset="-122"/>
              </a:rPr>
              <a:t>？</a:t>
            </a:r>
          </a:p>
          <a:p>
            <a:pPr algn="ctr" eaLnBrk="1" hangingPunct="1">
              <a:lnSpc>
                <a:spcPct val="65000"/>
              </a:lnSpc>
            </a:pPr>
            <a:r>
              <a:rPr lang="en-US" altLang="zh-CN" sz="3200" b="0">
                <a:solidFill>
                  <a:srgbClr val="00FF00"/>
                </a:solidFill>
                <a:latin typeface="Arial" panose="020B0604020202020204" pitchFamily="34" charset="0"/>
                <a:ea typeface="宋体" panose="02010600030101010101" pitchFamily="2" charset="-122"/>
              </a:rPr>
              <a:t>=</a:t>
            </a:r>
          </a:p>
        </p:txBody>
      </p:sp>
      <p:grpSp>
        <p:nvGrpSpPr>
          <p:cNvPr id="4" name="Group 23">
            <a:extLst>
              <a:ext uri="{FF2B5EF4-FFF2-40B4-BE49-F238E27FC236}">
                <a16:creationId xmlns:a16="http://schemas.microsoft.com/office/drawing/2014/main" id="{EBF27096-CFD4-47E0-8754-D6AA6458C27F}"/>
              </a:ext>
            </a:extLst>
          </p:cNvPr>
          <p:cNvGrpSpPr>
            <a:grpSpLocks/>
          </p:cNvGrpSpPr>
          <p:nvPr/>
        </p:nvGrpSpPr>
        <p:grpSpPr bwMode="auto">
          <a:xfrm>
            <a:off x="6227763" y="476250"/>
            <a:ext cx="2771775" cy="2305050"/>
            <a:chOff x="2334" y="1797"/>
            <a:chExt cx="3313" cy="2413"/>
          </a:xfrm>
        </p:grpSpPr>
        <p:sp>
          <p:nvSpPr>
            <p:cNvPr id="24592" name="Line 24">
              <a:extLst>
                <a:ext uri="{FF2B5EF4-FFF2-40B4-BE49-F238E27FC236}">
                  <a16:creationId xmlns:a16="http://schemas.microsoft.com/office/drawing/2014/main" id="{C349E641-A7B7-402E-AEE2-F850D51BACD5}"/>
                </a:ext>
              </a:extLst>
            </p:cNvPr>
            <p:cNvSpPr>
              <a:spLocks noChangeShapeType="1"/>
            </p:cNvSpPr>
            <p:nvPr/>
          </p:nvSpPr>
          <p:spPr bwMode="auto">
            <a:xfrm flipV="1">
              <a:off x="3198" y="2678"/>
              <a:ext cx="0" cy="443"/>
            </a:xfrm>
            <a:prstGeom prst="line">
              <a:avLst/>
            </a:prstGeom>
            <a:noFill/>
            <a:ln w="1905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593" name="Line 25">
              <a:extLst>
                <a:ext uri="{FF2B5EF4-FFF2-40B4-BE49-F238E27FC236}">
                  <a16:creationId xmlns:a16="http://schemas.microsoft.com/office/drawing/2014/main" id="{5E9B56FA-039D-4534-951E-58AD2BA0E4B6}"/>
                </a:ext>
              </a:extLst>
            </p:cNvPr>
            <p:cNvSpPr>
              <a:spLocks noChangeShapeType="1"/>
            </p:cNvSpPr>
            <p:nvPr/>
          </p:nvSpPr>
          <p:spPr bwMode="auto">
            <a:xfrm flipV="1">
              <a:off x="3198" y="3521"/>
              <a:ext cx="0" cy="598"/>
            </a:xfrm>
            <a:prstGeom prst="line">
              <a:avLst/>
            </a:prstGeom>
            <a:noFill/>
            <a:ln w="19050">
              <a:solidFill>
                <a:schemeClr val="bg1"/>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24594" name="Line 26">
              <a:extLst>
                <a:ext uri="{FF2B5EF4-FFF2-40B4-BE49-F238E27FC236}">
                  <a16:creationId xmlns:a16="http://schemas.microsoft.com/office/drawing/2014/main" id="{C66A3432-B56E-4AF8-B03C-1570F14D9E34}"/>
                </a:ext>
              </a:extLst>
            </p:cNvPr>
            <p:cNvSpPr>
              <a:spLocks noChangeShapeType="1"/>
            </p:cNvSpPr>
            <p:nvPr/>
          </p:nvSpPr>
          <p:spPr bwMode="auto">
            <a:xfrm flipV="1">
              <a:off x="4949" y="3303"/>
              <a:ext cx="0" cy="227"/>
            </a:xfrm>
            <a:prstGeom prst="line">
              <a:avLst/>
            </a:prstGeom>
            <a:noFill/>
            <a:ln w="1905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595" name="Line 27">
              <a:extLst>
                <a:ext uri="{FF2B5EF4-FFF2-40B4-BE49-F238E27FC236}">
                  <a16:creationId xmlns:a16="http://schemas.microsoft.com/office/drawing/2014/main" id="{D82627C0-374A-44C1-9FB8-CCE98C71B5CE}"/>
                </a:ext>
              </a:extLst>
            </p:cNvPr>
            <p:cNvSpPr>
              <a:spLocks noChangeShapeType="1"/>
            </p:cNvSpPr>
            <p:nvPr/>
          </p:nvSpPr>
          <p:spPr bwMode="auto">
            <a:xfrm flipV="1">
              <a:off x="4949" y="3826"/>
              <a:ext cx="2" cy="272"/>
            </a:xfrm>
            <a:prstGeom prst="line">
              <a:avLst/>
            </a:prstGeom>
            <a:noFill/>
            <a:ln w="19050">
              <a:solidFill>
                <a:schemeClr val="bg1"/>
              </a:solidFill>
              <a:round/>
              <a:headEnd type="triangl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24596" name="Line 28">
              <a:extLst>
                <a:ext uri="{FF2B5EF4-FFF2-40B4-BE49-F238E27FC236}">
                  <a16:creationId xmlns:a16="http://schemas.microsoft.com/office/drawing/2014/main" id="{21B16527-D5F9-4DF3-8B07-4335EF5C394E}"/>
                </a:ext>
              </a:extLst>
            </p:cNvPr>
            <p:cNvSpPr>
              <a:spLocks noChangeShapeType="1"/>
            </p:cNvSpPr>
            <p:nvPr/>
          </p:nvSpPr>
          <p:spPr bwMode="auto">
            <a:xfrm>
              <a:off x="3001" y="1797"/>
              <a:ext cx="151" cy="51"/>
            </a:xfrm>
            <a:prstGeom prst="line">
              <a:avLst/>
            </a:prstGeom>
            <a:noFill/>
            <a:ln w="1905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4597" name="Line 29">
              <a:extLst>
                <a:ext uri="{FF2B5EF4-FFF2-40B4-BE49-F238E27FC236}">
                  <a16:creationId xmlns:a16="http://schemas.microsoft.com/office/drawing/2014/main" id="{5C800CD4-139B-4A39-AE6D-C7BFA0B70A42}"/>
                </a:ext>
              </a:extLst>
            </p:cNvPr>
            <p:cNvSpPr>
              <a:spLocks noChangeShapeType="1"/>
            </p:cNvSpPr>
            <p:nvPr/>
          </p:nvSpPr>
          <p:spPr bwMode="auto">
            <a:xfrm flipH="1">
              <a:off x="3147" y="1850"/>
              <a:ext cx="51" cy="183"/>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598" name="Line 30">
              <a:extLst>
                <a:ext uri="{FF2B5EF4-FFF2-40B4-BE49-F238E27FC236}">
                  <a16:creationId xmlns:a16="http://schemas.microsoft.com/office/drawing/2014/main" id="{1A34A1A4-176B-4DAE-A276-7F0ABF86E6DF}"/>
                </a:ext>
              </a:extLst>
            </p:cNvPr>
            <p:cNvSpPr>
              <a:spLocks noChangeShapeType="1"/>
            </p:cNvSpPr>
            <p:nvPr/>
          </p:nvSpPr>
          <p:spPr bwMode="auto">
            <a:xfrm flipH="1" flipV="1">
              <a:off x="3494" y="2033"/>
              <a:ext cx="176" cy="66"/>
            </a:xfrm>
            <a:prstGeom prst="line">
              <a:avLst/>
            </a:prstGeom>
            <a:noFill/>
            <a:ln w="190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599" name="Line 31">
              <a:extLst>
                <a:ext uri="{FF2B5EF4-FFF2-40B4-BE49-F238E27FC236}">
                  <a16:creationId xmlns:a16="http://schemas.microsoft.com/office/drawing/2014/main" id="{B1B22CA8-5B4C-4A32-A664-3F308836E5A0}"/>
                </a:ext>
              </a:extLst>
            </p:cNvPr>
            <p:cNvSpPr>
              <a:spLocks noChangeShapeType="1"/>
            </p:cNvSpPr>
            <p:nvPr/>
          </p:nvSpPr>
          <p:spPr bwMode="auto">
            <a:xfrm flipH="1">
              <a:off x="3476" y="1951"/>
              <a:ext cx="57" cy="173"/>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0" name="Line 32">
              <a:extLst>
                <a:ext uri="{FF2B5EF4-FFF2-40B4-BE49-F238E27FC236}">
                  <a16:creationId xmlns:a16="http://schemas.microsoft.com/office/drawing/2014/main" id="{1DB1618F-756B-45EE-A770-1920FBD737FC}"/>
                </a:ext>
              </a:extLst>
            </p:cNvPr>
            <p:cNvSpPr>
              <a:spLocks noChangeShapeType="1"/>
            </p:cNvSpPr>
            <p:nvPr/>
          </p:nvSpPr>
          <p:spPr bwMode="auto">
            <a:xfrm>
              <a:off x="2653" y="2305"/>
              <a:ext cx="398" cy="53"/>
            </a:xfrm>
            <a:prstGeom prst="line">
              <a:avLst/>
            </a:prstGeom>
            <a:noFill/>
            <a:ln w="28575">
              <a:solidFill>
                <a:srgbClr val="00FF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4601" name="Line 33">
              <a:extLst>
                <a:ext uri="{FF2B5EF4-FFF2-40B4-BE49-F238E27FC236}">
                  <a16:creationId xmlns:a16="http://schemas.microsoft.com/office/drawing/2014/main" id="{209D8D17-9CB2-4FDD-A5D9-B444EFA96540}"/>
                </a:ext>
              </a:extLst>
            </p:cNvPr>
            <p:cNvSpPr>
              <a:spLocks noChangeShapeType="1"/>
            </p:cNvSpPr>
            <p:nvPr/>
          </p:nvSpPr>
          <p:spPr bwMode="auto">
            <a:xfrm>
              <a:off x="3374" y="2400"/>
              <a:ext cx="284" cy="67"/>
            </a:xfrm>
            <a:prstGeom prst="line">
              <a:avLst/>
            </a:prstGeom>
            <a:noFill/>
            <a:ln w="28575">
              <a:solidFill>
                <a:srgbClr val="FFFF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4602" name="Line 34">
              <a:extLst>
                <a:ext uri="{FF2B5EF4-FFF2-40B4-BE49-F238E27FC236}">
                  <a16:creationId xmlns:a16="http://schemas.microsoft.com/office/drawing/2014/main" id="{AD461D8B-1410-4A13-95E1-9F08D2872316}"/>
                </a:ext>
              </a:extLst>
            </p:cNvPr>
            <p:cNvSpPr>
              <a:spLocks noChangeShapeType="1"/>
            </p:cNvSpPr>
            <p:nvPr/>
          </p:nvSpPr>
          <p:spPr bwMode="auto">
            <a:xfrm flipH="1" flipV="1">
              <a:off x="5175" y="3417"/>
              <a:ext cx="153" cy="304"/>
            </a:xfrm>
            <a:prstGeom prst="line">
              <a:avLst/>
            </a:prstGeom>
            <a:noFill/>
            <a:ln w="19050">
              <a:solidFill>
                <a:srgbClr val="33CC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4603" name="Line 35">
              <a:extLst>
                <a:ext uri="{FF2B5EF4-FFF2-40B4-BE49-F238E27FC236}">
                  <a16:creationId xmlns:a16="http://schemas.microsoft.com/office/drawing/2014/main" id="{9432E64D-F888-41F4-8D14-048FE0B5076F}"/>
                </a:ext>
              </a:extLst>
            </p:cNvPr>
            <p:cNvSpPr>
              <a:spLocks noChangeShapeType="1"/>
            </p:cNvSpPr>
            <p:nvPr/>
          </p:nvSpPr>
          <p:spPr bwMode="auto">
            <a:xfrm>
              <a:off x="5229" y="3388"/>
              <a:ext cx="179" cy="343"/>
            </a:xfrm>
            <a:prstGeom prst="line">
              <a:avLst/>
            </a:prstGeom>
            <a:noFill/>
            <a:ln w="19050">
              <a:solidFill>
                <a:srgbClr val="FFFF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4604" name="Line 36">
              <a:extLst>
                <a:ext uri="{FF2B5EF4-FFF2-40B4-BE49-F238E27FC236}">
                  <a16:creationId xmlns:a16="http://schemas.microsoft.com/office/drawing/2014/main" id="{AF03C226-31D2-4DED-8381-683F111D1066}"/>
                </a:ext>
              </a:extLst>
            </p:cNvPr>
            <p:cNvSpPr>
              <a:spLocks noChangeShapeType="1"/>
            </p:cNvSpPr>
            <p:nvPr/>
          </p:nvSpPr>
          <p:spPr bwMode="auto">
            <a:xfrm flipH="1">
              <a:off x="5307" y="3244"/>
              <a:ext cx="141" cy="100"/>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5" name="Line 37">
              <a:extLst>
                <a:ext uri="{FF2B5EF4-FFF2-40B4-BE49-F238E27FC236}">
                  <a16:creationId xmlns:a16="http://schemas.microsoft.com/office/drawing/2014/main" id="{E919C2D5-9C8D-48B6-9EB5-F5BE35E40647}"/>
                </a:ext>
              </a:extLst>
            </p:cNvPr>
            <p:cNvSpPr>
              <a:spLocks noChangeShapeType="1"/>
            </p:cNvSpPr>
            <p:nvPr/>
          </p:nvSpPr>
          <p:spPr bwMode="auto">
            <a:xfrm flipH="1">
              <a:off x="5012" y="2849"/>
              <a:ext cx="113" cy="131"/>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06" name="Line 38">
              <a:extLst>
                <a:ext uri="{FF2B5EF4-FFF2-40B4-BE49-F238E27FC236}">
                  <a16:creationId xmlns:a16="http://schemas.microsoft.com/office/drawing/2014/main" id="{B6316A1F-ADED-43CB-9BB9-E395966C6172}"/>
                </a:ext>
              </a:extLst>
            </p:cNvPr>
            <p:cNvSpPr>
              <a:spLocks noChangeShapeType="1"/>
            </p:cNvSpPr>
            <p:nvPr/>
          </p:nvSpPr>
          <p:spPr bwMode="auto">
            <a:xfrm flipH="1" flipV="1">
              <a:off x="5079" y="2889"/>
              <a:ext cx="101" cy="118"/>
            </a:xfrm>
            <a:prstGeom prst="line">
              <a:avLst/>
            </a:prstGeom>
            <a:noFill/>
            <a:ln w="19050">
              <a:solidFill>
                <a:schemeClr val="bg1"/>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nvGrpSpPr>
            <p:cNvPr id="24607" name="Group 39">
              <a:extLst>
                <a:ext uri="{FF2B5EF4-FFF2-40B4-BE49-F238E27FC236}">
                  <a16:creationId xmlns:a16="http://schemas.microsoft.com/office/drawing/2014/main" id="{F420D41B-962B-4198-A579-1D04DE4EFB03}"/>
                </a:ext>
              </a:extLst>
            </p:cNvPr>
            <p:cNvGrpSpPr>
              <a:grpSpLocks/>
            </p:cNvGrpSpPr>
            <p:nvPr/>
          </p:nvGrpSpPr>
          <p:grpSpPr bwMode="auto">
            <a:xfrm>
              <a:off x="2440" y="4112"/>
              <a:ext cx="3187" cy="98"/>
              <a:chOff x="1442" y="3513"/>
              <a:chExt cx="3187" cy="98"/>
            </a:xfrm>
          </p:grpSpPr>
          <p:sp>
            <p:nvSpPr>
              <p:cNvPr id="24631" name="Line 40">
                <a:extLst>
                  <a:ext uri="{FF2B5EF4-FFF2-40B4-BE49-F238E27FC236}">
                    <a16:creationId xmlns:a16="http://schemas.microsoft.com/office/drawing/2014/main" id="{9EFE38B2-F27C-45EE-B8B4-A70F56CEF3B7}"/>
                  </a:ext>
                </a:extLst>
              </p:cNvPr>
              <p:cNvSpPr>
                <a:spLocks noChangeShapeType="1"/>
              </p:cNvSpPr>
              <p:nvPr/>
            </p:nvSpPr>
            <p:spPr bwMode="auto">
              <a:xfrm>
                <a:off x="1442" y="3513"/>
                <a:ext cx="3157"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32" name="Line 41">
                <a:extLst>
                  <a:ext uri="{FF2B5EF4-FFF2-40B4-BE49-F238E27FC236}">
                    <a16:creationId xmlns:a16="http://schemas.microsoft.com/office/drawing/2014/main" id="{B3A219F3-2E7D-4965-B1C4-A93E8964DE58}"/>
                  </a:ext>
                </a:extLst>
              </p:cNvPr>
              <p:cNvSpPr>
                <a:spLocks noChangeShapeType="1"/>
              </p:cNvSpPr>
              <p:nvPr/>
            </p:nvSpPr>
            <p:spPr bwMode="auto">
              <a:xfrm flipH="1">
                <a:off x="1442" y="3513"/>
                <a:ext cx="151"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33" name="Line 42">
                <a:extLst>
                  <a:ext uri="{FF2B5EF4-FFF2-40B4-BE49-F238E27FC236}">
                    <a16:creationId xmlns:a16="http://schemas.microsoft.com/office/drawing/2014/main" id="{4B87A078-D767-4060-80B1-491CCE8734F9}"/>
                  </a:ext>
                </a:extLst>
              </p:cNvPr>
              <p:cNvSpPr>
                <a:spLocks noChangeShapeType="1"/>
              </p:cNvSpPr>
              <p:nvPr/>
            </p:nvSpPr>
            <p:spPr bwMode="auto">
              <a:xfrm flipH="1">
                <a:off x="1593" y="3513"/>
                <a:ext cx="150"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34" name="Line 43">
                <a:extLst>
                  <a:ext uri="{FF2B5EF4-FFF2-40B4-BE49-F238E27FC236}">
                    <a16:creationId xmlns:a16="http://schemas.microsoft.com/office/drawing/2014/main" id="{CA2A5A1A-482C-44C0-A5E3-A11BC5CD0628}"/>
                  </a:ext>
                </a:extLst>
              </p:cNvPr>
              <p:cNvSpPr>
                <a:spLocks noChangeShapeType="1"/>
              </p:cNvSpPr>
              <p:nvPr/>
            </p:nvSpPr>
            <p:spPr bwMode="auto">
              <a:xfrm flipH="1">
                <a:off x="1743" y="3513"/>
                <a:ext cx="150"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35" name="Line 44">
                <a:extLst>
                  <a:ext uri="{FF2B5EF4-FFF2-40B4-BE49-F238E27FC236}">
                    <a16:creationId xmlns:a16="http://schemas.microsoft.com/office/drawing/2014/main" id="{0ED2048C-6EE4-413B-AE69-35D65EBAFAC4}"/>
                  </a:ext>
                </a:extLst>
              </p:cNvPr>
              <p:cNvSpPr>
                <a:spLocks noChangeShapeType="1"/>
              </p:cNvSpPr>
              <p:nvPr/>
            </p:nvSpPr>
            <p:spPr bwMode="auto">
              <a:xfrm flipH="1">
                <a:off x="1843" y="3513"/>
                <a:ext cx="150"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36" name="Line 45">
                <a:extLst>
                  <a:ext uri="{FF2B5EF4-FFF2-40B4-BE49-F238E27FC236}">
                    <a16:creationId xmlns:a16="http://schemas.microsoft.com/office/drawing/2014/main" id="{FBB0661E-02B8-40FD-8B00-9C8DF61327AD}"/>
                  </a:ext>
                </a:extLst>
              </p:cNvPr>
              <p:cNvSpPr>
                <a:spLocks noChangeShapeType="1"/>
              </p:cNvSpPr>
              <p:nvPr/>
            </p:nvSpPr>
            <p:spPr bwMode="auto">
              <a:xfrm flipH="1">
                <a:off x="1993" y="3513"/>
                <a:ext cx="151"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37" name="Line 46">
                <a:extLst>
                  <a:ext uri="{FF2B5EF4-FFF2-40B4-BE49-F238E27FC236}">
                    <a16:creationId xmlns:a16="http://schemas.microsoft.com/office/drawing/2014/main" id="{67481DEF-CB53-4928-AE67-5D8AB394C7C7}"/>
                  </a:ext>
                </a:extLst>
              </p:cNvPr>
              <p:cNvSpPr>
                <a:spLocks noChangeShapeType="1"/>
              </p:cNvSpPr>
              <p:nvPr/>
            </p:nvSpPr>
            <p:spPr bwMode="auto">
              <a:xfrm flipH="1">
                <a:off x="2144" y="3513"/>
                <a:ext cx="150"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38" name="Line 47">
                <a:extLst>
                  <a:ext uri="{FF2B5EF4-FFF2-40B4-BE49-F238E27FC236}">
                    <a16:creationId xmlns:a16="http://schemas.microsoft.com/office/drawing/2014/main" id="{FD3EF331-D6FB-4096-A5D8-F597A87F2AC5}"/>
                  </a:ext>
                </a:extLst>
              </p:cNvPr>
              <p:cNvSpPr>
                <a:spLocks noChangeShapeType="1"/>
              </p:cNvSpPr>
              <p:nvPr/>
            </p:nvSpPr>
            <p:spPr bwMode="auto">
              <a:xfrm flipH="1">
                <a:off x="2274" y="3513"/>
                <a:ext cx="151"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39" name="Line 48">
                <a:extLst>
                  <a:ext uri="{FF2B5EF4-FFF2-40B4-BE49-F238E27FC236}">
                    <a16:creationId xmlns:a16="http://schemas.microsoft.com/office/drawing/2014/main" id="{4F6FD097-E374-47E3-BF91-1E7FE1D20705}"/>
                  </a:ext>
                </a:extLst>
              </p:cNvPr>
              <p:cNvSpPr>
                <a:spLocks noChangeShapeType="1"/>
              </p:cNvSpPr>
              <p:nvPr/>
            </p:nvSpPr>
            <p:spPr bwMode="auto">
              <a:xfrm flipH="1">
                <a:off x="2425" y="3513"/>
                <a:ext cx="149"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0" name="Line 49">
                <a:extLst>
                  <a:ext uri="{FF2B5EF4-FFF2-40B4-BE49-F238E27FC236}">
                    <a16:creationId xmlns:a16="http://schemas.microsoft.com/office/drawing/2014/main" id="{CC6F664D-C12E-455E-954A-02D51A61A7F4}"/>
                  </a:ext>
                </a:extLst>
              </p:cNvPr>
              <p:cNvSpPr>
                <a:spLocks noChangeShapeType="1"/>
              </p:cNvSpPr>
              <p:nvPr/>
            </p:nvSpPr>
            <p:spPr bwMode="auto">
              <a:xfrm flipH="1">
                <a:off x="2574" y="3513"/>
                <a:ext cx="150"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1" name="Line 50">
                <a:extLst>
                  <a:ext uri="{FF2B5EF4-FFF2-40B4-BE49-F238E27FC236}">
                    <a16:creationId xmlns:a16="http://schemas.microsoft.com/office/drawing/2014/main" id="{0E716B3B-B733-45D7-9F40-61675DC66EA2}"/>
                  </a:ext>
                </a:extLst>
              </p:cNvPr>
              <p:cNvSpPr>
                <a:spLocks noChangeShapeType="1"/>
              </p:cNvSpPr>
              <p:nvPr/>
            </p:nvSpPr>
            <p:spPr bwMode="auto">
              <a:xfrm flipH="1">
                <a:off x="2675" y="3513"/>
                <a:ext cx="150"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2" name="Line 51">
                <a:extLst>
                  <a:ext uri="{FF2B5EF4-FFF2-40B4-BE49-F238E27FC236}">
                    <a16:creationId xmlns:a16="http://schemas.microsoft.com/office/drawing/2014/main" id="{C9C00019-AC59-4092-8BA9-12D55B9DD6C9}"/>
                  </a:ext>
                </a:extLst>
              </p:cNvPr>
              <p:cNvSpPr>
                <a:spLocks noChangeShapeType="1"/>
              </p:cNvSpPr>
              <p:nvPr/>
            </p:nvSpPr>
            <p:spPr bwMode="auto">
              <a:xfrm flipH="1">
                <a:off x="2825" y="3513"/>
                <a:ext cx="150"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3" name="Line 52">
                <a:extLst>
                  <a:ext uri="{FF2B5EF4-FFF2-40B4-BE49-F238E27FC236}">
                    <a16:creationId xmlns:a16="http://schemas.microsoft.com/office/drawing/2014/main" id="{6DB8C337-1C8D-4F88-A2BC-28B51FECEF39}"/>
                  </a:ext>
                </a:extLst>
              </p:cNvPr>
              <p:cNvSpPr>
                <a:spLocks noChangeShapeType="1"/>
              </p:cNvSpPr>
              <p:nvPr/>
            </p:nvSpPr>
            <p:spPr bwMode="auto">
              <a:xfrm flipH="1">
                <a:off x="2975" y="3513"/>
                <a:ext cx="151"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4" name="Line 53">
                <a:extLst>
                  <a:ext uri="{FF2B5EF4-FFF2-40B4-BE49-F238E27FC236}">
                    <a16:creationId xmlns:a16="http://schemas.microsoft.com/office/drawing/2014/main" id="{FDAAE876-9ADD-4813-942C-276DD46657D6}"/>
                  </a:ext>
                </a:extLst>
              </p:cNvPr>
              <p:cNvSpPr>
                <a:spLocks noChangeShapeType="1"/>
              </p:cNvSpPr>
              <p:nvPr/>
            </p:nvSpPr>
            <p:spPr bwMode="auto">
              <a:xfrm flipH="1">
                <a:off x="3106" y="3513"/>
                <a:ext cx="150"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5" name="Line 54">
                <a:extLst>
                  <a:ext uri="{FF2B5EF4-FFF2-40B4-BE49-F238E27FC236}">
                    <a16:creationId xmlns:a16="http://schemas.microsoft.com/office/drawing/2014/main" id="{0F1CF9BA-9F9D-4CD5-857E-1AFEEB02CCB6}"/>
                  </a:ext>
                </a:extLst>
              </p:cNvPr>
              <p:cNvSpPr>
                <a:spLocks noChangeShapeType="1"/>
              </p:cNvSpPr>
              <p:nvPr/>
            </p:nvSpPr>
            <p:spPr bwMode="auto">
              <a:xfrm flipH="1">
                <a:off x="3256" y="3513"/>
                <a:ext cx="150"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6" name="Line 55">
                <a:extLst>
                  <a:ext uri="{FF2B5EF4-FFF2-40B4-BE49-F238E27FC236}">
                    <a16:creationId xmlns:a16="http://schemas.microsoft.com/office/drawing/2014/main" id="{D0716304-1DC5-45B3-83B9-693C57400642}"/>
                  </a:ext>
                </a:extLst>
              </p:cNvPr>
              <p:cNvSpPr>
                <a:spLocks noChangeShapeType="1"/>
              </p:cNvSpPr>
              <p:nvPr/>
            </p:nvSpPr>
            <p:spPr bwMode="auto">
              <a:xfrm flipH="1">
                <a:off x="3406" y="3513"/>
                <a:ext cx="150"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7" name="Line 56">
                <a:extLst>
                  <a:ext uri="{FF2B5EF4-FFF2-40B4-BE49-F238E27FC236}">
                    <a16:creationId xmlns:a16="http://schemas.microsoft.com/office/drawing/2014/main" id="{725D1A26-D9B6-46AE-BBCA-60D1DFDA9180}"/>
                  </a:ext>
                </a:extLst>
              </p:cNvPr>
              <p:cNvSpPr>
                <a:spLocks noChangeShapeType="1"/>
              </p:cNvSpPr>
              <p:nvPr/>
            </p:nvSpPr>
            <p:spPr bwMode="auto">
              <a:xfrm flipH="1">
                <a:off x="3506" y="3513"/>
                <a:ext cx="151"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8" name="Line 57">
                <a:extLst>
                  <a:ext uri="{FF2B5EF4-FFF2-40B4-BE49-F238E27FC236}">
                    <a16:creationId xmlns:a16="http://schemas.microsoft.com/office/drawing/2014/main" id="{A6B90141-547D-434A-83F0-2C99BFEEC4B4}"/>
                  </a:ext>
                </a:extLst>
              </p:cNvPr>
              <p:cNvSpPr>
                <a:spLocks noChangeShapeType="1"/>
              </p:cNvSpPr>
              <p:nvPr/>
            </p:nvSpPr>
            <p:spPr bwMode="auto">
              <a:xfrm flipH="1">
                <a:off x="3657" y="3513"/>
                <a:ext cx="150"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49" name="Line 58">
                <a:extLst>
                  <a:ext uri="{FF2B5EF4-FFF2-40B4-BE49-F238E27FC236}">
                    <a16:creationId xmlns:a16="http://schemas.microsoft.com/office/drawing/2014/main" id="{5AAB0F58-927D-44A2-8804-F9030A802425}"/>
                  </a:ext>
                </a:extLst>
              </p:cNvPr>
              <p:cNvSpPr>
                <a:spLocks noChangeShapeType="1"/>
              </p:cNvSpPr>
              <p:nvPr/>
            </p:nvSpPr>
            <p:spPr bwMode="auto">
              <a:xfrm flipH="1">
                <a:off x="3807" y="3513"/>
                <a:ext cx="151"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50" name="Line 59">
                <a:extLst>
                  <a:ext uri="{FF2B5EF4-FFF2-40B4-BE49-F238E27FC236}">
                    <a16:creationId xmlns:a16="http://schemas.microsoft.com/office/drawing/2014/main" id="{3A3F494E-D369-4702-8386-0B4AF92F5B7B}"/>
                  </a:ext>
                </a:extLst>
              </p:cNvPr>
              <p:cNvSpPr>
                <a:spLocks noChangeShapeType="1"/>
              </p:cNvSpPr>
              <p:nvPr/>
            </p:nvSpPr>
            <p:spPr bwMode="auto">
              <a:xfrm flipH="1">
                <a:off x="3938" y="3513"/>
                <a:ext cx="150"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51" name="Line 60">
                <a:extLst>
                  <a:ext uri="{FF2B5EF4-FFF2-40B4-BE49-F238E27FC236}">
                    <a16:creationId xmlns:a16="http://schemas.microsoft.com/office/drawing/2014/main" id="{B1DD602D-97DD-4EFC-B86F-FF624B67484D}"/>
                  </a:ext>
                </a:extLst>
              </p:cNvPr>
              <p:cNvSpPr>
                <a:spLocks noChangeShapeType="1"/>
              </p:cNvSpPr>
              <p:nvPr/>
            </p:nvSpPr>
            <p:spPr bwMode="auto">
              <a:xfrm flipH="1">
                <a:off x="4088" y="3513"/>
                <a:ext cx="150"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52" name="Line 61">
                <a:extLst>
                  <a:ext uri="{FF2B5EF4-FFF2-40B4-BE49-F238E27FC236}">
                    <a16:creationId xmlns:a16="http://schemas.microsoft.com/office/drawing/2014/main" id="{6C6E2C1D-4584-4214-BBC4-7D3DD96271DE}"/>
                  </a:ext>
                </a:extLst>
              </p:cNvPr>
              <p:cNvSpPr>
                <a:spLocks noChangeShapeType="1"/>
              </p:cNvSpPr>
              <p:nvPr/>
            </p:nvSpPr>
            <p:spPr bwMode="auto">
              <a:xfrm flipH="1">
                <a:off x="4238" y="3513"/>
                <a:ext cx="150"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53" name="Line 62">
                <a:extLst>
                  <a:ext uri="{FF2B5EF4-FFF2-40B4-BE49-F238E27FC236}">
                    <a16:creationId xmlns:a16="http://schemas.microsoft.com/office/drawing/2014/main" id="{11AB19B0-360C-4350-9A8D-3C976812E22C}"/>
                  </a:ext>
                </a:extLst>
              </p:cNvPr>
              <p:cNvSpPr>
                <a:spLocks noChangeShapeType="1"/>
              </p:cNvSpPr>
              <p:nvPr/>
            </p:nvSpPr>
            <p:spPr bwMode="auto">
              <a:xfrm flipH="1">
                <a:off x="4358" y="3513"/>
                <a:ext cx="151"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654" name="Line 63">
                <a:extLst>
                  <a:ext uri="{FF2B5EF4-FFF2-40B4-BE49-F238E27FC236}">
                    <a16:creationId xmlns:a16="http://schemas.microsoft.com/office/drawing/2014/main" id="{E82701BC-18B7-4C0A-9261-966174354BCF}"/>
                  </a:ext>
                </a:extLst>
              </p:cNvPr>
              <p:cNvSpPr>
                <a:spLocks noChangeShapeType="1"/>
              </p:cNvSpPr>
              <p:nvPr/>
            </p:nvSpPr>
            <p:spPr bwMode="auto">
              <a:xfrm flipH="1">
                <a:off x="4479" y="3513"/>
                <a:ext cx="150" cy="98"/>
              </a:xfrm>
              <a:prstGeom prst="line">
                <a:avLst/>
              </a:prstGeom>
              <a:noFill/>
              <a:ln w="952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4608" name="Object 64">
              <a:extLst>
                <a:ext uri="{FF2B5EF4-FFF2-40B4-BE49-F238E27FC236}">
                  <a16:creationId xmlns:a16="http://schemas.microsoft.com/office/drawing/2014/main" id="{18E54D17-0F52-48E8-9E72-20905513C7C0}"/>
                </a:ext>
              </a:extLst>
            </p:cNvPr>
            <p:cNvGraphicFramePr>
              <a:graphicFrameLocks noChangeAspect="1"/>
            </p:cNvGraphicFramePr>
            <p:nvPr/>
          </p:nvGraphicFramePr>
          <p:xfrm>
            <a:off x="3227" y="1806"/>
            <a:ext cx="243" cy="238"/>
          </p:xfrm>
          <a:graphic>
            <a:graphicData uri="http://schemas.openxmlformats.org/presentationml/2006/ole">
              <mc:AlternateContent xmlns:mc="http://schemas.openxmlformats.org/markup-compatibility/2006">
                <mc:Choice xmlns:v="urn:schemas-microsoft-com:vml" Requires="v">
                  <p:oleObj spid="_x0000_s24756" name="公式" r:id="rId10" imgW="381187" imgH="381055" progId="Equation.3">
                    <p:embed/>
                  </p:oleObj>
                </mc:Choice>
                <mc:Fallback>
                  <p:oleObj name="公式" r:id="rId10" imgW="381187" imgH="381055" progId="Equation.3">
                    <p:embed/>
                    <p:pic>
                      <p:nvPicPr>
                        <p:cNvPr id="0" name="Object 6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27" y="1806"/>
                          <a:ext cx="243" cy="23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09" name="Object 65">
              <a:extLst>
                <a:ext uri="{FF2B5EF4-FFF2-40B4-BE49-F238E27FC236}">
                  <a16:creationId xmlns:a16="http://schemas.microsoft.com/office/drawing/2014/main" id="{5D382598-B7E0-4698-AB25-147927FEBF19}"/>
                </a:ext>
              </a:extLst>
            </p:cNvPr>
            <p:cNvGraphicFramePr>
              <a:graphicFrameLocks noChangeAspect="1"/>
            </p:cNvGraphicFramePr>
            <p:nvPr/>
          </p:nvGraphicFramePr>
          <p:xfrm>
            <a:off x="3674" y="2388"/>
            <a:ext cx="159" cy="235"/>
          </p:xfrm>
          <a:graphic>
            <a:graphicData uri="http://schemas.openxmlformats.org/presentationml/2006/ole">
              <mc:AlternateContent xmlns:mc="http://schemas.openxmlformats.org/markup-compatibility/2006">
                <mc:Choice xmlns:v="urn:schemas-microsoft-com:vml" Requires="v">
                  <p:oleObj spid="_x0000_s24757" name="公式" r:id="rId12" imgW="243840" imgH="381055" progId="Equation.3">
                    <p:embed/>
                  </p:oleObj>
                </mc:Choice>
                <mc:Fallback>
                  <p:oleObj name="公式" r:id="rId12" imgW="243840" imgH="381055" progId="Equation.3">
                    <p:embed/>
                    <p:pic>
                      <p:nvPicPr>
                        <p:cNvPr id="0" name="Object 6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74" y="2388"/>
                          <a:ext cx="159" cy="23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10" name="Line 66">
              <a:extLst>
                <a:ext uri="{FF2B5EF4-FFF2-40B4-BE49-F238E27FC236}">
                  <a16:creationId xmlns:a16="http://schemas.microsoft.com/office/drawing/2014/main" id="{55E10B42-ED30-4EEA-961A-2E347B1A66C5}"/>
                </a:ext>
              </a:extLst>
            </p:cNvPr>
            <p:cNvSpPr>
              <a:spLocks noChangeShapeType="1"/>
            </p:cNvSpPr>
            <p:nvPr/>
          </p:nvSpPr>
          <p:spPr bwMode="auto">
            <a:xfrm>
              <a:off x="5417" y="3131"/>
              <a:ext cx="0" cy="0"/>
            </a:xfrm>
            <a:prstGeom prst="line">
              <a:avLst/>
            </a:prstGeom>
            <a:noFill/>
            <a:ln w="127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611" name="Line 67">
              <a:extLst>
                <a:ext uri="{FF2B5EF4-FFF2-40B4-BE49-F238E27FC236}">
                  <a16:creationId xmlns:a16="http://schemas.microsoft.com/office/drawing/2014/main" id="{FFAB1274-7803-4A37-AA5A-30EAADBEF2CC}"/>
                </a:ext>
              </a:extLst>
            </p:cNvPr>
            <p:cNvSpPr>
              <a:spLocks noChangeShapeType="1"/>
            </p:cNvSpPr>
            <p:nvPr/>
          </p:nvSpPr>
          <p:spPr bwMode="auto">
            <a:xfrm flipH="1" flipV="1">
              <a:off x="5325" y="3167"/>
              <a:ext cx="64" cy="93"/>
            </a:xfrm>
            <a:prstGeom prst="line">
              <a:avLst/>
            </a:prstGeom>
            <a:noFill/>
            <a:ln w="19050">
              <a:solidFill>
                <a:schemeClr val="bg1"/>
              </a:solidFill>
              <a:round/>
              <a:headEnd type="triangle" w="med" len="sm"/>
              <a:tailEnd type="none"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4612" name="Object 68">
              <a:extLst>
                <a:ext uri="{FF2B5EF4-FFF2-40B4-BE49-F238E27FC236}">
                  <a16:creationId xmlns:a16="http://schemas.microsoft.com/office/drawing/2014/main" id="{E0E65F0E-DDE4-42E2-B778-1997CA05B687}"/>
                </a:ext>
              </a:extLst>
            </p:cNvPr>
            <p:cNvGraphicFramePr>
              <a:graphicFrameLocks noChangeAspect="1"/>
            </p:cNvGraphicFramePr>
            <p:nvPr/>
          </p:nvGraphicFramePr>
          <p:xfrm>
            <a:off x="5159" y="2947"/>
            <a:ext cx="193" cy="197"/>
          </p:xfrm>
          <a:graphic>
            <a:graphicData uri="http://schemas.openxmlformats.org/presentationml/2006/ole">
              <mc:AlternateContent xmlns:mc="http://schemas.openxmlformats.org/markup-compatibility/2006">
                <mc:Choice xmlns:v="urn:schemas-microsoft-com:vml" Requires="v">
                  <p:oleObj spid="_x0000_s24758" name="公式" r:id="rId14" imgW="434433" imgH="381055" progId="Equation.3">
                    <p:embed/>
                  </p:oleObj>
                </mc:Choice>
                <mc:Fallback>
                  <p:oleObj name="公式" r:id="rId14" imgW="434433" imgH="381055" progId="Equation.3">
                    <p:embed/>
                    <p:pic>
                      <p:nvPicPr>
                        <p:cNvPr id="0" name="Object 6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59" y="2947"/>
                          <a:ext cx="193" cy="19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13" name="Object 69">
              <a:extLst>
                <a:ext uri="{FF2B5EF4-FFF2-40B4-BE49-F238E27FC236}">
                  <a16:creationId xmlns:a16="http://schemas.microsoft.com/office/drawing/2014/main" id="{BC71B742-7D40-4687-BA64-631CA7B8A048}"/>
                </a:ext>
              </a:extLst>
            </p:cNvPr>
            <p:cNvGraphicFramePr>
              <a:graphicFrameLocks noChangeAspect="1"/>
            </p:cNvGraphicFramePr>
            <p:nvPr/>
          </p:nvGraphicFramePr>
          <p:xfrm>
            <a:off x="5454" y="3530"/>
            <a:ext cx="193" cy="239"/>
          </p:xfrm>
          <a:graphic>
            <a:graphicData uri="http://schemas.openxmlformats.org/presentationml/2006/ole">
              <mc:AlternateContent xmlns:mc="http://schemas.openxmlformats.org/markup-compatibility/2006">
                <mc:Choice xmlns:v="urn:schemas-microsoft-com:vml" Requires="v">
                  <p:oleObj spid="_x0000_s24759" name="公式" r:id="rId16" imgW="289622" imgH="381055" progId="Equation.3">
                    <p:embed/>
                  </p:oleObj>
                </mc:Choice>
                <mc:Fallback>
                  <p:oleObj name="公式" r:id="rId16" imgW="289622" imgH="381055" progId="Equation.3">
                    <p:embed/>
                    <p:pic>
                      <p:nvPicPr>
                        <p:cNvPr id="0" name="Object 6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54" y="3530"/>
                          <a:ext cx="193" cy="239"/>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14" name="Object 70">
              <a:extLst>
                <a:ext uri="{FF2B5EF4-FFF2-40B4-BE49-F238E27FC236}">
                  <a16:creationId xmlns:a16="http://schemas.microsoft.com/office/drawing/2014/main" id="{95BC7D06-8D79-42DD-A3EF-50C960E4EE8C}"/>
                </a:ext>
              </a:extLst>
            </p:cNvPr>
            <p:cNvGraphicFramePr>
              <a:graphicFrameLocks noChangeAspect="1"/>
            </p:cNvGraphicFramePr>
            <p:nvPr/>
          </p:nvGraphicFramePr>
          <p:xfrm>
            <a:off x="2334" y="2204"/>
            <a:ext cx="388" cy="291"/>
          </p:xfrm>
          <a:graphic>
            <a:graphicData uri="http://schemas.openxmlformats.org/presentationml/2006/ole">
              <mc:AlternateContent xmlns:mc="http://schemas.openxmlformats.org/markup-compatibility/2006">
                <mc:Choice xmlns:v="urn:schemas-microsoft-com:vml" Requires="v">
                  <p:oleObj spid="_x0000_s24760" name="公式" r:id="rId18" imgW="510571" imgH="381055" progId="Equation.3">
                    <p:embed/>
                  </p:oleObj>
                </mc:Choice>
                <mc:Fallback>
                  <p:oleObj name="公式" r:id="rId18" imgW="510571" imgH="381055" progId="Equation.3">
                    <p:embed/>
                    <p:pic>
                      <p:nvPicPr>
                        <p:cNvPr id="0" name="Object 7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34" y="2204"/>
                          <a:ext cx="388" cy="29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15" name="Object 71">
              <a:extLst>
                <a:ext uri="{FF2B5EF4-FFF2-40B4-BE49-F238E27FC236}">
                  <a16:creationId xmlns:a16="http://schemas.microsoft.com/office/drawing/2014/main" id="{48AF4A99-0634-47AC-AF6A-3165FE2E5C2C}"/>
                </a:ext>
              </a:extLst>
            </p:cNvPr>
            <p:cNvGraphicFramePr>
              <a:graphicFrameLocks noChangeAspect="1"/>
            </p:cNvGraphicFramePr>
            <p:nvPr/>
          </p:nvGraphicFramePr>
          <p:xfrm>
            <a:off x="5173" y="3771"/>
            <a:ext cx="315" cy="263"/>
          </p:xfrm>
          <a:graphic>
            <a:graphicData uri="http://schemas.openxmlformats.org/presentationml/2006/ole">
              <mc:AlternateContent xmlns:mc="http://schemas.openxmlformats.org/markup-compatibility/2006">
                <mc:Choice xmlns:v="urn:schemas-microsoft-com:vml" Requires="v">
                  <p:oleObj spid="_x0000_s24761" name="公式" r:id="rId20" imgW="518036" imgH="381055" progId="Equation.3">
                    <p:embed/>
                  </p:oleObj>
                </mc:Choice>
                <mc:Fallback>
                  <p:oleObj name="公式" r:id="rId20" imgW="518036" imgH="381055" progId="Equation.3">
                    <p:embed/>
                    <p:pic>
                      <p:nvPicPr>
                        <p:cNvPr id="0" name="Object 7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73" y="3771"/>
                          <a:ext cx="315" cy="26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16" name="Object 72">
              <a:extLst>
                <a:ext uri="{FF2B5EF4-FFF2-40B4-BE49-F238E27FC236}">
                  <a16:creationId xmlns:a16="http://schemas.microsoft.com/office/drawing/2014/main" id="{1003B9B2-515E-4ADC-939C-61B2F868001B}"/>
                </a:ext>
              </a:extLst>
            </p:cNvPr>
            <p:cNvGraphicFramePr>
              <a:graphicFrameLocks noChangeAspect="1"/>
            </p:cNvGraphicFramePr>
            <p:nvPr/>
          </p:nvGraphicFramePr>
          <p:xfrm>
            <a:off x="2902" y="2641"/>
            <a:ext cx="181" cy="254"/>
          </p:xfrm>
          <a:graphic>
            <a:graphicData uri="http://schemas.openxmlformats.org/presentationml/2006/ole">
              <mc:AlternateContent xmlns:mc="http://schemas.openxmlformats.org/markup-compatibility/2006">
                <mc:Choice xmlns:v="urn:schemas-microsoft-com:vml" Requires="v">
                  <p:oleObj spid="_x0000_s24762" name="公式" r:id="rId22" imgW="251304" imgH="381055" progId="Equation.3">
                    <p:embed/>
                  </p:oleObj>
                </mc:Choice>
                <mc:Fallback>
                  <p:oleObj name="公式" r:id="rId22" imgW="251304" imgH="381055" progId="Equation.3">
                    <p:embed/>
                    <p:pic>
                      <p:nvPicPr>
                        <p:cNvPr id="0" name="Object 7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02" y="2641"/>
                          <a:ext cx="181" cy="254"/>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17" name="Object 73">
              <a:extLst>
                <a:ext uri="{FF2B5EF4-FFF2-40B4-BE49-F238E27FC236}">
                  <a16:creationId xmlns:a16="http://schemas.microsoft.com/office/drawing/2014/main" id="{29C7FC34-2641-423E-BF5E-D165CC2F064A}"/>
                </a:ext>
              </a:extLst>
            </p:cNvPr>
            <p:cNvGraphicFramePr>
              <a:graphicFrameLocks noChangeAspect="1"/>
            </p:cNvGraphicFramePr>
            <p:nvPr/>
          </p:nvGraphicFramePr>
          <p:xfrm>
            <a:off x="3308" y="2662"/>
            <a:ext cx="206" cy="255"/>
          </p:xfrm>
          <a:graphic>
            <a:graphicData uri="http://schemas.openxmlformats.org/presentationml/2006/ole">
              <mc:AlternateContent xmlns:mc="http://schemas.openxmlformats.org/markup-compatibility/2006">
                <mc:Choice xmlns:v="urn:schemas-microsoft-com:vml" Requires="v">
                  <p:oleObj spid="_x0000_s24763" name="公式" r:id="rId24" imgW="251304" imgH="327688" progId="Equation.3">
                    <p:embed/>
                  </p:oleObj>
                </mc:Choice>
                <mc:Fallback>
                  <p:oleObj name="公式" r:id="rId24" imgW="251304" imgH="327688" progId="Equation.3">
                    <p:embed/>
                    <p:pic>
                      <p:nvPicPr>
                        <p:cNvPr id="0" name="Object 7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308" y="2662"/>
                          <a:ext cx="206" cy="25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18" name="Object 74">
              <a:extLst>
                <a:ext uri="{FF2B5EF4-FFF2-40B4-BE49-F238E27FC236}">
                  <a16:creationId xmlns:a16="http://schemas.microsoft.com/office/drawing/2014/main" id="{9049697D-F0F5-45E0-8F61-A11B03E37AB8}"/>
                </a:ext>
              </a:extLst>
            </p:cNvPr>
            <p:cNvGraphicFramePr>
              <a:graphicFrameLocks noChangeAspect="1"/>
            </p:cNvGraphicFramePr>
            <p:nvPr/>
          </p:nvGraphicFramePr>
          <p:xfrm>
            <a:off x="4682" y="3080"/>
            <a:ext cx="158" cy="250"/>
          </p:xfrm>
          <a:graphic>
            <a:graphicData uri="http://schemas.openxmlformats.org/presentationml/2006/ole">
              <mc:AlternateContent xmlns:mc="http://schemas.openxmlformats.org/markup-compatibility/2006">
                <mc:Choice xmlns:v="urn:schemas-microsoft-com:vml" Requires="v">
                  <p:oleObj spid="_x0000_s24764" name="公式" r:id="rId26" imgW="190593" imgH="327688" progId="Equation.3">
                    <p:embed/>
                  </p:oleObj>
                </mc:Choice>
                <mc:Fallback>
                  <p:oleObj name="公式" r:id="rId26" imgW="190593" imgH="327688" progId="Equation.3">
                    <p:embed/>
                    <p:pic>
                      <p:nvPicPr>
                        <p:cNvPr id="0" name="Object 74"/>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682" y="3080"/>
                          <a:ext cx="158" cy="2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19" name="Object 75">
              <a:extLst>
                <a:ext uri="{FF2B5EF4-FFF2-40B4-BE49-F238E27FC236}">
                  <a16:creationId xmlns:a16="http://schemas.microsoft.com/office/drawing/2014/main" id="{D26B9FD2-0E3C-4C0D-B45E-60254C7ED466}"/>
                </a:ext>
              </a:extLst>
            </p:cNvPr>
            <p:cNvGraphicFramePr>
              <a:graphicFrameLocks noChangeAspect="1"/>
            </p:cNvGraphicFramePr>
            <p:nvPr/>
          </p:nvGraphicFramePr>
          <p:xfrm>
            <a:off x="4975" y="3394"/>
            <a:ext cx="173" cy="243"/>
          </p:xfrm>
          <a:graphic>
            <a:graphicData uri="http://schemas.openxmlformats.org/presentationml/2006/ole">
              <mc:AlternateContent xmlns:mc="http://schemas.openxmlformats.org/markup-compatibility/2006">
                <mc:Choice xmlns:v="urn:schemas-microsoft-com:vml" Requires="v">
                  <p:oleObj spid="_x0000_s24765" name="公式" r:id="rId28" imgW="251304" imgH="381055" progId="Equation.3">
                    <p:embed/>
                  </p:oleObj>
                </mc:Choice>
                <mc:Fallback>
                  <p:oleObj name="公式" r:id="rId28" imgW="251304" imgH="381055" progId="Equation.3">
                    <p:embed/>
                    <p:pic>
                      <p:nvPicPr>
                        <p:cNvPr id="0" name="Object 7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975" y="3394"/>
                          <a:ext cx="173" cy="24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20" name="Object 76">
              <a:extLst>
                <a:ext uri="{FF2B5EF4-FFF2-40B4-BE49-F238E27FC236}">
                  <a16:creationId xmlns:a16="http://schemas.microsoft.com/office/drawing/2014/main" id="{0A866594-44CC-4ECF-86E2-62BD3938AF7C}"/>
                </a:ext>
              </a:extLst>
            </p:cNvPr>
            <p:cNvGraphicFramePr>
              <a:graphicFrameLocks noChangeAspect="1"/>
            </p:cNvGraphicFramePr>
            <p:nvPr/>
          </p:nvGraphicFramePr>
          <p:xfrm>
            <a:off x="3152" y="3169"/>
            <a:ext cx="175" cy="270"/>
          </p:xfrm>
          <a:graphic>
            <a:graphicData uri="http://schemas.openxmlformats.org/presentationml/2006/ole">
              <mc:AlternateContent xmlns:mc="http://schemas.openxmlformats.org/markup-compatibility/2006">
                <mc:Choice xmlns:v="urn:schemas-microsoft-com:vml" Requires="v">
                  <p:oleObj spid="_x0000_s24766" name="公式" r:id="rId30" imgW="228413" imgH="381055" progId="Equation.3">
                    <p:embed/>
                  </p:oleObj>
                </mc:Choice>
                <mc:Fallback>
                  <p:oleObj name="公式" r:id="rId30" imgW="228413" imgH="381055" progId="Equation.3">
                    <p:embed/>
                    <p:pic>
                      <p:nvPicPr>
                        <p:cNvPr id="0" name="Object 7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152" y="3169"/>
                          <a:ext cx="175" cy="27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21" name="Object 77">
              <a:extLst>
                <a:ext uri="{FF2B5EF4-FFF2-40B4-BE49-F238E27FC236}">
                  <a16:creationId xmlns:a16="http://schemas.microsoft.com/office/drawing/2014/main" id="{D9547D03-CA71-4292-BB13-936BE5EBC6E2}"/>
                </a:ext>
              </a:extLst>
            </p:cNvPr>
            <p:cNvGraphicFramePr>
              <a:graphicFrameLocks noChangeAspect="1"/>
            </p:cNvGraphicFramePr>
            <p:nvPr/>
          </p:nvGraphicFramePr>
          <p:xfrm>
            <a:off x="4876" y="3564"/>
            <a:ext cx="209" cy="283"/>
          </p:xfrm>
          <a:graphic>
            <a:graphicData uri="http://schemas.openxmlformats.org/presentationml/2006/ole">
              <mc:AlternateContent xmlns:mc="http://schemas.openxmlformats.org/markup-compatibility/2006">
                <mc:Choice xmlns:v="urn:schemas-microsoft-com:vml" Requires="v">
                  <p:oleObj spid="_x0000_s24767" name="公式" r:id="rId32" imgW="266731" imgH="381055" progId="Equation.3">
                    <p:embed/>
                  </p:oleObj>
                </mc:Choice>
                <mc:Fallback>
                  <p:oleObj name="公式" r:id="rId32" imgW="266731" imgH="381055" progId="Equation.3">
                    <p:embed/>
                    <p:pic>
                      <p:nvPicPr>
                        <p:cNvPr id="0" name="Object 7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876" y="3564"/>
                          <a:ext cx="209" cy="28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4622" name="Group 78">
              <a:extLst>
                <a:ext uri="{FF2B5EF4-FFF2-40B4-BE49-F238E27FC236}">
                  <a16:creationId xmlns:a16="http://schemas.microsoft.com/office/drawing/2014/main" id="{1D38D7A4-EDE3-4325-B23E-FC3DB782988C}"/>
                </a:ext>
              </a:extLst>
            </p:cNvPr>
            <p:cNvGrpSpPr>
              <a:grpSpLocks/>
            </p:cNvGrpSpPr>
            <p:nvPr/>
          </p:nvGrpSpPr>
          <p:grpSpPr bwMode="auto">
            <a:xfrm>
              <a:off x="2336" y="2033"/>
              <a:ext cx="3310" cy="1950"/>
              <a:chOff x="931" y="981"/>
              <a:chExt cx="3310" cy="2041"/>
            </a:xfrm>
          </p:grpSpPr>
          <p:sp>
            <p:nvSpPr>
              <p:cNvPr id="24625" name="Oval 79">
                <a:extLst>
                  <a:ext uri="{FF2B5EF4-FFF2-40B4-BE49-F238E27FC236}">
                    <a16:creationId xmlns:a16="http://schemas.microsoft.com/office/drawing/2014/main" id="{66FEBF3C-A0CA-4888-80C6-13C2A9F1E599}"/>
                  </a:ext>
                </a:extLst>
              </p:cNvPr>
              <p:cNvSpPr>
                <a:spLocks noChangeArrowheads="1"/>
              </p:cNvSpPr>
              <p:nvPr/>
            </p:nvSpPr>
            <p:spPr bwMode="auto">
              <a:xfrm rot="704218" flipH="1">
                <a:off x="1561" y="981"/>
                <a:ext cx="195" cy="679"/>
              </a:xfrm>
              <a:prstGeom prst="ellipse">
                <a:avLst/>
              </a:prstGeom>
              <a:gradFill rotWithShape="1">
                <a:gsLst>
                  <a:gs pos="0">
                    <a:srgbClr val="007676"/>
                  </a:gs>
                  <a:gs pos="100000">
                    <a:srgbClr val="00FFFF"/>
                  </a:gs>
                </a:gsLst>
                <a:path path="shape">
                  <a:fillToRect l="50000" t="50000" r="50000" b="50000"/>
                </a:path>
              </a:gradFill>
              <a:ln w="28575">
                <a:solidFill>
                  <a:srgbClr val="33CCFF"/>
                </a:solidFill>
                <a:round/>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4626" name="Oval 80">
                <a:extLst>
                  <a:ext uri="{FF2B5EF4-FFF2-40B4-BE49-F238E27FC236}">
                    <a16:creationId xmlns:a16="http://schemas.microsoft.com/office/drawing/2014/main" id="{812A26A6-BA57-45AE-ABBD-98B29384E52E}"/>
                  </a:ext>
                </a:extLst>
              </p:cNvPr>
              <p:cNvSpPr>
                <a:spLocks noChangeArrowheads="1"/>
              </p:cNvSpPr>
              <p:nvPr/>
            </p:nvSpPr>
            <p:spPr bwMode="auto">
              <a:xfrm rot="3033933" flipV="1">
                <a:off x="3453" y="1917"/>
                <a:ext cx="114" cy="282"/>
              </a:xfrm>
              <a:prstGeom prst="ellipse">
                <a:avLst/>
              </a:prstGeom>
              <a:gradFill rotWithShape="1">
                <a:gsLst>
                  <a:gs pos="0">
                    <a:srgbClr val="007676"/>
                  </a:gs>
                  <a:gs pos="100000">
                    <a:srgbClr val="00FFFF"/>
                  </a:gs>
                </a:gsLst>
                <a:path path="shape">
                  <a:fillToRect l="50000" t="50000" r="50000" b="50000"/>
                </a:path>
              </a:gradFill>
              <a:ln w="28575">
                <a:solidFill>
                  <a:srgbClr val="33CCFF"/>
                </a:solidFill>
                <a:round/>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4627" name="Arc 81">
                <a:extLst>
                  <a:ext uri="{FF2B5EF4-FFF2-40B4-BE49-F238E27FC236}">
                    <a16:creationId xmlns:a16="http://schemas.microsoft.com/office/drawing/2014/main" id="{DA009D02-CD01-4AEB-967A-C0AFA8311B81}"/>
                  </a:ext>
                </a:extLst>
              </p:cNvPr>
              <p:cNvSpPr>
                <a:spLocks/>
              </p:cNvSpPr>
              <p:nvPr/>
            </p:nvSpPr>
            <p:spPr bwMode="auto">
              <a:xfrm rot="-516834">
                <a:off x="1168" y="1508"/>
                <a:ext cx="2547" cy="151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bg1"/>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628" name="Arc 82">
                <a:extLst>
                  <a:ext uri="{FF2B5EF4-FFF2-40B4-BE49-F238E27FC236}">
                    <a16:creationId xmlns:a16="http://schemas.microsoft.com/office/drawing/2014/main" id="{65A7C0F0-693B-4588-8F1A-F46E42B9E623}"/>
                  </a:ext>
                </a:extLst>
              </p:cNvPr>
              <p:cNvSpPr>
                <a:spLocks/>
              </p:cNvSpPr>
              <p:nvPr/>
            </p:nvSpPr>
            <p:spPr bwMode="auto">
              <a:xfrm rot="885970">
                <a:off x="931" y="1228"/>
                <a:ext cx="3310" cy="1515"/>
              </a:xfrm>
              <a:custGeom>
                <a:avLst/>
                <a:gdLst>
                  <a:gd name="T0" fmla="*/ 0 w 28069"/>
                  <a:gd name="T1" fmla="*/ 0 h 21600"/>
                  <a:gd name="T2" fmla="*/ 0 w 28069"/>
                  <a:gd name="T3" fmla="*/ 0 h 21600"/>
                  <a:gd name="T4" fmla="*/ 0 w 28069"/>
                  <a:gd name="T5" fmla="*/ 0 h 21600"/>
                  <a:gd name="T6" fmla="*/ 0 60000 65536"/>
                  <a:gd name="T7" fmla="*/ 0 60000 65536"/>
                  <a:gd name="T8" fmla="*/ 0 60000 65536"/>
                  <a:gd name="T9" fmla="*/ 0 w 28069"/>
                  <a:gd name="T10" fmla="*/ 0 h 21600"/>
                  <a:gd name="T11" fmla="*/ 28069 w 28069"/>
                  <a:gd name="T12" fmla="*/ 21600 h 21600"/>
                </a:gdLst>
                <a:ahLst/>
                <a:cxnLst>
                  <a:cxn ang="T6">
                    <a:pos x="T0" y="T1"/>
                  </a:cxn>
                  <a:cxn ang="T7">
                    <a:pos x="T2" y="T3"/>
                  </a:cxn>
                  <a:cxn ang="T8">
                    <a:pos x="T4" y="T5"/>
                  </a:cxn>
                </a:cxnLst>
                <a:rect l="T9" t="T10" r="T11" b="T12"/>
                <a:pathLst>
                  <a:path w="28069" h="21600" fill="none" extrusionOk="0">
                    <a:moveTo>
                      <a:pt x="-1" y="1118"/>
                    </a:moveTo>
                    <a:cubicBezTo>
                      <a:pt x="2211" y="377"/>
                      <a:pt x="4529" y="-1"/>
                      <a:pt x="6862" y="0"/>
                    </a:cubicBezTo>
                    <a:cubicBezTo>
                      <a:pt x="17209" y="0"/>
                      <a:pt x="26103" y="7338"/>
                      <a:pt x="28068" y="17497"/>
                    </a:cubicBezTo>
                  </a:path>
                  <a:path w="28069" h="21600" stroke="0" extrusionOk="0">
                    <a:moveTo>
                      <a:pt x="-1" y="1118"/>
                    </a:moveTo>
                    <a:cubicBezTo>
                      <a:pt x="2211" y="377"/>
                      <a:pt x="4529" y="-1"/>
                      <a:pt x="6862" y="0"/>
                    </a:cubicBezTo>
                    <a:cubicBezTo>
                      <a:pt x="17209" y="0"/>
                      <a:pt x="26103" y="7338"/>
                      <a:pt x="28068" y="17497"/>
                    </a:cubicBezTo>
                    <a:lnTo>
                      <a:pt x="6862" y="21600"/>
                    </a:lnTo>
                    <a:lnTo>
                      <a:pt x="-1" y="1118"/>
                    </a:lnTo>
                    <a:close/>
                  </a:path>
                </a:pathLst>
              </a:custGeom>
              <a:noFill/>
              <a:ln w="28575">
                <a:solidFill>
                  <a:schemeClr val="bg1"/>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4629" name="Oval 83">
                <a:extLst>
                  <a:ext uri="{FF2B5EF4-FFF2-40B4-BE49-F238E27FC236}">
                    <a16:creationId xmlns:a16="http://schemas.microsoft.com/office/drawing/2014/main" id="{3A127E55-64FF-4DF4-B097-6DD72F6A0FAF}"/>
                  </a:ext>
                </a:extLst>
              </p:cNvPr>
              <p:cNvSpPr>
                <a:spLocks noChangeArrowheads="1"/>
              </p:cNvSpPr>
              <p:nvPr/>
            </p:nvSpPr>
            <p:spPr bwMode="auto">
              <a:xfrm rot="580846" flipH="1">
                <a:off x="1923" y="1070"/>
                <a:ext cx="191" cy="606"/>
              </a:xfrm>
              <a:prstGeom prst="ellipse">
                <a:avLst/>
              </a:prstGeom>
              <a:noFill/>
              <a:ln w="28575">
                <a:solidFill>
                  <a:schemeClr val="bg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4630" name="Oval 84">
                <a:extLst>
                  <a:ext uri="{FF2B5EF4-FFF2-40B4-BE49-F238E27FC236}">
                    <a16:creationId xmlns:a16="http://schemas.microsoft.com/office/drawing/2014/main" id="{F8EB99CB-2FAC-4CF5-9F07-82C31BFD17F4}"/>
                  </a:ext>
                </a:extLst>
              </p:cNvPr>
              <p:cNvSpPr>
                <a:spLocks noChangeArrowheads="1"/>
              </p:cNvSpPr>
              <p:nvPr/>
            </p:nvSpPr>
            <p:spPr bwMode="auto">
              <a:xfrm rot="3592632" flipV="1">
                <a:off x="3750" y="2284"/>
                <a:ext cx="91" cy="255"/>
              </a:xfrm>
              <a:prstGeom prst="ellipse">
                <a:avLst/>
              </a:prstGeom>
              <a:noFill/>
              <a:ln w="28575">
                <a:solidFill>
                  <a:schemeClr val="bg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grpSp>
        <p:graphicFrame>
          <p:nvGraphicFramePr>
            <p:cNvPr id="24623" name="Object 85">
              <a:extLst>
                <a:ext uri="{FF2B5EF4-FFF2-40B4-BE49-F238E27FC236}">
                  <a16:creationId xmlns:a16="http://schemas.microsoft.com/office/drawing/2014/main" id="{90423419-2B14-4D30-9E18-931AA35058C9}"/>
                </a:ext>
              </a:extLst>
            </p:cNvPr>
            <p:cNvGraphicFramePr>
              <a:graphicFrameLocks noChangeAspect="1"/>
            </p:cNvGraphicFramePr>
            <p:nvPr/>
          </p:nvGraphicFramePr>
          <p:xfrm>
            <a:off x="2789" y="1993"/>
            <a:ext cx="184" cy="273"/>
          </p:xfrm>
          <a:graphic>
            <a:graphicData uri="http://schemas.openxmlformats.org/presentationml/2006/ole">
              <mc:AlternateContent xmlns:mc="http://schemas.openxmlformats.org/markup-compatibility/2006">
                <mc:Choice xmlns:v="urn:schemas-microsoft-com:vml" Requires="v">
                  <p:oleObj spid="_x0000_s24768" name="公式" r:id="rId34" imgW="228413" imgH="343149" progId="Equation.3">
                    <p:embed/>
                  </p:oleObj>
                </mc:Choice>
                <mc:Fallback>
                  <p:oleObj name="公式" r:id="rId34" imgW="228413" imgH="343149" progId="Equation.3">
                    <p:embed/>
                    <p:pic>
                      <p:nvPicPr>
                        <p:cNvPr id="0" name="Object 85"/>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789" y="1993"/>
                          <a:ext cx="18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24" name="Object 86">
              <a:extLst>
                <a:ext uri="{FF2B5EF4-FFF2-40B4-BE49-F238E27FC236}">
                  <a16:creationId xmlns:a16="http://schemas.microsoft.com/office/drawing/2014/main" id="{B04F5A74-8DAF-4648-8ABD-853EFB200CB4}"/>
                </a:ext>
              </a:extLst>
            </p:cNvPr>
            <p:cNvGraphicFramePr>
              <a:graphicFrameLocks noChangeAspect="1"/>
            </p:cNvGraphicFramePr>
            <p:nvPr/>
          </p:nvGraphicFramePr>
          <p:xfrm>
            <a:off x="4694" y="2804"/>
            <a:ext cx="177" cy="263"/>
          </p:xfrm>
          <a:graphic>
            <a:graphicData uri="http://schemas.openxmlformats.org/presentationml/2006/ole">
              <mc:AlternateContent xmlns:mc="http://schemas.openxmlformats.org/markup-compatibility/2006">
                <mc:Choice xmlns:v="urn:schemas-microsoft-com:vml" Requires="v">
                  <p:oleObj spid="_x0000_s24769" name="公式" r:id="rId36" imgW="228413" imgH="343149" progId="Equation.3">
                    <p:embed/>
                  </p:oleObj>
                </mc:Choice>
                <mc:Fallback>
                  <p:oleObj name="公式" r:id="rId36" imgW="228413" imgH="343149" progId="Equation.3">
                    <p:embed/>
                    <p:pic>
                      <p:nvPicPr>
                        <p:cNvPr id="0" name="Object 86"/>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694" y="2804"/>
                          <a:ext cx="177" cy="26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07319" name="Object 87">
            <a:extLst>
              <a:ext uri="{FF2B5EF4-FFF2-40B4-BE49-F238E27FC236}">
                <a16:creationId xmlns:a16="http://schemas.microsoft.com/office/drawing/2014/main" id="{5AE973E0-02D3-4BB1-96FB-548F27EAAA6C}"/>
              </a:ext>
            </a:extLst>
          </p:cNvPr>
          <p:cNvGraphicFramePr>
            <a:graphicFrameLocks noChangeAspect="1"/>
          </p:cNvGraphicFramePr>
          <p:nvPr/>
        </p:nvGraphicFramePr>
        <p:xfrm>
          <a:off x="2016125" y="3406775"/>
          <a:ext cx="4787900" cy="814388"/>
        </p:xfrm>
        <a:graphic>
          <a:graphicData uri="http://schemas.openxmlformats.org/presentationml/2006/ole">
            <mc:AlternateContent xmlns:mc="http://schemas.openxmlformats.org/markup-compatibility/2006">
              <mc:Choice xmlns:v="urn:schemas-microsoft-com:vml" Requires="v">
                <p:oleObj spid="_x0000_s24770" name="公式" r:id="rId38" imgW="4267200" imgH="685800" progId="Equation.3">
                  <p:embed/>
                </p:oleObj>
              </mc:Choice>
              <mc:Fallback>
                <p:oleObj name="公式" r:id="rId38" imgW="4267200" imgH="685800" progId="Equation.3">
                  <p:embed/>
                  <p:pic>
                    <p:nvPicPr>
                      <p:cNvPr id="0" name="Object 87"/>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016125" y="3406775"/>
                        <a:ext cx="4787900" cy="814388"/>
                      </a:xfrm>
                      <a:prstGeom prst="rect">
                        <a:avLst/>
                      </a:prstGeom>
                      <a:noFill/>
                      <a:ln w="9525">
                        <a:solidFill>
                          <a:srgbClr val="00FFFF"/>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07235"/>
                                        </p:tgtEl>
                                        <p:attrNameLst>
                                          <p:attrName>style.visibility</p:attrName>
                                        </p:attrNameLst>
                                      </p:cBhvr>
                                      <p:to>
                                        <p:strVal val="visible"/>
                                      </p:to>
                                    </p:set>
                                    <p:animEffect transition="in" filter="wipe(left)">
                                      <p:cBhvr>
                                        <p:cTn id="7" dur="500"/>
                                        <p:tgtEl>
                                          <p:spTgt spid="6072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07236"/>
                                        </p:tgtEl>
                                        <p:attrNameLst>
                                          <p:attrName>style.visibility</p:attrName>
                                        </p:attrNameLst>
                                      </p:cBhvr>
                                      <p:to>
                                        <p:strVal val="visible"/>
                                      </p:to>
                                    </p:set>
                                    <p:animEffect transition="in" filter="wipe(left)">
                                      <p:cBhvr>
                                        <p:cTn id="12" dur="500"/>
                                        <p:tgtEl>
                                          <p:spTgt spid="60723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07254"/>
                                        </p:tgtEl>
                                        <p:attrNameLst>
                                          <p:attrName>style.visibility</p:attrName>
                                        </p:attrNameLst>
                                      </p:cBhvr>
                                      <p:to>
                                        <p:strVal val="visible"/>
                                      </p:to>
                                    </p:set>
                                    <p:animEffect transition="in" filter="wipe(down)">
                                      <p:cBhvr>
                                        <p:cTn id="15" dur="500"/>
                                        <p:tgtEl>
                                          <p:spTgt spid="60725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6"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80">
                                          <p:stCondLst>
                                            <p:cond delay="0"/>
                                          </p:stCondLst>
                                        </p:cTn>
                                        <p:tgtEl>
                                          <p:spTgt spid="2"/>
                                        </p:tgtEl>
                                      </p:cBhvr>
                                    </p:animEffect>
                                    <p:anim calcmode="lin" valueType="num">
                                      <p:cBhvr>
                                        <p:cTn id="21"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6" dur="26">
                                          <p:stCondLst>
                                            <p:cond delay="650"/>
                                          </p:stCondLst>
                                        </p:cTn>
                                        <p:tgtEl>
                                          <p:spTgt spid="2"/>
                                        </p:tgtEl>
                                      </p:cBhvr>
                                      <p:to x="100000" y="60000"/>
                                    </p:animScale>
                                    <p:animScale>
                                      <p:cBhvr>
                                        <p:cTn id="27" dur="166" decel="50000">
                                          <p:stCondLst>
                                            <p:cond delay="676"/>
                                          </p:stCondLst>
                                        </p:cTn>
                                        <p:tgtEl>
                                          <p:spTgt spid="2"/>
                                        </p:tgtEl>
                                      </p:cBhvr>
                                      <p:to x="100000" y="100000"/>
                                    </p:animScale>
                                    <p:animScale>
                                      <p:cBhvr>
                                        <p:cTn id="28" dur="26">
                                          <p:stCondLst>
                                            <p:cond delay="1312"/>
                                          </p:stCondLst>
                                        </p:cTn>
                                        <p:tgtEl>
                                          <p:spTgt spid="2"/>
                                        </p:tgtEl>
                                      </p:cBhvr>
                                      <p:to x="100000" y="80000"/>
                                    </p:animScale>
                                    <p:animScale>
                                      <p:cBhvr>
                                        <p:cTn id="29" dur="166" decel="50000">
                                          <p:stCondLst>
                                            <p:cond delay="1338"/>
                                          </p:stCondLst>
                                        </p:cTn>
                                        <p:tgtEl>
                                          <p:spTgt spid="2"/>
                                        </p:tgtEl>
                                      </p:cBhvr>
                                      <p:to x="100000" y="100000"/>
                                    </p:animScale>
                                    <p:animScale>
                                      <p:cBhvr>
                                        <p:cTn id="30" dur="26">
                                          <p:stCondLst>
                                            <p:cond delay="1642"/>
                                          </p:stCondLst>
                                        </p:cTn>
                                        <p:tgtEl>
                                          <p:spTgt spid="2"/>
                                        </p:tgtEl>
                                      </p:cBhvr>
                                      <p:to x="100000" y="90000"/>
                                    </p:animScale>
                                    <p:animScale>
                                      <p:cBhvr>
                                        <p:cTn id="31" dur="166" decel="50000">
                                          <p:stCondLst>
                                            <p:cond delay="1668"/>
                                          </p:stCondLst>
                                        </p:cTn>
                                        <p:tgtEl>
                                          <p:spTgt spid="2"/>
                                        </p:tgtEl>
                                      </p:cBhvr>
                                      <p:to x="100000" y="100000"/>
                                    </p:animScale>
                                    <p:animScale>
                                      <p:cBhvr>
                                        <p:cTn id="32" dur="26">
                                          <p:stCondLst>
                                            <p:cond delay="1808"/>
                                          </p:stCondLst>
                                        </p:cTn>
                                        <p:tgtEl>
                                          <p:spTgt spid="2"/>
                                        </p:tgtEl>
                                      </p:cBhvr>
                                      <p:to x="100000" y="95000"/>
                                    </p:animScale>
                                    <p:animScale>
                                      <p:cBhvr>
                                        <p:cTn id="33" dur="166" decel="50000">
                                          <p:stCondLst>
                                            <p:cond delay="1834"/>
                                          </p:stCondLst>
                                        </p:cTn>
                                        <p:tgtEl>
                                          <p:spTgt spid="2"/>
                                        </p:tgtEl>
                                      </p:cBhvr>
                                      <p:to x="100000" y="100000"/>
                                    </p:animScale>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down)">
                                      <p:cBhvr>
                                        <p:cTn id="38" dur="500"/>
                                        <p:tgtEl>
                                          <p:spTgt spid="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607319"/>
                                        </p:tgtEl>
                                        <p:attrNameLst>
                                          <p:attrName>style.visibility</p:attrName>
                                        </p:attrNameLst>
                                      </p:cBhvr>
                                      <p:to>
                                        <p:strVal val="visible"/>
                                      </p:to>
                                    </p:set>
                                    <p:animEffect transition="in" filter="wipe(left)">
                                      <p:cBhvr>
                                        <p:cTn id="43" dur="500"/>
                                        <p:tgtEl>
                                          <p:spTgt spid="60731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 presetClass="exit" presetSubtype="1" fill="hold" grpId="1" nodeType="clickEffect">
                                  <p:stCondLst>
                                    <p:cond delay="0"/>
                                  </p:stCondLst>
                                  <p:childTnLst>
                                    <p:anim calcmode="lin" valueType="num">
                                      <p:cBhvr additive="base">
                                        <p:cTn id="47" dur="500"/>
                                        <p:tgtEl>
                                          <p:spTgt spid="607254"/>
                                        </p:tgtEl>
                                        <p:attrNameLst>
                                          <p:attrName>ppt_x</p:attrName>
                                        </p:attrNameLst>
                                      </p:cBhvr>
                                      <p:tavLst>
                                        <p:tav tm="0">
                                          <p:val>
                                            <p:strVal val="ppt_x"/>
                                          </p:val>
                                        </p:tav>
                                        <p:tav tm="100000">
                                          <p:val>
                                            <p:strVal val="ppt_x"/>
                                          </p:val>
                                        </p:tav>
                                      </p:tavLst>
                                    </p:anim>
                                    <p:anim calcmode="lin" valueType="num">
                                      <p:cBhvr additive="base">
                                        <p:cTn id="48" dur="500"/>
                                        <p:tgtEl>
                                          <p:spTgt spid="607254"/>
                                        </p:tgtEl>
                                        <p:attrNameLst>
                                          <p:attrName>ppt_y</p:attrName>
                                        </p:attrNameLst>
                                      </p:cBhvr>
                                      <p:tavLst>
                                        <p:tav tm="0">
                                          <p:val>
                                            <p:strVal val="ppt_y"/>
                                          </p:val>
                                        </p:tav>
                                        <p:tav tm="100000">
                                          <p:val>
                                            <p:strVal val="0-ppt_h/2"/>
                                          </p:val>
                                        </p:tav>
                                      </p:tavLst>
                                    </p:anim>
                                    <p:set>
                                      <p:cBhvr>
                                        <p:cTn id="49" dur="1" fill="hold">
                                          <p:stCondLst>
                                            <p:cond delay="499"/>
                                          </p:stCondLst>
                                        </p:cTn>
                                        <p:tgtEl>
                                          <p:spTgt spid="607254"/>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607242">
                                            <p:txEl>
                                              <p:pRg st="0" end="0"/>
                                            </p:txEl>
                                          </p:spTgt>
                                        </p:tgtEl>
                                        <p:attrNameLst>
                                          <p:attrName>style.visibility</p:attrName>
                                        </p:attrNameLst>
                                      </p:cBhvr>
                                      <p:to>
                                        <p:strVal val="visible"/>
                                      </p:to>
                                    </p:set>
                                    <p:animEffect transition="in" filter="wipe(left)">
                                      <p:cBhvr>
                                        <p:cTn id="54" dur="500"/>
                                        <p:tgtEl>
                                          <p:spTgt spid="607242">
                                            <p:txEl>
                                              <p:pRg st="0" end="0"/>
                                            </p:txEl>
                                          </p:spTgt>
                                        </p:tgtEl>
                                      </p:cBhvr>
                                    </p:animEffect>
                                  </p:childTnLst>
                                </p:cTn>
                              </p:par>
                            </p:childTnLst>
                          </p:cTn>
                        </p:par>
                        <p:par>
                          <p:cTn id="55" fill="hold" nodeType="afterGroup">
                            <p:stCondLst>
                              <p:cond delay="500"/>
                            </p:stCondLst>
                            <p:childTnLst>
                              <p:par>
                                <p:cTn id="56" presetID="1" presetClass="entr" presetSubtype="0" fill="hold" nodeType="afterEffect">
                                  <p:stCondLst>
                                    <p:cond delay="0"/>
                                  </p:stCondLst>
                                  <p:childTnLst>
                                    <p:set>
                                      <p:cBhvr>
                                        <p:cTn id="57" dur="1" fill="hold">
                                          <p:stCondLst>
                                            <p:cond delay="499"/>
                                          </p:stCondLst>
                                        </p:cTn>
                                        <p:tgtEl>
                                          <p:spTgt spid="607243"/>
                                        </p:tgtEl>
                                        <p:attrNameLst>
                                          <p:attrName>style.visibility</p:attrName>
                                        </p:attrNameLst>
                                      </p:cBhvr>
                                      <p:to>
                                        <p:strVal val="visible"/>
                                      </p:to>
                                    </p:set>
                                  </p:childTnLst>
                                </p:cTn>
                              </p:par>
                            </p:childTnLst>
                          </p:cTn>
                        </p:par>
                        <p:par>
                          <p:cTn id="58" fill="hold" nodeType="afterGroup">
                            <p:stCondLst>
                              <p:cond delay="1000"/>
                            </p:stCondLst>
                            <p:childTnLst>
                              <p:par>
                                <p:cTn id="59" presetID="22" presetClass="entr" presetSubtype="8" fill="hold" grpId="0" nodeType="afterEffect">
                                  <p:stCondLst>
                                    <p:cond delay="0"/>
                                  </p:stCondLst>
                                  <p:childTnLst>
                                    <p:set>
                                      <p:cBhvr>
                                        <p:cTn id="60" dur="1" fill="hold">
                                          <p:stCondLst>
                                            <p:cond delay="0"/>
                                          </p:stCondLst>
                                        </p:cTn>
                                        <p:tgtEl>
                                          <p:spTgt spid="607244">
                                            <p:txEl>
                                              <p:pRg st="0" end="0"/>
                                            </p:txEl>
                                          </p:spTgt>
                                        </p:tgtEl>
                                        <p:attrNameLst>
                                          <p:attrName>style.visibility</p:attrName>
                                        </p:attrNameLst>
                                      </p:cBhvr>
                                      <p:to>
                                        <p:strVal val="visible"/>
                                      </p:to>
                                    </p:set>
                                    <p:animEffect transition="in" filter="wipe(left)">
                                      <p:cBhvr>
                                        <p:cTn id="61" dur="500"/>
                                        <p:tgtEl>
                                          <p:spTgt spid="607244">
                                            <p:txEl>
                                              <p:pRg st="0" end="0"/>
                                            </p:txEl>
                                          </p:spTgt>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4" presetClass="entr" presetSubtype="16" fill="hold" nodeType="clickEffect">
                                  <p:stCondLst>
                                    <p:cond delay="0"/>
                                  </p:stCondLst>
                                  <p:childTnLst>
                                    <p:set>
                                      <p:cBhvr>
                                        <p:cTn id="65" dur="1" fill="hold">
                                          <p:stCondLst>
                                            <p:cond delay="0"/>
                                          </p:stCondLst>
                                        </p:cTn>
                                        <p:tgtEl>
                                          <p:spTgt spid="607246"/>
                                        </p:tgtEl>
                                        <p:attrNameLst>
                                          <p:attrName>style.visibility</p:attrName>
                                        </p:attrNameLst>
                                      </p:cBhvr>
                                      <p:to>
                                        <p:strVal val="visible"/>
                                      </p:to>
                                    </p:set>
                                    <p:animEffect transition="in" filter="box(in)">
                                      <p:cBhvr>
                                        <p:cTn id="66" dur="500"/>
                                        <p:tgtEl>
                                          <p:spTgt spid="60724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607247"/>
                                        </p:tgtEl>
                                        <p:attrNameLst>
                                          <p:attrName>style.visibility</p:attrName>
                                        </p:attrNameLst>
                                      </p:cBhvr>
                                      <p:to>
                                        <p:strVal val="visible"/>
                                      </p:to>
                                    </p:set>
                                    <p:animEffect transition="in" filter="wipe(left)">
                                      <p:cBhvr>
                                        <p:cTn id="71" dur="500"/>
                                        <p:tgtEl>
                                          <p:spTgt spid="607247"/>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6" presetClass="entr" presetSubtype="0" fill="hold" nodeType="click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wipe(down)">
                                      <p:cBhvr>
                                        <p:cTn id="76" dur="580">
                                          <p:stCondLst>
                                            <p:cond delay="0"/>
                                          </p:stCondLst>
                                        </p:cTn>
                                        <p:tgtEl>
                                          <p:spTgt spid="3"/>
                                        </p:tgtEl>
                                      </p:cBhvr>
                                    </p:animEffect>
                                    <p:anim calcmode="lin" valueType="num">
                                      <p:cBhvr>
                                        <p:cTn id="77"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78"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79"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80"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81"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82" dur="26">
                                          <p:stCondLst>
                                            <p:cond delay="650"/>
                                          </p:stCondLst>
                                        </p:cTn>
                                        <p:tgtEl>
                                          <p:spTgt spid="3"/>
                                        </p:tgtEl>
                                      </p:cBhvr>
                                      <p:to x="100000" y="60000"/>
                                    </p:animScale>
                                    <p:animScale>
                                      <p:cBhvr>
                                        <p:cTn id="83" dur="166" decel="50000">
                                          <p:stCondLst>
                                            <p:cond delay="676"/>
                                          </p:stCondLst>
                                        </p:cTn>
                                        <p:tgtEl>
                                          <p:spTgt spid="3"/>
                                        </p:tgtEl>
                                      </p:cBhvr>
                                      <p:to x="100000" y="100000"/>
                                    </p:animScale>
                                    <p:animScale>
                                      <p:cBhvr>
                                        <p:cTn id="84" dur="26">
                                          <p:stCondLst>
                                            <p:cond delay="1312"/>
                                          </p:stCondLst>
                                        </p:cTn>
                                        <p:tgtEl>
                                          <p:spTgt spid="3"/>
                                        </p:tgtEl>
                                      </p:cBhvr>
                                      <p:to x="100000" y="80000"/>
                                    </p:animScale>
                                    <p:animScale>
                                      <p:cBhvr>
                                        <p:cTn id="85" dur="166" decel="50000">
                                          <p:stCondLst>
                                            <p:cond delay="1338"/>
                                          </p:stCondLst>
                                        </p:cTn>
                                        <p:tgtEl>
                                          <p:spTgt spid="3"/>
                                        </p:tgtEl>
                                      </p:cBhvr>
                                      <p:to x="100000" y="100000"/>
                                    </p:animScale>
                                    <p:animScale>
                                      <p:cBhvr>
                                        <p:cTn id="86" dur="26">
                                          <p:stCondLst>
                                            <p:cond delay="1642"/>
                                          </p:stCondLst>
                                        </p:cTn>
                                        <p:tgtEl>
                                          <p:spTgt spid="3"/>
                                        </p:tgtEl>
                                      </p:cBhvr>
                                      <p:to x="100000" y="90000"/>
                                    </p:animScale>
                                    <p:animScale>
                                      <p:cBhvr>
                                        <p:cTn id="87" dur="166" decel="50000">
                                          <p:stCondLst>
                                            <p:cond delay="1668"/>
                                          </p:stCondLst>
                                        </p:cTn>
                                        <p:tgtEl>
                                          <p:spTgt spid="3"/>
                                        </p:tgtEl>
                                      </p:cBhvr>
                                      <p:to x="100000" y="100000"/>
                                    </p:animScale>
                                    <p:animScale>
                                      <p:cBhvr>
                                        <p:cTn id="88" dur="26">
                                          <p:stCondLst>
                                            <p:cond delay="1808"/>
                                          </p:stCondLst>
                                        </p:cTn>
                                        <p:tgtEl>
                                          <p:spTgt spid="3"/>
                                        </p:tgtEl>
                                      </p:cBhvr>
                                      <p:to x="100000" y="95000"/>
                                    </p:animScale>
                                    <p:animScale>
                                      <p:cBhvr>
                                        <p:cTn id="89" dur="166" decel="50000">
                                          <p:stCondLst>
                                            <p:cond delay="1834"/>
                                          </p:stCondLst>
                                        </p:cTn>
                                        <p:tgtEl>
                                          <p:spTgt spid="3"/>
                                        </p:tgtEl>
                                      </p:cBhvr>
                                      <p:to x="100000" y="100000"/>
                                    </p:animScale>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nodeType="clickEffect">
                                  <p:stCondLst>
                                    <p:cond delay="0"/>
                                  </p:stCondLst>
                                  <p:childTnLst>
                                    <p:set>
                                      <p:cBhvr>
                                        <p:cTn id="93" dur="1" fill="hold">
                                          <p:stCondLst>
                                            <p:cond delay="0"/>
                                          </p:stCondLst>
                                        </p:cTn>
                                        <p:tgtEl>
                                          <p:spTgt spid="607253"/>
                                        </p:tgtEl>
                                        <p:attrNameLst>
                                          <p:attrName>style.visibility</p:attrName>
                                        </p:attrNameLst>
                                      </p:cBhvr>
                                      <p:to>
                                        <p:strVal val="visible"/>
                                      </p:to>
                                    </p:set>
                                    <p:animEffect transition="in" filter="wipe(left)">
                                      <p:cBhvr>
                                        <p:cTn id="94" dur="500"/>
                                        <p:tgtEl>
                                          <p:spTgt spid="607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242" grpId="0" build="p" autoUpdateAnimBg="0"/>
      <p:bldP spid="607244" grpId="0" build="p" autoUpdateAnimBg="0"/>
      <p:bldP spid="607254" grpId="0" animBg="1"/>
      <p:bldP spid="607254"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a:extLst>
              <a:ext uri="{FF2B5EF4-FFF2-40B4-BE49-F238E27FC236}">
                <a16:creationId xmlns:a16="http://schemas.microsoft.com/office/drawing/2014/main" id="{C84C6285-4302-4792-8963-7CFE74202DFC}"/>
              </a:ext>
            </a:extLst>
          </p:cNvPr>
          <p:cNvSpPr>
            <a:spLocks noChangeArrowheads="1"/>
          </p:cNvSpPr>
          <p:nvPr/>
        </p:nvSpPr>
        <p:spPr bwMode="auto">
          <a:xfrm>
            <a:off x="4500563" y="1958975"/>
            <a:ext cx="4319587" cy="2119313"/>
          </a:xfrm>
          <a:prstGeom prst="rect">
            <a:avLst/>
          </a:prstGeom>
          <a:solidFill>
            <a:schemeClr val="bg1"/>
          </a:solidFill>
          <a:ln w="9525">
            <a:solidFill>
              <a:schemeClr val="tx1"/>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lang="zh-CN" altLang="zh-CN" sz="1800" b="0">
              <a:solidFill>
                <a:schemeClr val="tx1"/>
              </a:solidFill>
              <a:latin typeface="Arial" panose="020B0604020202020204" pitchFamily="34" charset="0"/>
              <a:ea typeface="宋体" panose="02010600030101010101" pitchFamily="2" charset="-122"/>
            </a:endParaRPr>
          </a:p>
        </p:txBody>
      </p:sp>
      <p:sp>
        <p:nvSpPr>
          <p:cNvPr id="25603" name="Text Box 3">
            <a:extLst>
              <a:ext uri="{FF2B5EF4-FFF2-40B4-BE49-F238E27FC236}">
                <a16:creationId xmlns:a16="http://schemas.microsoft.com/office/drawing/2014/main" id="{F5B6A072-C0FF-49AA-878F-5CDE608E065D}"/>
              </a:ext>
            </a:extLst>
          </p:cNvPr>
          <p:cNvSpPr txBox="1">
            <a:spLocks noChangeArrowheads="1"/>
          </p:cNvSpPr>
          <p:nvPr/>
        </p:nvSpPr>
        <p:spPr bwMode="auto">
          <a:xfrm>
            <a:off x="34925" y="115888"/>
            <a:ext cx="64087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sz="2800">
                <a:latin typeface="Times New Roman" panose="02020603050405020304" pitchFamily="18" charset="0"/>
                <a:ea typeface="黑体" panose="02010609060101010101" pitchFamily="49" charset="-122"/>
              </a:rPr>
              <a:t>三、</a:t>
            </a:r>
            <a:r>
              <a:rPr kumimoji="1" lang="zh-CN" altLang="en-US" sz="2800">
                <a:solidFill>
                  <a:srgbClr val="66FFFF"/>
                </a:solidFill>
                <a:latin typeface="Times New Roman" panose="02020603050405020304" pitchFamily="18" charset="0"/>
                <a:ea typeface="黑体" panose="02010609060101010101" pitchFamily="49" charset="-122"/>
              </a:rPr>
              <a:t>泊肃叶公式</a:t>
            </a:r>
            <a:r>
              <a:rPr kumimoji="1" lang="zh-CN" altLang="en-US" sz="2800">
                <a:solidFill>
                  <a:srgbClr val="FFFF00"/>
                </a:solidFill>
                <a:latin typeface="Times New Roman" panose="02020603050405020304" pitchFamily="18" charset="0"/>
                <a:ea typeface="黑体" panose="02010609060101010101" pitchFamily="49" charset="-122"/>
              </a:rPr>
              <a:t>和</a:t>
            </a:r>
            <a:r>
              <a:rPr kumimoji="1" lang="zh-CN" altLang="en-US" sz="2800">
                <a:solidFill>
                  <a:srgbClr val="66FFFF"/>
                </a:solidFill>
                <a:latin typeface="Times New Roman" panose="02020603050405020304" pitchFamily="18" charset="0"/>
                <a:ea typeface="黑体" panose="02010609060101010101" pitchFamily="49" charset="-122"/>
              </a:rPr>
              <a:t>斯托克斯公式</a:t>
            </a:r>
          </a:p>
        </p:txBody>
      </p:sp>
      <p:sp>
        <p:nvSpPr>
          <p:cNvPr id="608260" name="Text Box 4">
            <a:extLst>
              <a:ext uri="{FF2B5EF4-FFF2-40B4-BE49-F238E27FC236}">
                <a16:creationId xmlns:a16="http://schemas.microsoft.com/office/drawing/2014/main" id="{8C0DCF89-A45B-4E3B-8735-F52B8D16D8D5}"/>
              </a:ext>
            </a:extLst>
          </p:cNvPr>
          <p:cNvSpPr txBox="1">
            <a:spLocks noChangeArrowheads="1"/>
          </p:cNvSpPr>
          <p:nvPr/>
        </p:nvSpPr>
        <p:spPr bwMode="auto">
          <a:xfrm>
            <a:off x="611188" y="831850"/>
            <a:ext cx="6545262"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sysDot"/>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r>
              <a:rPr kumimoji="1" lang="zh-CN" altLang="en-US">
                <a:latin typeface="宋体" panose="02010600030101010101" pitchFamily="2" charset="-122"/>
                <a:ea typeface="宋体" panose="02010600030101010101" pitchFamily="2" charset="-122"/>
              </a:rPr>
              <a:t>测定流体的</a:t>
            </a:r>
            <a:r>
              <a:rPr kumimoji="1" lang="zh-CN" altLang="en-US">
                <a:solidFill>
                  <a:srgbClr val="66FFFF"/>
                </a:solidFill>
                <a:latin typeface="宋体" panose="02010600030101010101" pitchFamily="2" charset="-122"/>
                <a:ea typeface="宋体" panose="02010600030101010101" pitchFamily="2" charset="-122"/>
              </a:rPr>
              <a:t>粘滞系数</a:t>
            </a:r>
            <a:r>
              <a:rPr kumimoji="1" lang="zh-CN" altLang="en-US">
                <a:latin typeface="宋体" panose="02010600030101010101" pitchFamily="2" charset="-122"/>
                <a:ea typeface="宋体" panose="02010600030101010101" pitchFamily="2" charset="-122"/>
              </a:rPr>
              <a:t>具有</a:t>
            </a:r>
            <a:r>
              <a:rPr kumimoji="1" lang="zh-CN" altLang="en-US">
                <a:solidFill>
                  <a:srgbClr val="FFFF00"/>
                </a:solidFill>
                <a:latin typeface="宋体" panose="02010600030101010101" pitchFamily="2" charset="-122"/>
                <a:ea typeface="宋体" panose="02010600030101010101" pitchFamily="2" charset="-122"/>
              </a:rPr>
              <a:t>重要的实际意义</a:t>
            </a:r>
            <a:r>
              <a:rPr kumimoji="1" lang="zh-CN" altLang="en-US">
                <a:latin typeface="宋体" panose="02010600030101010101" pitchFamily="2" charset="-122"/>
                <a:ea typeface="宋体" panose="02010600030101010101" pitchFamily="2" charset="-122"/>
              </a:rPr>
              <a:t>。</a:t>
            </a:r>
          </a:p>
          <a:p>
            <a:pPr algn="ctr" eaLnBrk="1" hangingPunct="1">
              <a:spcBef>
                <a:spcPct val="50000"/>
              </a:spcBef>
            </a:pPr>
            <a:r>
              <a:rPr kumimoji="1" lang="zh-CN" altLang="en-US">
                <a:solidFill>
                  <a:srgbClr val="FFFF00"/>
                </a:solidFill>
                <a:latin typeface="楷体_GB2312" pitchFamily="49" charset="-122"/>
                <a:ea typeface="楷体_GB2312" pitchFamily="49" charset="-122"/>
              </a:rPr>
              <a:t>（</a:t>
            </a:r>
            <a:r>
              <a:rPr kumimoji="1" lang="zh-CN" altLang="en-US">
                <a:solidFill>
                  <a:srgbClr val="00FFFF"/>
                </a:solidFill>
                <a:latin typeface="楷体_GB2312" pitchFamily="49" charset="-122"/>
                <a:ea typeface="楷体_GB2312" pitchFamily="49" charset="-122"/>
              </a:rPr>
              <a:t>润滑油</a:t>
            </a:r>
            <a:r>
              <a:rPr kumimoji="1" lang="zh-CN" altLang="en-US">
                <a:solidFill>
                  <a:srgbClr val="FFFF00"/>
                </a:solidFill>
                <a:latin typeface="楷体_GB2312" pitchFamily="49" charset="-122"/>
                <a:ea typeface="楷体_GB2312" pitchFamily="49" charset="-122"/>
              </a:rPr>
              <a:t>的选择，研究</a:t>
            </a:r>
            <a:r>
              <a:rPr kumimoji="1" lang="zh-CN" altLang="en-US">
                <a:solidFill>
                  <a:srgbClr val="00FFFF"/>
                </a:solidFill>
                <a:latin typeface="楷体_GB2312" pitchFamily="49" charset="-122"/>
                <a:ea typeface="楷体_GB2312" pitchFamily="49" charset="-122"/>
              </a:rPr>
              <a:t>流体的运动</a:t>
            </a:r>
            <a:r>
              <a:rPr kumimoji="1" lang="zh-CN" altLang="en-US">
                <a:solidFill>
                  <a:srgbClr val="FFFF00"/>
                </a:solidFill>
                <a:latin typeface="楷体_GB2312" pitchFamily="49" charset="-122"/>
                <a:ea typeface="楷体_GB2312" pitchFamily="49" charset="-122"/>
              </a:rPr>
              <a:t>等）</a:t>
            </a:r>
          </a:p>
        </p:txBody>
      </p:sp>
      <p:sp>
        <p:nvSpPr>
          <p:cNvPr id="608261" name="Text Box 5">
            <a:extLst>
              <a:ext uri="{FF2B5EF4-FFF2-40B4-BE49-F238E27FC236}">
                <a16:creationId xmlns:a16="http://schemas.microsoft.com/office/drawing/2014/main" id="{3A39C18D-C3FD-44DB-88C5-253FA2518509}"/>
              </a:ext>
            </a:extLst>
          </p:cNvPr>
          <p:cNvSpPr txBox="1">
            <a:spLocks noChangeArrowheads="1"/>
          </p:cNvSpPr>
          <p:nvPr/>
        </p:nvSpPr>
        <p:spPr bwMode="auto">
          <a:xfrm>
            <a:off x="358775" y="1916113"/>
            <a:ext cx="2663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sysDot"/>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a:latin typeface="宋体" panose="02010600030101010101" pitchFamily="2" charset="-122"/>
                <a:ea typeface="宋体" panose="02010600030101010101" pitchFamily="2" charset="-122"/>
              </a:rPr>
              <a:t>1.</a:t>
            </a:r>
            <a:r>
              <a:rPr kumimoji="1" lang="zh-CN" altLang="en-US">
                <a:latin typeface="宋体" panose="02010600030101010101" pitchFamily="2" charset="-122"/>
                <a:ea typeface="宋体" panose="02010600030101010101" pitchFamily="2" charset="-122"/>
              </a:rPr>
              <a:t>泊肃叶公式</a:t>
            </a:r>
            <a:endParaRPr kumimoji="1" lang="zh-CN" altLang="en-US">
              <a:solidFill>
                <a:srgbClr val="FFFF00"/>
              </a:solidFill>
              <a:latin typeface="楷体_GB2312" pitchFamily="49" charset="-122"/>
              <a:ea typeface="楷体_GB2312" pitchFamily="49" charset="-122"/>
            </a:endParaRPr>
          </a:p>
        </p:txBody>
      </p:sp>
      <p:graphicFrame>
        <p:nvGraphicFramePr>
          <p:cNvPr id="608262" name="Object 6">
            <a:extLst>
              <a:ext uri="{FF2B5EF4-FFF2-40B4-BE49-F238E27FC236}">
                <a16:creationId xmlns:a16="http://schemas.microsoft.com/office/drawing/2014/main" id="{A88FAAC6-B687-4D83-A2C1-C190763962A6}"/>
              </a:ext>
            </a:extLst>
          </p:cNvPr>
          <p:cNvGraphicFramePr>
            <a:graphicFrameLocks noChangeAspect="1"/>
          </p:cNvGraphicFramePr>
          <p:nvPr/>
        </p:nvGraphicFramePr>
        <p:xfrm>
          <a:off x="1277938" y="2492375"/>
          <a:ext cx="2840037" cy="973138"/>
        </p:xfrm>
        <a:graphic>
          <a:graphicData uri="http://schemas.openxmlformats.org/presentationml/2006/ole">
            <mc:AlternateContent xmlns:mc="http://schemas.openxmlformats.org/markup-compatibility/2006">
              <mc:Choice xmlns:v="urn:schemas-microsoft-com:vml" Requires="v">
                <p:oleObj spid="_x0000_s25687" name="公式" r:id="rId4" imgW="2118422" imgH="746649" progId="Equation.3">
                  <p:embed/>
                </p:oleObj>
              </mc:Choice>
              <mc:Fallback>
                <p:oleObj name="公式" r:id="rId4" imgW="2118422" imgH="746649"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7938" y="2492375"/>
                        <a:ext cx="2840037" cy="97313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7">
            <a:extLst>
              <a:ext uri="{FF2B5EF4-FFF2-40B4-BE49-F238E27FC236}">
                <a16:creationId xmlns:a16="http://schemas.microsoft.com/office/drawing/2014/main" id="{0EA17F7F-7113-405C-B732-0EE61B2C880D}"/>
              </a:ext>
            </a:extLst>
          </p:cNvPr>
          <p:cNvGrpSpPr>
            <a:grpSpLocks/>
          </p:cNvGrpSpPr>
          <p:nvPr/>
        </p:nvGrpSpPr>
        <p:grpSpPr bwMode="auto">
          <a:xfrm>
            <a:off x="5172075" y="2279650"/>
            <a:ext cx="3046413" cy="1296988"/>
            <a:chOff x="3288" y="1661"/>
            <a:chExt cx="1919" cy="817"/>
          </a:xfrm>
        </p:grpSpPr>
        <p:sp>
          <p:nvSpPr>
            <p:cNvPr id="25630" name="Rectangle 8" descr="轮廓式菱形">
              <a:extLst>
                <a:ext uri="{FF2B5EF4-FFF2-40B4-BE49-F238E27FC236}">
                  <a16:creationId xmlns:a16="http://schemas.microsoft.com/office/drawing/2014/main" id="{0C9B0CC1-6CBF-44EE-B709-FFC07C2E044E}"/>
                </a:ext>
              </a:extLst>
            </p:cNvPr>
            <p:cNvSpPr>
              <a:spLocks noChangeArrowheads="1"/>
            </p:cNvSpPr>
            <p:nvPr/>
          </p:nvSpPr>
          <p:spPr bwMode="auto">
            <a:xfrm>
              <a:off x="3288" y="1661"/>
              <a:ext cx="1919" cy="91"/>
            </a:xfrm>
            <a:prstGeom prst="rect">
              <a:avLst/>
            </a:prstGeom>
            <a:blipFill dpi="0" rotWithShape="0">
              <a:blip r:embed="rId6"/>
              <a:srcRect/>
              <a:tile tx="0" ty="0" sx="100000" sy="100000" flip="none" algn="tl"/>
            </a:blipFill>
            <a:ln w="12700">
              <a:solidFill>
                <a:schemeClr val="tx1"/>
              </a:solidFill>
              <a:miter lim="800000"/>
              <a:headEnd type="none" w="sm" len="sm"/>
              <a:tailEnd type="none" w="sm" len="sm"/>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5631" name="Rectangle 9" descr="轮廓式菱形">
              <a:extLst>
                <a:ext uri="{FF2B5EF4-FFF2-40B4-BE49-F238E27FC236}">
                  <a16:creationId xmlns:a16="http://schemas.microsoft.com/office/drawing/2014/main" id="{D08AAF77-1D79-40EA-BD9A-501B920873DB}"/>
                </a:ext>
              </a:extLst>
            </p:cNvPr>
            <p:cNvSpPr>
              <a:spLocks noChangeArrowheads="1"/>
            </p:cNvSpPr>
            <p:nvPr/>
          </p:nvSpPr>
          <p:spPr bwMode="auto">
            <a:xfrm>
              <a:off x="3288" y="2387"/>
              <a:ext cx="1919" cy="91"/>
            </a:xfrm>
            <a:prstGeom prst="rect">
              <a:avLst/>
            </a:prstGeom>
            <a:blipFill dpi="0" rotWithShape="0">
              <a:blip r:embed="rId6"/>
              <a:srcRect/>
              <a:tile tx="0" ty="0" sx="100000" sy="100000" flip="none" algn="tl"/>
            </a:blipFill>
            <a:ln w="12700">
              <a:solidFill>
                <a:schemeClr val="tx1"/>
              </a:solidFill>
              <a:miter lim="800000"/>
              <a:headEnd type="none" w="sm" len="sm"/>
              <a:tailEnd type="none" w="sm" len="sm"/>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5632" name="Rectangle 10" descr="上对角虚线">
              <a:extLst>
                <a:ext uri="{FF2B5EF4-FFF2-40B4-BE49-F238E27FC236}">
                  <a16:creationId xmlns:a16="http://schemas.microsoft.com/office/drawing/2014/main" id="{6768C5F2-21C5-4AD0-8150-5D9AA5361A33}"/>
                </a:ext>
              </a:extLst>
            </p:cNvPr>
            <p:cNvSpPr>
              <a:spLocks noChangeArrowheads="1"/>
            </p:cNvSpPr>
            <p:nvPr/>
          </p:nvSpPr>
          <p:spPr bwMode="auto">
            <a:xfrm>
              <a:off x="3288" y="1752"/>
              <a:ext cx="1919" cy="635"/>
            </a:xfrm>
            <a:prstGeom prst="rect">
              <a:avLst/>
            </a:prstGeom>
            <a:blipFill dpi="0" rotWithShape="0">
              <a:blip r:embed="rId7"/>
              <a:srcRect/>
              <a:tile tx="0" ty="0" sx="100000" sy="100000" flip="none" algn="tl"/>
            </a:blip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kumimoji="1" lang="zh-CN" altLang="zh-CN" sz="3200">
                <a:solidFill>
                  <a:srgbClr val="FF3300"/>
                </a:solidFill>
                <a:latin typeface="Times New Roman" panose="02020603050405020304" pitchFamily="18" charset="0"/>
                <a:ea typeface="黑体" panose="02010609060101010101" pitchFamily="49" charset="-122"/>
              </a:endParaRPr>
            </a:p>
          </p:txBody>
        </p:sp>
        <p:sp>
          <p:nvSpPr>
            <p:cNvPr id="25633" name="Line 11">
              <a:extLst>
                <a:ext uri="{FF2B5EF4-FFF2-40B4-BE49-F238E27FC236}">
                  <a16:creationId xmlns:a16="http://schemas.microsoft.com/office/drawing/2014/main" id="{534B9FA3-311A-4D49-BEEE-7A1C66634AA8}"/>
                </a:ext>
              </a:extLst>
            </p:cNvPr>
            <p:cNvSpPr>
              <a:spLocks noChangeShapeType="1"/>
            </p:cNvSpPr>
            <p:nvPr/>
          </p:nvSpPr>
          <p:spPr bwMode="auto">
            <a:xfrm>
              <a:off x="3923" y="2010"/>
              <a:ext cx="590"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4" name="Line 12">
              <a:extLst>
                <a:ext uri="{FF2B5EF4-FFF2-40B4-BE49-F238E27FC236}">
                  <a16:creationId xmlns:a16="http://schemas.microsoft.com/office/drawing/2014/main" id="{F7AB4BC4-D4CD-42CA-93F0-50EF0E9CB99D}"/>
                </a:ext>
              </a:extLst>
            </p:cNvPr>
            <p:cNvSpPr>
              <a:spLocks noChangeShapeType="1"/>
            </p:cNvSpPr>
            <p:nvPr/>
          </p:nvSpPr>
          <p:spPr bwMode="auto">
            <a:xfrm>
              <a:off x="3923" y="2128"/>
              <a:ext cx="590"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5" name="Line 13">
              <a:extLst>
                <a:ext uri="{FF2B5EF4-FFF2-40B4-BE49-F238E27FC236}">
                  <a16:creationId xmlns:a16="http://schemas.microsoft.com/office/drawing/2014/main" id="{0C8D52F2-5896-49DE-BC36-431195E3C721}"/>
                </a:ext>
              </a:extLst>
            </p:cNvPr>
            <p:cNvSpPr>
              <a:spLocks noChangeShapeType="1"/>
            </p:cNvSpPr>
            <p:nvPr/>
          </p:nvSpPr>
          <p:spPr bwMode="auto">
            <a:xfrm>
              <a:off x="3923" y="2228"/>
              <a:ext cx="454"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6" name="Line 14">
              <a:extLst>
                <a:ext uri="{FF2B5EF4-FFF2-40B4-BE49-F238E27FC236}">
                  <a16:creationId xmlns:a16="http://schemas.microsoft.com/office/drawing/2014/main" id="{B1CE3989-81CC-4695-8604-C0C7DE9DD2D5}"/>
                </a:ext>
              </a:extLst>
            </p:cNvPr>
            <p:cNvSpPr>
              <a:spLocks noChangeShapeType="1"/>
            </p:cNvSpPr>
            <p:nvPr/>
          </p:nvSpPr>
          <p:spPr bwMode="auto">
            <a:xfrm>
              <a:off x="3923" y="1908"/>
              <a:ext cx="454"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7" name="Line 15">
              <a:extLst>
                <a:ext uri="{FF2B5EF4-FFF2-40B4-BE49-F238E27FC236}">
                  <a16:creationId xmlns:a16="http://schemas.microsoft.com/office/drawing/2014/main" id="{F57CC0F6-4714-4B66-A4D3-7169F9453A68}"/>
                </a:ext>
              </a:extLst>
            </p:cNvPr>
            <p:cNvSpPr>
              <a:spLocks noChangeShapeType="1"/>
            </p:cNvSpPr>
            <p:nvPr/>
          </p:nvSpPr>
          <p:spPr bwMode="auto">
            <a:xfrm>
              <a:off x="3923" y="1847"/>
              <a:ext cx="318"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8" name="Line 16">
              <a:extLst>
                <a:ext uri="{FF2B5EF4-FFF2-40B4-BE49-F238E27FC236}">
                  <a16:creationId xmlns:a16="http://schemas.microsoft.com/office/drawing/2014/main" id="{C5D73F05-5EE8-43E0-89E4-6A99F9EE5761}"/>
                </a:ext>
              </a:extLst>
            </p:cNvPr>
            <p:cNvSpPr>
              <a:spLocks noChangeShapeType="1"/>
            </p:cNvSpPr>
            <p:nvPr/>
          </p:nvSpPr>
          <p:spPr bwMode="auto">
            <a:xfrm>
              <a:off x="3923" y="2291"/>
              <a:ext cx="318"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39" name="Line 17">
              <a:extLst>
                <a:ext uri="{FF2B5EF4-FFF2-40B4-BE49-F238E27FC236}">
                  <a16:creationId xmlns:a16="http://schemas.microsoft.com/office/drawing/2014/main" id="{CF29237E-16DA-4D06-A027-F4848184C30A}"/>
                </a:ext>
              </a:extLst>
            </p:cNvPr>
            <p:cNvSpPr>
              <a:spLocks noChangeShapeType="1"/>
            </p:cNvSpPr>
            <p:nvPr/>
          </p:nvSpPr>
          <p:spPr bwMode="auto">
            <a:xfrm>
              <a:off x="3923" y="1797"/>
              <a:ext cx="142"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0" name="Line 18">
              <a:extLst>
                <a:ext uri="{FF2B5EF4-FFF2-40B4-BE49-F238E27FC236}">
                  <a16:creationId xmlns:a16="http://schemas.microsoft.com/office/drawing/2014/main" id="{1A983CAB-38C0-482E-B112-4D60F6548260}"/>
                </a:ext>
              </a:extLst>
            </p:cNvPr>
            <p:cNvSpPr>
              <a:spLocks noChangeShapeType="1"/>
            </p:cNvSpPr>
            <p:nvPr/>
          </p:nvSpPr>
          <p:spPr bwMode="auto">
            <a:xfrm>
              <a:off x="3923" y="2341"/>
              <a:ext cx="153"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1" name="Line 19" descr="瓦形">
              <a:extLst>
                <a:ext uri="{FF2B5EF4-FFF2-40B4-BE49-F238E27FC236}">
                  <a16:creationId xmlns:a16="http://schemas.microsoft.com/office/drawing/2014/main" id="{43FE9F1A-2AFC-41AE-81FD-1E98556A55D5}"/>
                </a:ext>
              </a:extLst>
            </p:cNvPr>
            <p:cNvSpPr>
              <a:spLocks noChangeShapeType="1"/>
            </p:cNvSpPr>
            <p:nvPr/>
          </p:nvSpPr>
          <p:spPr bwMode="auto">
            <a:xfrm>
              <a:off x="3288" y="2069"/>
              <a:ext cx="1905" cy="0"/>
            </a:xfrm>
            <a:prstGeom prst="line">
              <a:avLst/>
            </a:prstGeom>
            <a:noFill/>
            <a:ln w="28575">
              <a:solidFill>
                <a:srgbClr val="00CCFF"/>
              </a:solidFill>
              <a:prstDash val="dash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2" name="Line 20">
              <a:extLst>
                <a:ext uri="{FF2B5EF4-FFF2-40B4-BE49-F238E27FC236}">
                  <a16:creationId xmlns:a16="http://schemas.microsoft.com/office/drawing/2014/main" id="{C86FF9D9-ECD2-46F3-9601-634B97428261}"/>
                </a:ext>
              </a:extLst>
            </p:cNvPr>
            <p:cNvSpPr>
              <a:spLocks noChangeShapeType="1"/>
            </p:cNvSpPr>
            <p:nvPr/>
          </p:nvSpPr>
          <p:spPr bwMode="auto">
            <a:xfrm>
              <a:off x="3923" y="1958"/>
              <a:ext cx="545"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3" name="Line 21">
              <a:extLst>
                <a:ext uri="{FF2B5EF4-FFF2-40B4-BE49-F238E27FC236}">
                  <a16:creationId xmlns:a16="http://schemas.microsoft.com/office/drawing/2014/main" id="{67EF6859-4949-4939-9632-4B346C0CC88A}"/>
                </a:ext>
              </a:extLst>
            </p:cNvPr>
            <p:cNvSpPr>
              <a:spLocks noChangeShapeType="1"/>
            </p:cNvSpPr>
            <p:nvPr/>
          </p:nvSpPr>
          <p:spPr bwMode="auto">
            <a:xfrm>
              <a:off x="3923" y="2174"/>
              <a:ext cx="545"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44" name="Line 22">
              <a:extLst>
                <a:ext uri="{FF2B5EF4-FFF2-40B4-BE49-F238E27FC236}">
                  <a16:creationId xmlns:a16="http://schemas.microsoft.com/office/drawing/2014/main" id="{5CB9975F-4D04-4FF4-83AE-5180EA508DE6}"/>
                </a:ext>
              </a:extLst>
            </p:cNvPr>
            <p:cNvSpPr>
              <a:spLocks noChangeShapeType="1"/>
            </p:cNvSpPr>
            <p:nvPr/>
          </p:nvSpPr>
          <p:spPr bwMode="auto">
            <a:xfrm flipV="1">
              <a:off x="3424" y="1752"/>
              <a:ext cx="0" cy="317"/>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5645" name="Object 23">
              <a:extLst>
                <a:ext uri="{FF2B5EF4-FFF2-40B4-BE49-F238E27FC236}">
                  <a16:creationId xmlns:a16="http://schemas.microsoft.com/office/drawing/2014/main" id="{7FE6276D-8E50-4F62-B424-DB2145EBCC4D}"/>
                </a:ext>
              </a:extLst>
            </p:cNvPr>
            <p:cNvGraphicFramePr>
              <a:graphicFrameLocks noChangeAspect="1"/>
            </p:cNvGraphicFramePr>
            <p:nvPr/>
          </p:nvGraphicFramePr>
          <p:xfrm>
            <a:off x="3424" y="1797"/>
            <a:ext cx="168" cy="182"/>
          </p:xfrm>
          <a:graphic>
            <a:graphicData uri="http://schemas.openxmlformats.org/presentationml/2006/ole">
              <mc:AlternateContent xmlns:mc="http://schemas.openxmlformats.org/markup-compatibility/2006">
                <mc:Choice xmlns:v="urn:schemas-microsoft-com:vml" Requires="v">
                  <p:oleObj spid="_x0000_s25688" name="公式" r:id="rId8" imgW="114456" imgH="129679" progId="Equation.3">
                    <p:embed/>
                  </p:oleObj>
                </mc:Choice>
                <mc:Fallback>
                  <p:oleObj name="公式" r:id="rId8" imgW="114456" imgH="129679" progId="Equation.3">
                    <p:embed/>
                    <p:pic>
                      <p:nvPicPr>
                        <p:cNvPr id="0" name="Object 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4" y="1797"/>
                          <a:ext cx="168"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46" name="Line 24">
              <a:extLst>
                <a:ext uri="{FF2B5EF4-FFF2-40B4-BE49-F238E27FC236}">
                  <a16:creationId xmlns:a16="http://schemas.microsoft.com/office/drawing/2014/main" id="{FF647FEF-EE00-4825-84B5-0C3180033799}"/>
                </a:ext>
              </a:extLst>
            </p:cNvPr>
            <p:cNvSpPr>
              <a:spLocks noChangeShapeType="1"/>
            </p:cNvSpPr>
            <p:nvPr/>
          </p:nvSpPr>
          <p:spPr bwMode="auto">
            <a:xfrm>
              <a:off x="3923" y="2069"/>
              <a:ext cx="604"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25">
            <a:extLst>
              <a:ext uri="{FF2B5EF4-FFF2-40B4-BE49-F238E27FC236}">
                <a16:creationId xmlns:a16="http://schemas.microsoft.com/office/drawing/2014/main" id="{9C62E464-12E7-4859-88F2-12FF6D3C4418}"/>
              </a:ext>
            </a:extLst>
          </p:cNvPr>
          <p:cNvGrpSpPr>
            <a:grpSpLocks/>
          </p:cNvGrpSpPr>
          <p:nvPr/>
        </p:nvGrpSpPr>
        <p:grpSpPr bwMode="auto">
          <a:xfrm>
            <a:off x="4602163" y="2814638"/>
            <a:ext cx="4217987" cy="584200"/>
            <a:chOff x="1633" y="3378"/>
            <a:chExt cx="2657" cy="368"/>
          </a:xfrm>
        </p:grpSpPr>
        <p:sp>
          <p:nvSpPr>
            <p:cNvPr id="25625" name="Line 26">
              <a:extLst>
                <a:ext uri="{FF2B5EF4-FFF2-40B4-BE49-F238E27FC236}">
                  <a16:creationId xmlns:a16="http://schemas.microsoft.com/office/drawing/2014/main" id="{169F2012-81FA-4AB9-83D7-8E2AA3F2F6F3}"/>
                </a:ext>
              </a:extLst>
            </p:cNvPr>
            <p:cNvSpPr>
              <a:spLocks noChangeShapeType="1"/>
            </p:cNvSpPr>
            <p:nvPr/>
          </p:nvSpPr>
          <p:spPr bwMode="auto">
            <a:xfrm flipH="1">
              <a:off x="3901" y="3449"/>
              <a:ext cx="318" cy="0"/>
            </a:xfrm>
            <a:prstGeom prst="line">
              <a:avLst/>
            </a:prstGeom>
            <a:noFill/>
            <a:ln w="2857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5626" name="Object 27">
              <a:extLst>
                <a:ext uri="{FF2B5EF4-FFF2-40B4-BE49-F238E27FC236}">
                  <a16:creationId xmlns:a16="http://schemas.microsoft.com/office/drawing/2014/main" id="{502D0407-B33F-4AF9-AAD0-4A08CAACD662}"/>
                </a:ext>
              </a:extLst>
            </p:cNvPr>
            <p:cNvGraphicFramePr>
              <a:graphicFrameLocks noChangeAspect="1"/>
            </p:cNvGraphicFramePr>
            <p:nvPr/>
          </p:nvGraphicFramePr>
          <p:xfrm>
            <a:off x="1668" y="3413"/>
            <a:ext cx="290" cy="333"/>
          </p:xfrm>
          <a:graphic>
            <a:graphicData uri="http://schemas.openxmlformats.org/presentationml/2006/ole">
              <mc:AlternateContent xmlns:mc="http://schemas.openxmlformats.org/markup-compatibility/2006">
                <mc:Choice xmlns:v="urn:schemas-microsoft-com:vml" Requires="v">
                  <p:oleObj spid="_x0000_s25689" name="公式" r:id="rId10" imgW="137347" imgH="175066" progId="Equation.3">
                    <p:embed/>
                  </p:oleObj>
                </mc:Choice>
                <mc:Fallback>
                  <p:oleObj name="公式" r:id="rId10" imgW="137347" imgH="175066" progId="Equation.3">
                    <p:embed/>
                    <p:pic>
                      <p:nvPicPr>
                        <p:cNvPr id="0" name="Object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68" y="3413"/>
                          <a:ext cx="290"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7" name="Object 28">
              <a:extLst>
                <a:ext uri="{FF2B5EF4-FFF2-40B4-BE49-F238E27FC236}">
                  <a16:creationId xmlns:a16="http://schemas.microsoft.com/office/drawing/2014/main" id="{A64FB6E3-79AF-4FBB-BD68-8DB383F5466D}"/>
                </a:ext>
              </a:extLst>
            </p:cNvPr>
            <p:cNvGraphicFramePr>
              <a:graphicFrameLocks noChangeAspect="1"/>
            </p:cNvGraphicFramePr>
            <p:nvPr/>
          </p:nvGraphicFramePr>
          <p:xfrm>
            <a:off x="3982" y="3378"/>
            <a:ext cx="308" cy="333"/>
          </p:xfrm>
          <a:graphic>
            <a:graphicData uri="http://schemas.openxmlformats.org/presentationml/2006/ole">
              <mc:AlternateContent xmlns:mc="http://schemas.openxmlformats.org/markup-compatibility/2006">
                <mc:Choice xmlns:v="urn:schemas-microsoft-com:vml" Requires="v">
                  <p:oleObj spid="_x0000_s25690" name="公式" r:id="rId12" imgW="152276" imgH="175066" progId="Equation.3">
                    <p:embed/>
                  </p:oleObj>
                </mc:Choice>
                <mc:Fallback>
                  <p:oleObj name="公式" r:id="rId12" imgW="152276" imgH="175066" progId="Equation.3">
                    <p:embed/>
                    <p:pic>
                      <p:nvPicPr>
                        <p:cNvPr id="0" name="Object 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82" y="3378"/>
                          <a:ext cx="308"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28" name="Line 29">
              <a:extLst>
                <a:ext uri="{FF2B5EF4-FFF2-40B4-BE49-F238E27FC236}">
                  <a16:creationId xmlns:a16="http://schemas.microsoft.com/office/drawing/2014/main" id="{AA9D719A-212A-4CA8-9547-AD7C8B3156C6}"/>
                </a:ext>
              </a:extLst>
            </p:cNvPr>
            <p:cNvSpPr>
              <a:spLocks noChangeShapeType="1"/>
            </p:cNvSpPr>
            <p:nvPr/>
          </p:nvSpPr>
          <p:spPr bwMode="auto">
            <a:xfrm>
              <a:off x="1996" y="3403"/>
              <a:ext cx="190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prstDash val="lgDashDot"/>
                  <a:round/>
                  <a:headEnd/>
                  <a:tailEnd/>
                </a14:hiddenLine>
              </a:ext>
            </a:extLst>
          </p:spPr>
          <p:txBody>
            <a:bodyPr/>
            <a:lstStyle/>
            <a:p>
              <a:endParaRPr lang="zh-CN" altLang="en-US"/>
            </a:p>
          </p:txBody>
        </p:sp>
        <p:sp>
          <p:nvSpPr>
            <p:cNvPr id="25629" name="Line 30">
              <a:extLst>
                <a:ext uri="{FF2B5EF4-FFF2-40B4-BE49-F238E27FC236}">
                  <a16:creationId xmlns:a16="http://schemas.microsoft.com/office/drawing/2014/main" id="{1B4B89C6-CCD1-444E-AEE1-E8EAC6E669EC}"/>
                </a:ext>
              </a:extLst>
            </p:cNvPr>
            <p:cNvSpPr>
              <a:spLocks noChangeShapeType="1"/>
            </p:cNvSpPr>
            <p:nvPr/>
          </p:nvSpPr>
          <p:spPr bwMode="auto">
            <a:xfrm>
              <a:off x="1633" y="3449"/>
              <a:ext cx="318" cy="0"/>
            </a:xfrm>
            <a:prstGeom prst="line">
              <a:avLst/>
            </a:prstGeom>
            <a:noFill/>
            <a:ln w="2857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31">
            <a:extLst>
              <a:ext uri="{FF2B5EF4-FFF2-40B4-BE49-F238E27FC236}">
                <a16:creationId xmlns:a16="http://schemas.microsoft.com/office/drawing/2014/main" id="{81ACA2FB-D65C-433A-9BB4-1FBEE69B1CEF}"/>
              </a:ext>
            </a:extLst>
          </p:cNvPr>
          <p:cNvGrpSpPr>
            <a:grpSpLocks/>
          </p:cNvGrpSpPr>
          <p:nvPr/>
        </p:nvGrpSpPr>
        <p:grpSpPr bwMode="auto">
          <a:xfrm>
            <a:off x="5165725" y="3649663"/>
            <a:ext cx="3055938" cy="398462"/>
            <a:chOff x="1996" y="3701"/>
            <a:chExt cx="1925" cy="251"/>
          </a:xfrm>
        </p:grpSpPr>
        <p:sp>
          <p:nvSpPr>
            <p:cNvPr id="25621" name="Freeform 32">
              <a:extLst>
                <a:ext uri="{FF2B5EF4-FFF2-40B4-BE49-F238E27FC236}">
                  <a16:creationId xmlns:a16="http://schemas.microsoft.com/office/drawing/2014/main" id="{6BF564B7-0DEB-4F28-80B8-E94CEE18B859}"/>
                </a:ext>
              </a:extLst>
            </p:cNvPr>
            <p:cNvSpPr>
              <a:spLocks/>
            </p:cNvSpPr>
            <p:nvPr/>
          </p:nvSpPr>
          <p:spPr bwMode="auto">
            <a:xfrm>
              <a:off x="1996" y="3812"/>
              <a:ext cx="1925" cy="2"/>
            </a:xfrm>
            <a:custGeom>
              <a:avLst/>
              <a:gdLst>
                <a:gd name="T0" fmla="*/ 0 w 1925"/>
                <a:gd name="T1" fmla="*/ 0 h 2"/>
                <a:gd name="T2" fmla="*/ 1925 w 1925"/>
                <a:gd name="T3" fmla="*/ 2 h 2"/>
                <a:gd name="T4" fmla="*/ 0 60000 65536"/>
                <a:gd name="T5" fmla="*/ 0 60000 65536"/>
                <a:gd name="T6" fmla="*/ 0 w 1925"/>
                <a:gd name="T7" fmla="*/ 0 h 2"/>
                <a:gd name="T8" fmla="*/ 1925 w 1925"/>
                <a:gd name="T9" fmla="*/ 2 h 2"/>
              </a:gdLst>
              <a:ahLst/>
              <a:cxnLst>
                <a:cxn ang="T4">
                  <a:pos x="T0" y="T1"/>
                </a:cxn>
                <a:cxn ang="T5">
                  <a:pos x="T2" y="T3"/>
                </a:cxn>
              </a:cxnLst>
              <a:rect l="T6" t="T7" r="T8" b="T9"/>
              <a:pathLst>
                <a:path w="1925" h="2">
                  <a:moveTo>
                    <a:pt x="0" y="0"/>
                  </a:moveTo>
                  <a:lnTo>
                    <a:pt x="1925" y="2"/>
                  </a:lnTo>
                </a:path>
              </a:pathLst>
            </a:custGeom>
            <a:noFill/>
            <a:ln w="9525">
              <a:solidFill>
                <a:srgbClr val="0000FF"/>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622" name="Line 33">
              <a:extLst>
                <a:ext uri="{FF2B5EF4-FFF2-40B4-BE49-F238E27FC236}">
                  <a16:creationId xmlns:a16="http://schemas.microsoft.com/office/drawing/2014/main" id="{F5077FD9-D9AA-4700-9C69-FA2970F9E9C6}"/>
                </a:ext>
              </a:extLst>
            </p:cNvPr>
            <p:cNvSpPr>
              <a:spLocks noChangeShapeType="1"/>
            </p:cNvSpPr>
            <p:nvPr/>
          </p:nvSpPr>
          <p:spPr bwMode="auto">
            <a:xfrm>
              <a:off x="3917" y="3701"/>
              <a:ext cx="0" cy="136"/>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3" name="Line 34">
              <a:extLst>
                <a:ext uri="{FF2B5EF4-FFF2-40B4-BE49-F238E27FC236}">
                  <a16:creationId xmlns:a16="http://schemas.microsoft.com/office/drawing/2014/main" id="{FF252770-41A0-48A2-B20F-0AAF4FAC5BF4}"/>
                </a:ext>
              </a:extLst>
            </p:cNvPr>
            <p:cNvSpPr>
              <a:spLocks noChangeShapeType="1"/>
            </p:cNvSpPr>
            <p:nvPr/>
          </p:nvSpPr>
          <p:spPr bwMode="auto">
            <a:xfrm>
              <a:off x="1996" y="3701"/>
              <a:ext cx="0" cy="136"/>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4" name="Text Box 35">
              <a:extLst>
                <a:ext uri="{FF2B5EF4-FFF2-40B4-BE49-F238E27FC236}">
                  <a16:creationId xmlns:a16="http://schemas.microsoft.com/office/drawing/2014/main" id="{E3177055-2D5F-4B3C-8E90-398EA43D98C0}"/>
                </a:ext>
              </a:extLst>
            </p:cNvPr>
            <p:cNvSpPr txBox="1">
              <a:spLocks noChangeArrowheads="1"/>
            </p:cNvSpPr>
            <p:nvPr/>
          </p:nvSpPr>
          <p:spPr bwMode="auto">
            <a:xfrm>
              <a:off x="2858" y="3715"/>
              <a:ext cx="173" cy="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0" rIns="18000" bIns="10800">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i="1">
                  <a:solidFill>
                    <a:srgbClr val="0000FF"/>
                  </a:solidFill>
                  <a:latin typeface="Times New Roman" panose="02020603050405020304" pitchFamily="18" charset="0"/>
                  <a:ea typeface="黑体" panose="02010609060101010101" pitchFamily="49" charset="-122"/>
                </a:rPr>
                <a:t>L</a:t>
              </a:r>
            </a:p>
          </p:txBody>
        </p:sp>
      </p:grpSp>
      <p:sp>
        <p:nvSpPr>
          <p:cNvPr id="608292" name="Text Box 36">
            <a:extLst>
              <a:ext uri="{FF2B5EF4-FFF2-40B4-BE49-F238E27FC236}">
                <a16:creationId xmlns:a16="http://schemas.microsoft.com/office/drawing/2014/main" id="{60DC1D29-7554-4089-884C-8629FD5C018A}"/>
              </a:ext>
            </a:extLst>
          </p:cNvPr>
          <p:cNvSpPr txBox="1">
            <a:spLocks noChangeArrowheads="1"/>
          </p:cNvSpPr>
          <p:nvPr/>
        </p:nvSpPr>
        <p:spPr bwMode="auto">
          <a:xfrm>
            <a:off x="503238" y="3648075"/>
            <a:ext cx="2663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sysDot"/>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latin typeface="宋体" panose="02010600030101010101" pitchFamily="2" charset="-122"/>
                <a:ea typeface="宋体" panose="02010600030101010101" pitchFamily="2" charset="-122"/>
              </a:rPr>
              <a:t>应用条件：</a:t>
            </a:r>
            <a:endParaRPr kumimoji="1" lang="zh-CN" altLang="en-US">
              <a:solidFill>
                <a:srgbClr val="FFFF00"/>
              </a:solidFill>
              <a:latin typeface="楷体_GB2312" pitchFamily="49" charset="-122"/>
              <a:ea typeface="楷体_GB2312" pitchFamily="49" charset="-122"/>
            </a:endParaRPr>
          </a:p>
        </p:txBody>
      </p:sp>
      <p:sp>
        <p:nvSpPr>
          <p:cNvPr id="608293" name="Text Box 37">
            <a:extLst>
              <a:ext uri="{FF2B5EF4-FFF2-40B4-BE49-F238E27FC236}">
                <a16:creationId xmlns:a16="http://schemas.microsoft.com/office/drawing/2014/main" id="{3EBF0F35-3CD1-4013-8CED-5F468943AA97}"/>
              </a:ext>
            </a:extLst>
          </p:cNvPr>
          <p:cNvSpPr txBox="1">
            <a:spLocks noChangeArrowheads="1"/>
          </p:cNvSpPr>
          <p:nvPr/>
        </p:nvSpPr>
        <p:spPr bwMode="auto">
          <a:xfrm>
            <a:off x="1908175" y="3644900"/>
            <a:ext cx="2419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sysDot"/>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solidFill>
                  <a:srgbClr val="FFFF00"/>
                </a:solidFill>
                <a:latin typeface="宋体" panose="02010600030101010101" pitchFamily="2" charset="-122"/>
                <a:ea typeface="宋体" panose="02010600030101010101" pitchFamily="2" charset="-122"/>
              </a:rPr>
              <a:t>层流、水平放置</a:t>
            </a:r>
            <a:endParaRPr kumimoji="1" lang="zh-CN" altLang="en-US">
              <a:solidFill>
                <a:srgbClr val="FFFF00"/>
              </a:solidFill>
              <a:latin typeface="楷体_GB2312" pitchFamily="49" charset="-122"/>
              <a:ea typeface="楷体_GB2312" pitchFamily="49" charset="-122"/>
            </a:endParaRPr>
          </a:p>
        </p:txBody>
      </p:sp>
      <p:graphicFrame>
        <p:nvGraphicFramePr>
          <p:cNvPr id="608294" name="Object 38">
            <a:extLst>
              <a:ext uri="{FF2B5EF4-FFF2-40B4-BE49-F238E27FC236}">
                <a16:creationId xmlns:a16="http://schemas.microsoft.com/office/drawing/2014/main" id="{905930E4-B6E5-4D6A-99CC-8E58163BABF6}"/>
              </a:ext>
            </a:extLst>
          </p:cNvPr>
          <p:cNvGraphicFramePr>
            <a:graphicFrameLocks noChangeAspect="1"/>
          </p:cNvGraphicFramePr>
          <p:nvPr/>
        </p:nvGraphicFramePr>
        <p:xfrm>
          <a:off x="3563938" y="4430713"/>
          <a:ext cx="2619375" cy="920750"/>
        </p:xfrm>
        <a:graphic>
          <a:graphicData uri="http://schemas.openxmlformats.org/presentationml/2006/ole">
            <mc:AlternateContent xmlns:mc="http://schemas.openxmlformats.org/markup-compatibility/2006">
              <mc:Choice xmlns:v="urn:schemas-microsoft-com:vml" Requires="v">
                <p:oleObj spid="_x0000_s25691" name="公式" r:id="rId14" imgW="2118422" imgH="800017" progId="Equation.3">
                  <p:embed/>
                </p:oleObj>
              </mc:Choice>
              <mc:Fallback>
                <p:oleObj name="公式" r:id="rId14" imgW="2118422" imgH="800017" progId="Equation.3">
                  <p:embed/>
                  <p:pic>
                    <p:nvPicPr>
                      <p:cNvPr id="0" name="Object 3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63938" y="4430713"/>
                        <a:ext cx="2619375"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8295" name="Text Box 39">
            <a:extLst>
              <a:ext uri="{FF2B5EF4-FFF2-40B4-BE49-F238E27FC236}">
                <a16:creationId xmlns:a16="http://schemas.microsoft.com/office/drawing/2014/main" id="{77601378-3336-43C8-B839-C67CEF28A61C}"/>
              </a:ext>
            </a:extLst>
          </p:cNvPr>
          <p:cNvSpPr txBox="1">
            <a:spLocks noChangeArrowheads="1"/>
          </p:cNvSpPr>
          <p:nvPr/>
        </p:nvSpPr>
        <p:spPr bwMode="auto">
          <a:xfrm>
            <a:off x="503238" y="4622800"/>
            <a:ext cx="3748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sysDot"/>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latin typeface="宋体" panose="02010600030101010101" pitchFamily="2" charset="-122"/>
                <a:ea typeface="宋体" panose="02010600030101010101" pitchFamily="2" charset="-122"/>
              </a:rPr>
              <a:t>测定流体的粘滞系数</a:t>
            </a:r>
            <a:endParaRPr kumimoji="1" lang="zh-CN" altLang="en-US">
              <a:solidFill>
                <a:srgbClr val="FFFF00"/>
              </a:solidFill>
              <a:latin typeface="楷体_GB2312" pitchFamily="49" charset="-122"/>
              <a:ea typeface="楷体_GB2312" pitchFamily="49" charset="-122"/>
            </a:endParaRPr>
          </a:p>
        </p:txBody>
      </p:sp>
      <p:sp>
        <p:nvSpPr>
          <p:cNvPr id="608296" name="Text Box 40">
            <a:extLst>
              <a:ext uri="{FF2B5EF4-FFF2-40B4-BE49-F238E27FC236}">
                <a16:creationId xmlns:a16="http://schemas.microsoft.com/office/drawing/2014/main" id="{C8C53E89-4E94-48BC-AE3D-04207D199685}"/>
              </a:ext>
            </a:extLst>
          </p:cNvPr>
          <p:cNvSpPr txBox="1">
            <a:spLocks noChangeArrowheads="1"/>
          </p:cNvSpPr>
          <p:nvPr/>
        </p:nvSpPr>
        <p:spPr bwMode="auto">
          <a:xfrm>
            <a:off x="503238" y="5373688"/>
            <a:ext cx="6030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sysDot"/>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latin typeface="宋体" panose="02010600030101010101" pitchFamily="2" charset="-122"/>
                <a:ea typeface="宋体" panose="02010600030101010101" pitchFamily="2" charset="-122"/>
              </a:rPr>
              <a:t>讨论：</a:t>
            </a:r>
            <a:r>
              <a:rPr kumimoji="1" lang="zh-CN" altLang="en-US">
                <a:solidFill>
                  <a:srgbClr val="66FFFF"/>
                </a:solidFill>
                <a:latin typeface="宋体" panose="02010600030101010101" pitchFamily="2" charset="-122"/>
                <a:ea typeface="宋体" panose="02010600030101010101" pitchFamily="2" charset="-122"/>
              </a:rPr>
              <a:t>动脉硬化</a:t>
            </a:r>
            <a:endParaRPr kumimoji="1" lang="zh-CN" altLang="en-US">
              <a:solidFill>
                <a:srgbClr val="66FFFF"/>
              </a:solidFill>
              <a:latin typeface="楷体_GB2312" pitchFamily="49" charset="-122"/>
              <a:ea typeface="楷体_GB2312" pitchFamily="49" charset="-122"/>
            </a:endParaRPr>
          </a:p>
        </p:txBody>
      </p:sp>
      <p:sp>
        <p:nvSpPr>
          <p:cNvPr id="608297" name="Text Box 41">
            <a:extLst>
              <a:ext uri="{FF2B5EF4-FFF2-40B4-BE49-F238E27FC236}">
                <a16:creationId xmlns:a16="http://schemas.microsoft.com/office/drawing/2014/main" id="{E722ECFA-B0C2-4372-B1A1-963241A6097A}"/>
              </a:ext>
            </a:extLst>
          </p:cNvPr>
          <p:cNvSpPr txBox="1">
            <a:spLocks noChangeArrowheads="1"/>
          </p:cNvSpPr>
          <p:nvPr/>
        </p:nvSpPr>
        <p:spPr bwMode="auto">
          <a:xfrm>
            <a:off x="971550" y="5981700"/>
            <a:ext cx="1944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sysDot"/>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sz="2800" i="1">
                <a:solidFill>
                  <a:srgbClr val="FFFF00"/>
                </a:solidFill>
                <a:latin typeface="宋体" panose="02010600030101010101" pitchFamily="2" charset="-122"/>
                <a:ea typeface="宋体" panose="02010600030101010101" pitchFamily="2" charset="-122"/>
              </a:rPr>
              <a:t>Q</a:t>
            </a:r>
            <a:r>
              <a:rPr kumimoji="1" lang="en-US" altLang="zh-CN" sz="2800" i="1" baseline="-25000">
                <a:solidFill>
                  <a:srgbClr val="FFFF00"/>
                </a:solidFill>
                <a:latin typeface="宋体" panose="02010600030101010101" pitchFamily="2" charset="-122"/>
                <a:ea typeface="宋体" panose="02010600030101010101" pitchFamily="2" charset="-122"/>
              </a:rPr>
              <a:t>V</a:t>
            </a:r>
            <a:r>
              <a:rPr kumimoji="1" lang="zh-CN" altLang="en-US">
                <a:latin typeface="宋体" panose="02010600030101010101" pitchFamily="2" charset="-122"/>
                <a:ea typeface="宋体" panose="02010600030101010101" pitchFamily="2" charset="-122"/>
              </a:rPr>
              <a:t>（不变）</a:t>
            </a:r>
            <a:endParaRPr kumimoji="1" lang="zh-CN" altLang="en-US">
              <a:solidFill>
                <a:srgbClr val="66FFFF"/>
              </a:solidFill>
              <a:latin typeface="楷体_GB2312" pitchFamily="49" charset="-122"/>
              <a:ea typeface="楷体_GB2312" pitchFamily="49" charset="-122"/>
            </a:endParaRPr>
          </a:p>
        </p:txBody>
      </p:sp>
      <p:graphicFrame>
        <p:nvGraphicFramePr>
          <p:cNvPr id="608298" name="Object 42">
            <a:extLst>
              <a:ext uri="{FF2B5EF4-FFF2-40B4-BE49-F238E27FC236}">
                <a16:creationId xmlns:a16="http://schemas.microsoft.com/office/drawing/2014/main" id="{19428AB6-BB8A-4160-90E3-DE8B5C4AAE91}"/>
              </a:ext>
            </a:extLst>
          </p:cNvPr>
          <p:cNvGraphicFramePr>
            <a:graphicFrameLocks noChangeAspect="1"/>
          </p:cNvGraphicFramePr>
          <p:nvPr/>
        </p:nvGraphicFramePr>
        <p:xfrm>
          <a:off x="2771775" y="5851525"/>
          <a:ext cx="1512888" cy="908050"/>
        </p:xfrm>
        <a:graphic>
          <a:graphicData uri="http://schemas.openxmlformats.org/presentationml/2006/ole">
            <mc:AlternateContent xmlns:mc="http://schemas.openxmlformats.org/markup-compatibility/2006">
              <mc:Choice xmlns:v="urn:schemas-microsoft-com:vml" Requires="v">
                <p:oleObj spid="_x0000_s25692" name="公式" r:id="rId16" imgW="1051498" imgH="685800" progId="Equation.3">
                  <p:embed/>
                </p:oleObj>
              </mc:Choice>
              <mc:Fallback>
                <p:oleObj name="公式" r:id="rId16" imgW="1051498" imgH="685800" progId="Equation.3">
                  <p:embed/>
                  <p:pic>
                    <p:nvPicPr>
                      <p:cNvPr id="0" name="Object 4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71775" y="5851525"/>
                        <a:ext cx="1512888"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8299" name="Object 43">
            <a:extLst>
              <a:ext uri="{FF2B5EF4-FFF2-40B4-BE49-F238E27FC236}">
                <a16:creationId xmlns:a16="http://schemas.microsoft.com/office/drawing/2014/main" id="{10A83410-8FA1-4CA0-85BD-07A92C57EBC2}"/>
              </a:ext>
            </a:extLst>
          </p:cNvPr>
          <p:cNvGraphicFramePr>
            <a:graphicFrameLocks noChangeAspect="1"/>
          </p:cNvGraphicFramePr>
          <p:nvPr/>
        </p:nvGraphicFramePr>
        <p:xfrm>
          <a:off x="4787900" y="6089650"/>
          <a:ext cx="1587500" cy="471488"/>
        </p:xfrm>
        <a:graphic>
          <a:graphicData uri="http://schemas.openxmlformats.org/presentationml/2006/ole">
            <mc:AlternateContent xmlns:mc="http://schemas.openxmlformats.org/markup-compatibility/2006">
              <mc:Choice xmlns:v="urn:schemas-microsoft-com:vml" Requires="v">
                <p:oleObj spid="_x0000_s25693" name="公式" r:id="rId18" imgW="1165953" imgH="343149" progId="Equation.3">
                  <p:embed/>
                </p:oleObj>
              </mc:Choice>
              <mc:Fallback>
                <p:oleObj name="公式" r:id="rId18" imgW="1165953" imgH="343149" progId="Equation.3">
                  <p:embed/>
                  <p:pic>
                    <p:nvPicPr>
                      <p:cNvPr id="0" name="Object 4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87900" y="6089650"/>
                        <a:ext cx="1587500" cy="4714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8300" name="Object 44">
            <a:extLst>
              <a:ext uri="{FF2B5EF4-FFF2-40B4-BE49-F238E27FC236}">
                <a16:creationId xmlns:a16="http://schemas.microsoft.com/office/drawing/2014/main" id="{96FBBBCC-841B-4219-9774-BF1FC4332C58}"/>
              </a:ext>
            </a:extLst>
          </p:cNvPr>
          <p:cNvGraphicFramePr>
            <a:graphicFrameLocks noChangeAspect="1"/>
          </p:cNvGraphicFramePr>
          <p:nvPr/>
        </p:nvGraphicFramePr>
        <p:xfrm>
          <a:off x="6877050" y="6089650"/>
          <a:ext cx="1838325" cy="471488"/>
        </p:xfrm>
        <a:graphic>
          <a:graphicData uri="http://schemas.openxmlformats.org/presentationml/2006/ole">
            <mc:AlternateContent xmlns:mc="http://schemas.openxmlformats.org/markup-compatibility/2006">
              <mc:Choice xmlns:v="urn:schemas-microsoft-com:vml" Requires="v">
                <p:oleObj spid="_x0000_s25694" name="公式" r:id="rId20" imgW="1356547" imgH="343149" progId="Equation.3">
                  <p:embed/>
                </p:oleObj>
              </mc:Choice>
              <mc:Fallback>
                <p:oleObj name="公式" r:id="rId20" imgW="1356547" imgH="343149" progId="Equation.3">
                  <p:embed/>
                  <p:pic>
                    <p:nvPicPr>
                      <p:cNvPr id="0" name="Object 4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77050" y="6089650"/>
                        <a:ext cx="1838325" cy="4714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8301" name="Oval 45">
            <a:extLst>
              <a:ext uri="{FF2B5EF4-FFF2-40B4-BE49-F238E27FC236}">
                <a16:creationId xmlns:a16="http://schemas.microsoft.com/office/drawing/2014/main" id="{5B50033B-05B1-4B57-9B42-5EE3F7254D6B}"/>
              </a:ext>
            </a:extLst>
          </p:cNvPr>
          <p:cNvSpPr>
            <a:spLocks noChangeArrowheads="1"/>
          </p:cNvSpPr>
          <p:nvPr/>
        </p:nvSpPr>
        <p:spPr bwMode="auto">
          <a:xfrm>
            <a:off x="2482850" y="765175"/>
            <a:ext cx="1296988" cy="636588"/>
          </a:xfrm>
          <a:prstGeom prst="ellipse">
            <a:avLst/>
          </a:prstGeom>
          <a:noFill/>
          <a:ln w="28575" algn="ctr">
            <a:solidFill>
              <a:srgbClr val="F024D8"/>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zh-CN"/>
          </a:p>
        </p:txBody>
      </p:sp>
      <p:sp>
        <p:nvSpPr>
          <p:cNvPr id="608308" name="Text Box 52">
            <a:extLst>
              <a:ext uri="{FF2B5EF4-FFF2-40B4-BE49-F238E27FC236}">
                <a16:creationId xmlns:a16="http://schemas.microsoft.com/office/drawing/2014/main" id="{0D8A1D84-FC5C-4D28-A7DA-354CD55BD39B}"/>
              </a:ext>
            </a:extLst>
          </p:cNvPr>
          <p:cNvSpPr txBox="1">
            <a:spLocks noChangeArrowheads="1"/>
          </p:cNvSpPr>
          <p:nvPr/>
        </p:nvSpPr>
        <p:spPr bwMode="auto">
          <a:xfrm>
            <a:off x="5795963" y="4051300"/>
            <a:ext cx="2663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sysDot"/>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latin typeface="宋体" panose="02010600030101010101" pitchFamily="2" charset="-122"/>
                <a:ea typeface="宋体" panose="02010600030101010101" pitchFamily="2" charset="-122"/>
              </a:rPr>
              <a:t>（泊肃叶管）</a:t>
            </a:r>
            <a:endParaRPr kumimoji="1" lang="zh-CN" altLang="en-US">
              <a:solidFill>
                <a:srgbClr val="FFFF00"/>
              </a:solidFill>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08260"/>
                                        </p:tgtEl>
                                        <p:attrNameLst>
                                          <p:attrName>style.visibility</p:attrName>
                                        </p:attrNameLst>
                                      </p:cBhvr>
                                      <p:to>
                                        <p:strVal val="visible"/>
                                      </p:to>
                                    </p:set>
                                  </p:childTnLst>
                                </p:cTn>
                              </p:par>
                            </p:childTnLst>
                          </p:cTn>
                        </p:par>
                        <p:par>
                          <p:cTn id="7" fill="hold" nodeType="afterGroup">
                            <p:stCondLst>
                              <p:cond delay="500"/>
                            </p:stCondLst>
                            <p:childTnLst>
                              <p:par>
                                <p:cTn id="8" presetID="26" presetClass="entr" presetSubtype="0" fill="hold" grpId="0" nodeType="afterEffect">
                                  <p:stCondLst>
                                    <p:cond delay="0"/>
                                  </p:stCondLst>
                                  <p:childTnLst>
                                    <p:set>
                                      <p:cBhvr>
                                        <p:cTn id="9" dur="1" fill="hold">
                                          <p:stCondLst>
                                            <p:cond delay="0"/>
                                          </p:stCondLst>
                                        </p:cTn>
                                        <p:tgtEl>
                                          <p:spTgt spid="608301"/>
                                        </p:tgtEl>
                                        <p:attrNameLst>
                                          <p:attrName>style.visibility</p:attrName>
                                        </p:attrNameLst>
                                      </p:cBhvr>
                                      <p:to>
                                        <p:strVal val="visible"/>
                                      </p:to>
                                    </p:set>
                                    <p:animEffect transition="in" filter="wipe(down)">
                                      <p:cBhvr>
                                        <p:cTn id="10" dur="580">
                                          <p:stCondLst>
                                            <p:cond delay="0"/>
                                          </p:stCondLst>
                                        </p:cTn>
                                        <p:tgtEl>
                                          <p:spTgt spid="608301"/>
                                        </p:tgtEl>
                                      </p:cBhvr>
                                    </p:animEffect>
                                    <p:anim calcmode="lin" valueType="num">
                                      <p:cBhvr>
                                        <p:cTn id="11" dur="1822" tmFilter="0,0; 0.14,0.36; 0.43,0.73; 0.71,0.91; 1.0,1.0">
                                          <p:stCondLst>
                                            <p:cond delay="0"/>
                                          </p:stCondLst>
                                        </p:cTn>
                                        <p:tgtEl>
                                          <p:spTgt spid="608301"/>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608301"/>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608301"/>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608301"/>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608301"/>
                                        </p:tgtEl>
                                        <p:attrNameLst>
                                          <p:attrName>ppt_y</p:attrName>
                                        </p:attrNameLst>
                                      </p:cBhvr>
                                      <p:tavLst>
                                        <p:tav tm="0" fmla="#ppt_y-sin(pi*$)/81">
                                          <p:val>
                                            <p:fltVal val="0"/>
                                          </p:val>
                                        </p:tav>
                                        <p:tav tm="100000">
                                          <p:val>
                                            <p:fltVal val="1"/>
                                          </p:val>
                                        </p:tav>
                                      </p:tavLst>
                                    </p:anim>
                                    <p:animScale>
                                      <p:cBhvr>
                                        <p:cTn id="16" dur="26">
                                          <p:stCondLst>
                                            <p:cond delay="650"/>
                                          </p:stCondLst>
                                        </p:cTn>
                                        <p:tgtEl>
                                          <p:spTgt spid="608301"/>
                                        </p:tgtEl>
                                      </p:cBhvr>
                                      <p:to x="100000" y="60000"/>
                                    </p:animScale>
                                    <p:animScale>
                                      <p:cBhvr>
                                        <p:cTn id="17" dur="166" decel="50000">
                                          <p:stCondLst>
                                            <p:cond delay="676"/>
                                          </p:stCondLst>
                                        </p:cTn>
                                        <p:tgtEl>
                                          <p:spTgt spid="608301"/>
                                        </p:tgtEl>
                                      </p:cBhvr>
                                      <p:to x="100000" y="100000"/>
                                    </p:animScale>
                                    <p:animScale>
                                      <p:cBhvr>
                                        <p:cTn id="18" dur="26">
                                          <p:stCondLst>
                                            <p:cond delay="1312"/>
                                          </p:stCondLst>
                                        </p:cTn>
                                        <p:tgtEl>
                                          <p:spTgt spid="608301"/>
                                        </p:tgtEl>
                                      </p:cBhvr>
                                      <p:to x="100000" y="80000"/>
                                    </p:animScale>
                                    <p:animScale>
                                      <p:cBhvr>
                                        <p:cTn id="19" dur="166" decel="50000">
                                          <p:stCondLst>
                                            <p:cond delay="1338"/>
                                          </p:stCondLst>
                                        </p:cTn>
                                        <p:tgtEl>
                                          <p:spTgt spid="608301"/>
                                        </p:tgtEl>
                                      </p:cBhvr>
                                      <p:to x="100000" y="100000"/>
                                    </p:animScale>
                                    <p:animScale>
                                      <p:cBhvr>
                                        <p:cTn id="20" dur="26">
                                          <p:stCondLst>
                                            <p:cond delay="1642"/>
                                          </p:stCondLst>
                                        </p:cTn>
                                        <p:tgtEl>
                                          <p:spTgt spid="608301"/>
                                        </p:tgtEl>
                                      </p:cBhvr>
                                      <p:to x="100000" y="90000"/>
                                    </p:animScale>
                                    <p:animScale>
                                      <p:cBhvr>
                                        <p:cTn id="21" dur="166" decel="50000">
                                          <p:stCondLst>
                                            <p:cond delay="1668"/>
                                          </p:stCondLst>
                                        </p:cTn>
                                        <p:tgtEl>
                                          <p:spTgt spid="608301"/>
                                        </p:tgtEl>
                                      </p:cBhvr>
                                      <p:to x="100000" y="100000"/>
                                    </p:animScale>
                                    <p:animScale>
                                      <p:cBhvr>
                                        <p:cTn id="22" dur="26">
                                          <p:stCondLst>
                                            <p:cond delay="1808"/>
                                          </p:stCondLst>
                                        </p:cTn>
                                        <p:tgtEl>
                                          <p:spTgt spid="608301"/>
                                        </p:tgtEl>
                                      </p:cBhvr>
                                      <p:to x="100000" y="95000"/>
                                    </p:animScale>
                                    <p:animScale>
                                      <p:cBhvr>
                                        <p:cTn id="23" dur="166" decel="50000">
                                          <p:stCondLst>
                                            <p:cond delay="1834"/>
                                          </p:stCondLst>
                                        </p:cTn>
                                        <p:tgtEl>
                                          <p:spTgt spid="608301"/>
                                        </p:tgtEl>
                                      </p:cBhvr>
                                      <p:to x="100000" y="100000"/>
                                    </p:animScale>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608261"/>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608258"/>
                                        </p:tgtEl>
                                        <p:attrNameLst>
                                          <p:attrName>style.visibility</p:attrName>
                                        </p:attrNameLst>
                                      </p:cBhvr>
                                      <p:to>
                                        <p:strVal val="visible"/>
                                      </p:to>
                                    </p:set>
                                    <p:animEffect transition="in" filter="box(in)">
                                      <p:cBhvr>
                                        <p:cTn id="32" dur="500"/>
                                        <p:tgtEl>
                                          <p:spTgt spid="608258"/>
                                        </p:tgtEl>
                                      </p:cBhvr>
                                    </p:animEffect>
                                  </p:childTnLst>
                                </p:cTn>
                              </p:par>
                            </p:childTnLst>
                          </p:cTn>
                        </p:par>
                        <p:par>
                          <p:cTn id="33" fill="hold" nodeType="afterGroup">
                            <p:stCondLst>
                              <p:cond delay="500"/>
                            </p:stCondLst>
                            <p:childTnLst>
                              <p:par>
                                <p:cTn id="34" presetID="1" presetClass="entr" presetSubtype="0"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left)">
                                      <p:cBhvr>
                                        <p:cTn id="40" dur="500"/>
                                        <p:tgtEl>
                                          <p:spTgt spid="3"/>
                                        </p:tgtEl>
                                      </p:cBhvr>
                                    </p:animEffect>
                                  </p:childTnLst>
                                </p:cTn>
                              </p:par>
                              <p:par>
                                <p:cTn id="41" presetID="22" presetClass="entr" presetSubtype="8"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cTn>
                              </p:par>
                            </p:childTnLst>
                          </p:cTn>
                        </p:par>
                        <p:par>
                          <p:cTn id="44" fill="hold" nodeType="afterGroup">
                            <p:stCondLst>
                              <p:cond delay="500"/>
                            </p:stCondLst>
                            <p:childTnLst>
                              <p:par>
                                <p:cTn id="45" presetID="1" presetClass="entr" presetSubtype="0" fill="hold" grpId="0" nodeType="afterEffect">
                                  <p:stCondLst>
                                    <p:cond delay="0"/>
                                  </p:stCondLst>
                                  <p:childTnLst>
                                    <p:set>
                                      <p:cBhvr>
                                        <p:cTn id="46" dur="1" fill="hold">
                                          <p:stCondLst>
                                            <p:cond delay="499"/>
                                          </p:stCondLst>
                                        </p:cTn>
                                        <p:tgtEl>
                                          <p:spTgt spid="60830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608262"/>
                                        </p:tgtEl>
                                        <p:attrNameLst>
                                          <p:attrName>style.visibility</p:attrName>
                                        </p:attrNameLst>
                                      </p:cBhvr>
                                      <p:to>
                                        <p:strVal val="visible"/>
                                      </p:to>
                                    </p:set>
                                    <p:animEffect transition="in" filter="wipe(left)">
                                      <p:cBhvr>
                                        <p:cTn id="51" dur="500"/>
                                        <p:tgtEl>
                                          <p:spTgt spid="60826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608292"/>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608293"/>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608295"/>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608294"/>
                                        </p:tgtEl>
                                        <p:attrNameLst>
                                          <p:attrName>style.visibility</p:attrName>
                                        </p:attrNameLst>
                                      </p:cBhvr>
                                      <p:to>
                                        <p:strVal val="visible"/>
                                      </p:to>
                                    </p:set>
                                    <p:animEffect transition="in" filter="blinds(horizontal)">
                                      <p:cBhvr>
                                        <p:cTn id="68" dur="500"/>
                                        <p:tgtEl>
                                          <p:spTgt spid="608294"/>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499"/>
                                          </p:stCondLst>
                                        </p:cTn>
                                        <p:tgtEl>
                                          <p:spTgt spid="608296"/>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608297"/>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nodeType="clickEffect">
                                  <p:stCondLst>
                                    <p:cond delay="0"/>
                                  </p:stCondLst>
                                  <p:childTnLst>
                                    <p:set>
                                      <p:cBhvr>
                                        <p:cTn id="80" dur="1" fill="hold">
                                          <p:stCondLst>
                                            <p:cond delay="0"/>
                                          </p:stCondLst>
                                        </p:cTn>
                                        <p:tgtEl>
                                          <p:spTgt spid="608298"/>
                                        </p:tgtEl>
                                        <p:attrNameLst>
                                          <p:attrName>style.visibility</p:attrName>
                                        </p:attrNameLst>
                                      </p:cBhvr>
                                      <p:to>
                                        <p:strVal val="visible"/>
                                      </p:to>
                                    </p:set>
                                    <p:animEffect transition="in" filter="blinds(horizontal)">
                                      <p:cBhvr>
                                        <p:cTn id="81" dur="500"/>
                                        <p:tgtEl>
                                          <p:spTgt spid="60829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608299"/>
                                        </p:tgtEl>
                                        <p:attrNameLst>
                                          <p:attrName>style.visibility</p:attrName>
                                        </p:attrNameLst>
                                      </p:cBhvr>
                                      <p:to>
                                        <p:strVal val="visible"/>
                                      </p:to>
                                    </p:set>
                                    <p:animEffect transition="in" filter="wipe(left)">
                                      <p:cBhvr>
                                        <p:cTn id="86" dur="500"/>
                                        <p:tgtEl>
                                          <p:spTgt spid="608299"/>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608300"/>
                                        </p:tgtEl>
                                        <p:attrNameLst>
                                          <p:attrName>style.visibility</p:attrName>
                                        </p:attrNameLst>
                                      </p:cBhvr>
                                      <p:to>
                                        <p:strVal val="visible"/>
                                      </p:to>
                                    </p:set>
                                    <p:animEffect transition="in" filter="wipe(left)">
                                      <p:cBhvr>
                                        <p:cTn id="91" dur="500"/>
                                        <p:tgtEl>
                                          <p:spTgt spid="608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258" grpId="0" animBg="1"/>
      <p:bldP spid="608260" grpId="0"/>
      <p:bldP spid="608261" grpId="0"/>
      <p:bldP spid="608292" grpId="0"/>
      <p:bldP spid="608293" grpId="0"/>
      <p:bldP spid="608295" grpId="0"/>
      <p:bldP spid="608296" grpId="0"/>
      <p:bldP spid="608297" grpId="0"/>
      <p:bldP spid="608301" grpId="0" animBg="1"/>
      <p:bldP spid="60830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a:extLst>
              <a:ext uri="{FF2B5EF4-FFF2-40B4-BE49-F238E27FC236}">
                <a16:creationId xmlns:a16="http://schemas.microsoft.com/office/drawing/2014/main" id="{ACB7BF19-D9D4-46EB-9954-B04163AA72C7}"/>
              </a:ext>
            </a:extLst>
          </p:cNvPr>
          <p:cNvSpPr>
            <a:spLocks noChangeArrowheads="1"/>
          </p:cNvSpPr>
          <p:nvPr/>
        </p:nvSpPr>
        <p:spPr bwMode="auto">
          <a:xfrm>
            <a:off x="4176713" y="2647950"/>
            <a:ext cx="4464050" cy="2881313"/>
          </a:xfrm>
          <a:prstGeom prst="rect">
            <a:avLst/>
          </a:prstGeom>
          <a:solidFill>
            <a:schemeClr val="bg1"/>
          </a:solidFill>
          <a:ln w="28575">
            <a:solidFill>
              <a:schemeClr val="accent1"/>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lang="zh-CN" altLang="zh-CN" sz="1800" b="0">
              <a:solidFill>
                <a:schemeClr val="tx1"/>
              </a:solidFill>
              <a:latin typeface="Arial" panose="020B0604020202020204" pitchFamily="34" charset="0"/>
              <a:ea typeface="宋体" panose="02010600030101010101" pitchFamily="2" charset="-122"/>
            </a:endParaRPr>
          </a:p>
        </p:txBody>
      </p:sp>
      <p:sp>
        <p:nvSpPr>
          <p:cNvPr id="27651" name="Text Box 3">
            <a:extLst>
              <a:ext uri="{FF2B5EF4-FFF2-40B4-BE49-F238E27FC236}">
                <a16:creationId xmlns:a16="http://schemas.microsoft.com/office/drawing/2014/main" id="{6500E017-DBB5-4A38-8914-E445B1ACD862}"/>
              </a:ext>
            </a:extLst>
          </p:cNvPr>
          <p:cNvSpPr txBox="1">
            <a:spLocks noChangeArrowheads="1"/>
          </p:cNvSpPr>
          <p:nvPr/>
        </p:nvSpPr>
        <p:spPr bwMode="auto">
          <a:xfrm>
            <a:off x="323850" y="260350"/>
            <a:ext cx="7659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sz="2800">
                <a:latin typeface="Times New Roman" panose="02020603050405020304" pitchFamily="18" charset="0"/>
                <a:ea typeface="黑体" panose="02010609060101010101" pitchFamily="49" charset="-122"/>
              </a:rPr>
              <a:t>黏滞系数测量</a:t>
            </a:r>
            <a:r>
              <a:rPr kumimoji="1" lang="en-US" altLang="zh-CN" sz="2800">
                <a:latin typeface="Times New Roman" panose="02020603050405020304" pitchFamily="18" charset="0"/>
                <a:ea typeface="黑体" panose="02010609060101010101" pitchFamily="49" charset="-122"/>
              </a:rPr>
              <a:t>:</a:t>
            </a:r>
            <a:endParaRPr kumimoji="1" lang="en-US" altLang="zh-CN" sz="2800">
              <a:solidFill>
                <a:srgbClr val="FFFF00"/>
              </a:solidFill>
              <a:latin typeface="Times New Roman" panose="02020603050405020304" pitchFamily="18" charset="0"/>
              <a:ea typeface="黑体" panose="02010609060101010101" pitchFamily="49" charset="-122"/>
            </a:endParaRPr>
          </a:p>
        </p:txBody>
      </p:sp>
      <p:grpSp>
        <p:nvGrpSpPr>
          <p:cNvPr id="2" name="Group 4">
            <a:extLst>
              <a:ext uri="{FF2B5EF4-FFF2-40B4-BE49-F238E27FC236}">
                <a16:creationId xmlns:a16="http://schemas.microsoft.com/office/drawing/2014/main" id="{99473A86-371A-4B4A-BA34-B4B0C29C724D}"/>
              </a:ext>
            </a:extLst>
          </p:cNvPr>
          <p:cNvGrpSpPr>
            <a:grpSpLocks noChangeAspect="1"/>
          </p:cNvGrpSpPr>
          <p:nvPr/>
        </p:nvGrpSpPr>
        <p:grpSpPr bwMode="auto">
          <a:xfrm>
            <a:off x="4752975" y="2846388"/>
            <a:ext cx="3168650" cy="2349500"/>
            <a:chOff x="3560" y="1480"/>
            <a:chExt cx="2042" cy="1515"/>
          </a:xfrm>
        </p:grpSpPr>
        <p:sp>
          <p:nvSpPr>
            <p:cNvPr id="27658" name="AutoShape 5">
              <a:extLst>
                <a:ext uri="{FF2B5EF4-FFF2-40B4-BE49-F238E27FC236}">
                  <a16:creationId xmlns:a16="http://schemas.microsoft.com/office/drawing/2014/main" id="{4AC394FC-8E2E-4A44-A8D7-17A29F32E0CF}"/>
                </a:ext>
              </a:extLst>
            </p:cNvPr>
            <p:cNvSpPr>
              <a:spLocks noChangeAspect="1" noChangeArrowheads="1" noTextEdit="1"/>
            </p:cNvSpPr>
            <p:nvPr/>
          </p:nvSpPr>
          <p:spPr bwMode="auto">
            <a:xfrm>
              <a:off x="3560" y="1480"/>
              <a:ext cx="2042" cy="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27659" name="Group 6">
              <a:extLst>
                <a:ext uri="{FF2B5EF4-FFF2-40B4-BE49-F238E27FC236}">
                  <a16:creationId xmlns:a16="http://schemas.microsoft.com/office/drawing/2014/main" id="{720E781D-0139-46F0-BA18-606DBF9C7532}"/>
                </a:ext>
              </a:extLst>
            </p:cNvPr>
            <p:cNvGrpSpPr>
              <a:grpSpLocks/>
            </p:cNvGrpSpPr>
            <p:nvPr/>
          </p:nvGrpSpPr>
          <p:grpSpPr bwMode="auto">
            <a:xfrm>
              <a:off x="3563" y="1480"/>
              <a:ext cx="2036" cy="1511"/>
              <a:chOff x="3563" y="1480"/>
              <a:chExt cx="2036" cy="1511"/>
            </a:xfrm>
          </p:grpSpPr>
          <p:sp>
            <p:nvSpPr>
              <p:cNvPr id="27686" name="Freeform 7">
                <a:extLst>
                  <a:ext uri="{FF2B5EF4-FFF2-40B4-BE49-F238E27FC236}">
                    <a16:creationId xmlns:a16="http://schemas.microsoft.com/office/drawing/2014/main" id="{56D4495C-2850-456C-8BAC-1934EE1E0C15}"/>
                  </a:ext>
                </a:extLst>
              </p:cNvPr>
              <p:cNvSpPr>
                <a:spLocks/>
              </p:cNvSpPr>
              <p:nvPr/>
            </p:nvSpPr>
            <p:spPr bwMode="auto">
              <a:xfrm>
                <a:off x="3599" y="1592"/>
                <a:ext cx="792" cy="20"/>
              </a:xfrm>
              <a:custGeom>
                <a:avLst/>
                <a:gdLst>
                  <a:gd name="T0" fmla="*/ 0 w 6337"/>
                  <a:gd name="T1" fmla="*/ 0 h 162"/>
                  <a:gd name="T2" fmla="*/ 0 w 6337"/>
                  <a:gd name="T3" fmla="*/ 0 h 162"/>
                  <a:gd name="T4" fmla="*/ 0 w 6337"/>
                  <a:gd name="T5" fmla="*/ 0 h 162"/>
                  <a:gd name="T6" fmla="*/ 0 w 6337"/>
                  <a:gd name="T7" fmla="*/ 0 h 162"/>
                  <a:gd name="T8" fmla="*/ 0 w 6337"/>
                  <a:gd name="T9" fmla="*/ 0 h 162"/>
                  <a:gd name="T10" fmla="*/ 0 60000 65536"/>
                  <a:gd name="T11" fmla="*/ 0 60000 65536"/>
                  <a:gd name="T12" fmla="*/ 0 60000 65536"/>
                  <a:gd name="T13" fmla="*/ 0 60000 65536"/>
                  <a:gd name="T14" fmla="*/ 0 60000 65536"/>
                  <a:gd name="T15" fmla="*/ 0 w 6337"/>
                  <a:gd name="T16" fmla="*/ 0 h 162"/>
                  <a:gd name="T17" fmla="*/ 6337 w 6337"/>
                  <a:gd name="T18" fmla="*/ 162 h 162"/>
                </a:gdLst>
                <a:ahLst/>
                <a:cxnLst>
                  <a:cxn ang="T10">
                    <a:pos x="T0" y="T1"/>
                  </a:cxn>
                  <a:cxn ang="T11">
                    <a:pos x="T2" y="T3"/>
                  </a:cxn>
                  <a:cxn ang="T12">
                    <a:pos x="T4" y="T5"/>
                  </a:cxn>
                  <a:cxn ang="T13">
                    <a:pos x="T6" y="T7"/>
                  </a:cxn>
                  <a:cxn ang="T14">
                    <a:pos x="T8" y="T9"/>
                  </a:cxn>
                </a:cxnLst>
                <a:rect l="T15" t="T16" r="T17" b="T18"/>
                <a:pathLst>
                  <a:path w="6337" h="162">
                    <a:moveTo>
                      <a:pt x="0" y="0"/>
                    </a:moveTo>
                    <a:lnTo>
                      <a:pt x="6336" y="0"/>
                    </a:lnTo>
                    <a:lnTo>
                      <a:pt x="6337" y="162"/>
                    </a:lnTo>
                    <a:lnTo>
                      <a:pt x="0" y="162"/>
                    </a:lnTo>
                    <a:lnTo>
                      <a:pt x="0" y="0"/>
                    </a:lnTo>
                    <a:close/>
                  </a:path>
                </a:pathLst>
              </a:custGeom>
              <a:solidFill>
                <a:srgbClr val="75C5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7" name="Freeform 8">
                <a:extLst>
                  <a:ext uri="{FF2B5EF4-FFF2-40B4-BE49-F238E27FC236}">
                    <a16:creationId xmlns:a16="http://schemas.microsoft.com/office/drawing/2014/main" id="{5EBD89FB-3073-4319-B7A7-31D287FE6C8A}"/>
                  </a:ext>
                </a:extLst>
              </p:cNvPr>
              <p:cNvSpPr>
                <a:spLocks/>
              </p:cNvSpPr>
              <p:nvPr/>
            </p:nvSpPr>
            <p:spPr bwMode="auto">
              <a:xfrm>
                <a:off x="3599" y="1592"/>
                <a:ext cx="792" cy="40"/>
              </a:xfrm>
              <a:custGeom>
                <a:avLst/>
                <a:gdLst>
                  <a:gd name="T0" fmla="*/ 0 w 6338"/>
                  <a:gd name="T1" fmla="*/ 0 h 324"/>
                  <a:gd name="T2" fmla="*/ 0 w 6338"/>
                  <a:gd name="T3" fmla="*/ 0 h 324"/>
                  <a:gd name="T4" fmla="*/ 0 w 6338"/>
                  <a:gd name="T5" fmla="*/ 0 h 324"/>
                  <a:gd name="T6" fmla="*/ 0 w 6338"/>
                  <a:gd name="T7" fmla="*/ 0 h 324"/>
                  <a:gd name="T8" fmla="*/ 0 w 6338"/>
                  <a:gd name="T9" fmla="*/ 0 h 324"/>
                  <a:gd name="T10" fmla="*/ 0 60000 65536"/>
                  <a:gd name="T11" fmla="*/ 0 60000 65536"/>
                  <a:gd name="T12" fmla="*/ 0 60000 65536"/>
                  <a:gd name="T13" fmla="*/ 0 60000 65536"/>
                  <a:gd name="T14" fmla="*/ 0 60000 65536"/>
                  <a:gd name="T15" fmla="*/ 0 w 6338"/>
                  <a:gd name="T16" fmla="*/ 0 h 324"/>
                  <a:gd name="T17" fmla="*/ 6338 w 6338"/>
                  <a:gd name="T18" fmla="*/ 324 h 324"/>
                </a:gdLst>
                <a:ahLst/>
                <a:cxnLst>
                  <a:cxn ang="T10">
                    <a:pos x="T0" y="T1"/>
                  </a:cxn>
                  <a:cxn ang="T11">
                    <a:pos x="T2" y="T3"/>
                  </a:cxn>
                  <a:cxn ang="T12">
                    <a:pos x="T4" y="T5"/>
                  </a:cxn>
                  <a:cxn ang="T13">
                    <a:pos x="T6" y="T7"/>
                  </a:cxn>
                  <a:cxn ang="T14">
                    <a:pos x="T8" y="T9"/>
                  </a:cxn>
                </a:cxnLst>
                <a:rect l="T15" t="T16" r="T17" b="T18"/>
                <a:pathLst>
                  <a:path w="6338" h="324">
                    <a:moveTo>
                      <a:pt x="0" y="0"/>
                    </a:moveTo>
                    <a:lnTo>
                      <a:pt x="6336" y="0"/>
                    </a:lnTo>
                    <a:lnTo>
                      <a:pt x="6338" y="324"/>
                    </a:lnTo>
                    <a:lnTo>
                      <a:pt x="0" y="324"/>
                    </a:lnTo>
                    <a:lnTo>
                      <a:pt x="0" y="0"/>
                    </a:lnTo>
                    <a:close/>
                  </a:path>
                </a:pathLst>
              </a:custGeom>
              <a:solidFill>
                <a:srgbClr val="75C5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8" name="Freeform 9">
                <a:extLst>
                  <a:ext uri="{FF2B5EF4-FFF2-40B4-BE49-F238E27FC236}">
                    <a16:creationId xmlns:a16="http://schemas.microsoft.com/office/drawing/2014/main" id="{E41DF51A-2050-4883-A6DF-A412A4180F89}"/>
                  </a:ext>
                </a:extLst>
              </p:cNvPr>
              <p:cNvSpPr>
                <a:spLocks noEditPoints="1"/>
              </p:cNvSpPr>
              <p:nvPr/>
            </p:nvSpPr>
            <p:spPr bwMode="auto">
              <a:xfrm>
                <a:off x="3599" y="1612"/>
                <a:ext cx="1142" cy="41"/>
              </a:xfrm>
              <a:custGeom>
                <a:avLst/>
                <a:gdLst>
                  <a:gd name="T0" fmla="*/ 0 w 9138"/>
                  <a:gd name="T1" fmla="*/ 0 h 326"/>
                  <a:gd name="T2" fmla="*/ 0 w 9138"/>
                  <a:gd name="T3" fmla="*/ 0 h 326"/>
                  <a:gd name="T4" fmla="*/ 0 w 9138"/>
                  <a:gd name="T5" fmla="*/ 0 h 326"/>
                  <a:gd name="T6" fmla="*/ 0 w 9138"/>
                  <a:gd name="T7" fmla="*/ 0 h 326"/>
                  <a:gd name="T8" fmla="*/ 0 w 9138"/>
                  <a:gd name="T9" fmla="*/ 0 h 326"/>
                  <a:gd name="T10" fmla="*/ 0 w 9138"/>
                  <a:gd name="T11" fmla="*/ 0 h 326"/>
                  <a:gd name="T12" fmla="*/ 0 w 9138"/>
                  <a:gd name="T13" fmla="*/ 0 h 326"/>
                  <a:gd name="T14" fmla="*/ 0 w 9138"/>
                  <a:gd name="T15" fmla="*/ 0 h 326"/>
                  <a:gd name="T16" fmla="*/ 0 w 9138"/>
                  <a:gd name="T17" fmla="*/ 0 h 326"/>
                  <a:gd name="T18" fmla="*/ 0 w 9138"/>
                  <a:gd name="T19" fmla="*/ 0 h 3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38"/>
                  <a:gd name="T31" fmla="*/ 0 h 326"/>
                  <a:gd name="T32" fmla="*/ 9138 w 9138"/>
                  <a:gd name="T33" fmla="*/ 326 h 3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38" h="326">
                    <a:moveTo>
                      <a:pt x="0" y="0"/>
                    </a:moveTo>
                    <a:lnTo>
                      <a:pt x="6337" y="0"/>
                    </a:lnTo>
                    <a:lnTo>
                      <a:pt x="6338" y="326"/>
                    </a:lnTo>
                    <a:lnTo>
                      <a:pt x="0" y="326"/>
                    </a:lnTo>
                    <a:lnTo>
                      <a:pt x="0" y="0"/>
                    </a:lnTo>
                    <a:close/>
                    <a:moveTo>
                      <a:pt x="9138" y="326"/>
                    </a:moveTo>
                    <a:lnTo>
                      <a:pt x="8746" y="326"/>
                    </a:lnTo>
                    <a:lnTo>
                      <a:pt x="8746" y="174"/>
                    </a:lnTo>
                    <a:lnTo>
                      <a:pt x="9138" y="174"/>
                    </a:lnTo>
                    <a:lnTo>
                      <a:pt x="9138" y="326"/>
                    </a:lnTo>
                    <a:close/>
                  </a:path>
                </a:pathLst>
              </a:custGeom>
              <a:solidFill>
                <a:srgbClr val="72C4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9" name="Freeform 10">
                <a:extLst>
                  <a:ext uri="{FF2B5EF4-FFF2-40B4-BE49-F238E27FC236}">
                    <a16:creationId xmlns:a16="http://schemas.microsoft.com/office/drawing/2014/main" id="{13C08E24-4968-4E71-82D3-D94D848028DA}"/>
                  </a:ext>
                </a:extLst>
              </p:cNvPr>
              <p:cNvSpPr>
                <a:spLocks noEditPoints="1"/>
              </p:cNvSpPr>
              <p:nvPr/>
            </p:nvSpPr>
            <p:spPr bwMode="auto">
              <a:xfrm>
                <a:off x="3599" y="1632"/>
                <a:ext cx="1142" cy="41"/>
              </a:xfrm>
              <a:custGeom>
                <a:avLst/>
                <a:gdLst>
                  <a:gd name="T0" fmla="*/ 0 w 9138"/>
                  <a:gd name="T1" fmla="*/ 0 h 326"/>
                  <a:gd name="T2" fmla="*/ 0 w 9138"/>
                  <a:gd name="T3" fmla="*/ 0 h 326"/>
                  <a:gd name="T4" fmla="*/ 0 w 9138"/>
                  <a:gd name="T5" fmla="*/ 0 h 326"/>
                  <a:gd name="T6" fmla="*/ 0 w 9138"/>
                  <a:gd name="T7" fmla="*/ 0 h 326"/>
                  <a:gd name="T8" fmla="*/ 0 w 9138"/>
                  <a:gd name="T9" fmla="*/ 0 h 326"/>
                  <a:gd name="T10" fmla="*/ 0 w 9138"/>
                  <a:gd name="T11" fmla="*/ 0 h 326"/>
                  <a:gd name="T12" fmla="*/ 0 w 9138"/>
                  <a:gd name="T13" fmla="*/ 0 h 326"/>
                  <a:gd name="T14" fmla="*/ 0 w 9138"/>
                  <a:gd name="T15" fmla="*/ 0 h 326"/>
                  <a:gd name="T16" fmla="*/ 0 w 9138"/>
                  <a:gd name="T17" fmla="*/ 0 h 326"/>
                  <a:gd name="T18" fmla="*/ 0 w 9138"/>
                  <a:gd name="T19" fmla="*/ 0 h 3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38"/>
                  <a:gd name="T31" fmla="*/ 0 h 326"/>
                  <a:gd name="T32" fmla="*/ 9138 w 9138"/>
                  <a:gd name="T33" fmla="*/ 326 h 3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38" h="326">
                    <a:moveTo>
                      <a:pt x="0" y="0"/>
                    </a:moveTo>
                    <a:lnTo>
                      <a:pt x="6338" y="0"/>
                    </a:lnTo>
                    <a:lnTo>
                      <a:pt x="6339" y="326"/>
                    </a:lnTo>
                    <a:lnTo>
                      <a:pt x="0" y="326"/>
                    </a:lnTo>
                    <a:lnTo>
                      <a:pt x="0" y="0"/>
                    </a:lnTo>
                    <a:close/>
                    <a:moveTo>
                      <a:pt x="9138" y="326"/>
                    </a:moveTo>
                    <a:lnTo>
                      <a:pt x="8746" y="326"/>
                    </a:lnTo>
                    <a:lnTo>
                      <a:pt x="8746" y="12"/>
                    </a:lnTo>
                    <a:lnTo>
                      <a:pt x="9138" y="12"/>
                    </a:lnTo>
                    <a:lnTo>
                      <a:pt x="9138" y="326"/>
                    </a:lnTo>
                    <a:close/>
                  </a:path>
                </a:pathLst>
              </a:custGeom>
              <a:solidFill>
                <a:srgbClr val="6EC2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0" name="Freeform 11">
                <a:extLst>
                  <a:ext uri="{FF2B5EF4-FFF2-40B4-BE49-F238E27FC236}">
                    <a16:creationId xmlns:a16="http://schemas.microsoft.com/office/drawing/2014/main" id="{0A43E963-542F-41FE-A766-ECA03886FB53}"/>
                  </a:ext>
                </a:extLst>
              </p:cNvPr>
              <p:cNvSpPr>
                <a:spLocks noEditPoints="1"/>
              </p:cNvSpPr>
              <p:nvPr/>
            </p:nvSpPr>
            <p:spPr bwMode="auto">
              <a:xfrm>
                <a:off x="3599" y="1653"/>
                <a:ext cx="1142" cy="40"/>
              </a:xfrm>
              <a:custGeom>
                <a:avLst/>
                <a:gdLst>
                  <a:gd name="T0" fmla="*/ 0 w 9138"/>
                  <a:gd name="T1" fmla="*/ 0 h 324"/>
                  <a:gd name="T2" fmla="*/ 0 w 9138"/>
                  <a:gd name="T3" fmla="*/ 0 h 324"/>
                  <a:gd name="T4" fmla="*/ 0 w 9138"/>
                  <a:gd name="T5" fmla="*/ 0 h 324"/>
                  <a:gd name="T6" fmla="*/ 0 w 9138"/>
                  <a:gd name="T7" fmla="*/ 0 h 324"/>
                  <a:gd name="T8" fmla="*/ 0 w 9138"/>
                  <a:gd name="T9" fmla="*/ 0 h 324"/>
                  <a:gd name="T10" fmla="*/ 0 w 9138"/>
                  <a:gd name="T11" fmla="*/ 0 h 324"/>
                  <a:gd name="T12" fmla="*/ 0 w 9138"/>
                  <a:gd name="T13" fmla="*/ 0 h 324"/>
                  <a:gd name="T14" fmla="*/ 0 w 9138"/>
                  <a:gd name="T15" fmla="*/ 0 h 324"/>
                  <a:gd name="T16" fmla="*/ 0 w 9138"/>
                  <a:gd name="T17" fmla="*/ 0 h 324"/>
                  <a:gd name="T18" fmla="*/ 0 w 9138"/>
                  <a:gd name="T19" fmla="*/ 0 h 3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38"/>
                  <a:gd name="T31" fmla="*/ 0 h 324"/>
                  <a:gd name="T32" fmla="*/ 9138 w 9138"/>
                  <a:gd name="T33" fmla="*/ 324 h 3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38" h="324">
                    <a:moveTo>
                      <a:pt x="0" y="0"/>
                    </a:moveTo>
                    <a:lnTo>
                      <a:pt x="6338" y="0"/>
                    </a:lnTo>
                    <a:lnTo>
                      <a:pt x="6340" y="324"/>
                    </a:lnTo>
                    <a:lnTo>
                      <a:pt x="0" y="324"/>
                    </a:lnTo>
                    <a:lnTo>
                      <a:pt x="0" y="0"/>
                    </a:lnTo>
                    <a:close/>
                    <a:moveTo>
                      <a:pt x="8746" y="0"/>
                    </a:moveTo>
                    <a:lnTo>
                      <a:pt x="9138" y="0"/>
                    </a:lnTo>
                    <a:lnTo>
                      <a:pt x="9138" y="324"/>
                    </a:lnTo>
                    <a:lnTo>
                      <a:pt x="8746" y="324"/>
                    </a:lnTo>
                    <a:lnTo>
                      <a:pt x="8746" y="0"/>
                    </a:lnTo>
                    <a:close/>
                  </a:path>
                </a:pathLst>
              </a:custGeom>
              <a:solidFill>
                <a:srgbClr val="6BC1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1" name="Freeform 12">
                <a:extLst>
                  <a:ext uri="{FF2B5EF4-FFF2-40B4-BE49-F238E27FC236}">
                    <a16:creationId xmlns:a16="http://schemas.microsoft.com/office/drawing/2014/main" id="{A54E72D7-2781-4EBE-AC84-11DA30B19410}"/>
                  </a:ext>
                </a:extLst>
              </p:cNvPr>
              <p:cNvSpPr>
                <a:spLocks noEditPoints="1"/>
              </p:cNvSpPr>
              <p:nvPr/>
            </p:nvSpPr>
            <p:spPr bwMode="auto">
              <a:xfrm>
                <a:off x="3599" y="1673"/>
                <a:ext cx="1142" cy="41"/>
              </a:xfrm>
              <a:custGeom>
                <a:avLst/>
                <a:gdLst>
                  <a:gd name="T0" fmla="*/ 0 w 9138"/>
                  <a:gd name="T1" fmla="*/ 0 h 324"/>
                  <a:gd name="T2" fmla="*/ 0 w 9138"/>
                  <a:gd name="T3" fmla="*/ 0 h 324"/>
                  <a:gd name="T4" fmla="*/ 0 w 9138"/>
                  <a:gd name="T5" fmla="*/ 0 h 324"/>
                  <a:gd name="T6" fmla="*/ 0 w 9138"/>
                  <a:gd name="T7" fmla="*/ 0 h 324"/>
                  <a:gd name="T8" fmla="*/ 0 w 9138"/>
                  <a:gd name="T9" fmla="*/ 0 h 324"/>
                  <a:gd name="T10" fmla="*/ 0 w 9138"/>
                  <a:gd name="T11" fmla="*/ 0 h 324"/>
                  <a:gd name="T12" fmla="*/ 0 w 9138"/>
                  <a:gd name="T13" fmla="*/ 0 h 324"/>
                  <a:gd name="T14" fmla="*/ 0 w 9138"/>
                  <a:gd name="T15" fmla="*/ 0 h 324"/>
                  <a:gd name="T16" fmla="*/ 0 w 9138"/>
                  <a:gd name="T17" fmla="*/ 0 h 324"/>
                  <a:gd name="T18" fmla="*/ 0 w 9138"/>
                  <a:gd name="T19" fmla="*/ 0 h 3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38"/>
                  <a:gd name="T31" fmla="*/ 0 h 324"/>
                  <a:gd name="T32" fmla="*/ 9138 w 9138"/>
                  <a:gd name="T33" fmla="*/ 324 h 3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38" h="324">
                    <a:moveTo>
                      <a:pt x="0" y="0"/>
                    </a:moveTo>
                    <a:lnTo>
                      <a:pt x="6339" y="0"/>
                    </a:lnTo>
                    <a:lnTo>
                      <a:pt x="6341" y="324"/>
                    </a:lnTo>
                    <a:lnTo>
                      <a:pt x="0" y="324"/>
                    </a:lnTo>
                    <a:lnTo>
                      <a:pt x="0" y="0"/>
                    </a:lnTo>
                    <a:close/>
                    <a:moveTo>
                      <a:pt x="8746" y="0"/>
                    </a:moveTo>
                    <a:lnTo>
                      <a:pt x="9138" y="0"/>
                    </a:lnTo>
                    <a:lnTo>
                      <a:pt x="9138" y="324"/>
                    </a:lnTo>
                    <a:lnTo>
                      <a:pt x="8746" y="324"/>
                    </a:lnTo>
                    <a:lnTo>
                      <a:pt x="8746" y="0"/>
                    </a:lnTo>
                    <a:close/>
                  </a:path>
                </a:pathLst>
              </a:custGeom>
              <a:solidFill>
                <a:srgbClr val="67C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2" name="Freeform 13">
                <a:extLst>
                  <a:ext uri="{FF2B5EF4-FFF2-40B4-BE49-F238E27FC236}">
                    <a16:creationId xmlns:a16="http://schemas.microsoft.com/office/drawing/2014/main" id="{9702CFFC-8E23-4EB0-979F-F37AE40BE46D}"/>
                  </a:ext>
                </a:extLst>
              </p:cNvPr>
              <p:cNvSpPr>
                <a:spLocks noEditPoints="1"/>
              </p:cNvSpPr>
              <p:nvPr/>
            </p:nvSpPr>
            <p:spPr bwMode="auto">
              <a:xfrm>
                <a:off x="3599" y="1693"/>
                <a:ext cx="1142" cy="41"/>
              </a:xfrm>
              <a:custGeom>
                <a:avLst/>
                <a:gdLst>
                  <a:gd name="T0" fmla="*/ 0 w 9138"/>
                  <a:gd name="T1" fmla="*/ 0 h 325"/>
                  <a:gd name="T2" fmla="*/ 0 w 9138"/>
                  <a:gd name="T3" fmla="*/ 0 h 325"/>
                  <a:gd name="T4" fmla="*/ 0 w 9138"/>
                  <a:gd name="T5" fmla="*/ 0 h 325"/>
                  <a:gd name="T6" fmla="*/ 0 w 9138"/>
                  <a:gd name="T7" fmla="*/ 0 h 325"/>
                  <a:gd name="T8" fmla="*/ 0 w 9138"/>
                  <a:gd name="T9" fmla="*/ 0 h 325"/>
                  <a:gd name="T10" fmla="*/ 0 w 9138"/>
                  <a:gd name="T11" fmla="*/ 0 h 325"/>
                  <a:gd name="T12" fmla="*/ 0 w 9138"/>
                  <a:gd name="T13" fmla="*/ 0 h 325"/>
                  <a:gd name="T14" fmla="*/ 0 w 9138"/>
                  <a:gd name="T15" fmla="*/ 0 h 325"/>
                  <a:gd name="T16" fmla="*/ 0 w 9138"/>
                  <a:gd name="T17" fmla="*/ 0 h 325"/>
                  <a:gd name="T18" fmla="*/ 0 w 9138"/>
                  <a:gd name="T19" fmla="*/ 0 h 3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38"/>
                  <a:gd name="T31" fmla="*/ 0 h 325"/>
                  <a:gd name="T32" fmla="*/ 9138 w 9138"/>
                  <a:gd name="T33" fmla="*/ 325 h 3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38" h="325">
                    <a:moveTo>
                      <a:pt x="0" y="0"/>
                    </a:moveTo>
                    <a:lnTo>
                      <a:pt x="6340" y="0"/>
                    </a:lnTo>
                    <a:lnTo>
                      <a:pt x="6342" y="325"/>
                    </a:lnTo>
                    <a:lnTo>
                      <a:pt x="0" y="325"/>
                    </a:lnTo>
                    <a:lnTo>
                      <a:pt x="0" y="0"/>
                    </a:lnTo>
                    <a:close/>
                    <a:moveTo>
                      <a:pt x="8746" y="0"/>
                    </a:moveTo>
                    <a:lnTo>
                      <a:pt x="9138" y="0"/>
                    </a:lnTo>
                    <a:lnTo>
                      <a:pt x="9138" y="325"/>
                    </a:lnTo>
                    <a:lnTo>
                      <a:pt x="8746" y="325"/>
                    </a:lnTo>
                    <a:lnTo>
                      <a:pt x="8746" y="0"/>
                    </a:lnTo>
                    <a:close/>
                  </a:path>
                </a:pathLst>
              </a:custGeom>
              <a:solidFill>
                <a:srgbClr val="63B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3" name="Freeform 14">
                <a:extLst>
                  <a:ext uri="{FF2B5EF4-FFF2-40B4-BE49-F238E27FC236}">
                    <a16:creationId xmlns:a16="http://schemas.microsoft.com/office/drawing/2014/main" id="{70A16B4F-4BBB-4ECA-B81D-83900BB76047}"/>
                  </a:ext>
                </a:extLst>
              </p:cNvPr>
              <p:cNvSpPr>
                <a:spLocks noEditPoints="1"/>
              </p:cNvSpPr>
              <p:nvPr/>
            </p:nvSpPr>
            <p:spPr bwMode="auto">
              <a:xfrm>
                <a:off x="3599" y="1714"/>
                <a:ext cx="1142" cy="40"/>
              </a:xfrm>
              <a:custGeom>
                <a:avLst/>
                <a:gdLst>
                  <a:gd name="T0" fmla="*/ 0 w 9138"/>
                  <a:gd name="T1" fmla="*/ 0 h 325"/>
                  <a:gd name="T2" fmla="*/ 0 w 9138"/>
                  <a:gd name="T3" fmla="*/ 0 h 325"/>
                  <a:gd name="T4" fmla="*/ 0 w 9138"/>
                  <a:gd name="T5" fmla="*/ 0 h 325"/>
                  <a:gd name="T6" fmla="*/ 0 w 9138"/>
                  <a:gd name="T7" fmla="*/ 0 h 325"/>
                  <a:gd name="T8" fmla="*/ 0 w 9138"/>
                  <a:gd name="T9" fmla="*/ 0 h 325"/>
                  <a:gd name="T10" fmla="*/ 0 w 9138"/>
                  <a:gd name="T11" fmla="*/ 0 h 325"/>
                  <a:gd name="T12" fmla="*/ 0 w 9138"/>
                  <a:gd name="T13" fmla="*/ 0 h 325"/>
                  <a:gd name="T14" fmla="*/ 0 w 9138"/>
                  <a:gd name="T15" fmla="*/ 0 h 325"/>
                  <a:gd name="T16" fmla="*/ 0 w 9138"/>
                  <a:gd name="T17" fmla="*/ 0 h 325"/>
                  <a:gd name="T18" fmla="*/ 0 w 9138"/>
                  <a:gd name="T19" fmla="*/ 0 h 3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38"/>
                  <a:gd name="T31" fmla="*/ 0 h 325"/>
                  <a:gd name="T32" fmla="*/ 9138 w 9138"/>
                  <a:gd name="T33" fmla="*/ 325 h 3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38" h="325">
                    <a:moveTo>
                      <a:pt x="0" y="0"/>
                    </a:moveTo>
                    <a:lnTo>
                      <a:pt x="6341" y="0"/>
                    </a:lnTo>
                    <a:lnTo>
                      <a:pt x="6343" y="325"/>
                    </a:lnTo>
                    <a:lnTo>
                      <a:pt x="0" y="325"/>
                    </a:lnTo>
                    <a:lnTo>
                      <a:pt x="0" y="0"/>
                    </a:lnTo>
                    <a:close/>
                    <a:moveTo>
                      <a:pt x="8746" y="0"/>
                    </a:moveTo>
                    <a:lnTo>
                      <a:pt x="9138" y="0"/>
                    </a:lnTo>
                    <a:lnTo>
                      <a:pt x="9138" y="325"/>
                    </a:lnTo>
                    <a:lnTo>
                      <a:pt x="8746" y="325"/>
                    </a:lnTo>
                    <a:lnTo>
                      <a:pt x="8746" y="0"/>
                    </a:lnTo>
                    <a:close/>
                  </a:path>
                </a:pathLst>
              </a:custGeom>
              <a:solidFill>
                <a:srgbClr val="60B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4" name="Freeform 15">
                <a:extLst>
                  <a:ext uri="{FF2B5EF4-FFF2-40B4-BE49-F238E27FC236}">
                    <a16:creationId xmlns:a16="http://schemas.microsoft.com/office/drawing/2014/main" id="{D9EB3DCE-57D7-4D3D-92AD-A931985AFAA7}"/>
                  </a:ext>
                </a:extLst>
              </p:cNvPr>
              <p:cNvSpPr>
                <a:spLocks noEditPoints="1"/>
              </p:cNvSpPr>
              <p:nvPr/>
            </p:nvSpPr>
            <p:spPr bwMode="auto">
              <a:xfrm>
                <a:off x="3599" y="1734"/>
                <a:ext cx="1142" cy="41"/>
              </a:xfrm>
              <a:custGeom>
                <a:avLst/>
                <a:gdLst>
                  <a:gd name="T0" fmla="*/ 0 w 9138"/>
                  <a:gd name="T1" fmla="*/ 0 h 324"/>
                  <a:gd name="T2" fmla="*/ 0 w 9138"/>
                  <a:gd name="T3" fmla="*/ 0 h 324"/>
                  <a:gd name="T4" fmla="*/ 0 w 9138"/>
                  <a:gd name="T5" fmla="*/ 0 h 324"/>
                  <a:gd name="T6" fmla="*/ 0 w 9138"/>
                  <a:gd name="T7" fmla="*/ 0 h 324"/>
                  <a:gd name="T8" fmla="*/ 0 w 9138"/>
                  <a:gd name="T9" fmla="*/ 0 h 324"/>
                  <a:gd name="T10" fmla="*/ 0 w 9138"/>
                  <a:gd name="T11" fmla="*/ 0 h 324"/>
                  <a:gd name="T12" fmla="*/ 0 w 9138"/>
                  <a:gd name="T13" fmla="*/ 0 h 324"/>
                  <a:gd name="T14" fmla="*/ 0 w 9138"/>
                  <a:gd name="T15" fmla="*/ 0 h 324"/>
                  <a:gd name="T16" fmla="*/ 0 w 9138"/>
                  <a:gd name="T17" fmla="*/ 0 h 324"/>
                  <a:gd name="T18" fmla="*/ 0 w 9138"/>
                  <a:gd name="T19" fmla="*/ 0 h 3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38"/>
                  <a:gd name="T31" fmla="*/ 0 h 324"/>
                  <a:gd name="T32" fmla="*/ 9138 w 9138"/>
                  <a:gd name="T33" fmla="*/ 324 h 3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38" h="324">
                    <a:moveTo>
                      <a:pt x="0" y="0"/>
                    </a:moveTo>
                    <a:lnTo>
                      <a:pt x="6342" y="0"/>
                    </a:lnTo>
                    <a:lnTo>
                      <a:pt x="6344" y="324"/>
                    </a:lnTo>
                    <a:lnTo>
                      <a:pt x="0" y="324"/>
                    </a:lnTo>
                    <a:lnTo>
                      <a:pt x="0" y="0"/>
                    </a:lnTo>
                    <a:close/>
                    <a:moveTo>
                      <a:pt x="8746" y="0"/>
                    </a:moveTo>
                    <a:lnTo>
                      <a:pt x="9138" y="0"/>
                    </a:lnTo>
                    <a:lnTo>
                      <a:pt x="9138" y="324"/>
                    </a:lnTo>
                    <a:lnTo>
                      <a:pt x="8746" y="324"/>
                    </a:lnTo>
                    <a:lnTo>
                      <a:pt x="8746" y="0"/>
                    </a:lnTo>
                    <a:close/>
                  </a:path>
                </a:pathLst>
              </a:custGeom>
              <a:solidFill>
                <a:srgbClr val="5CBD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5" name="Freeform 16">
                <a:extLst>
                  <a:ext uri="{FF2B5EF4-FFF2-40B4-BE49-F238E27FC236}">
                    <a16:creationId xmlns:a16="http://schemas.microsoft.com/office/drawing/2014/main" id="{B329744B-EF69-4981-BC35-2762E541C40C}"/>
                  </a:ext>
                </a:extLst>
              </p:cNvPr>
              <p:cNvSpPr>
                <a:spLocks noEditPoints="1"/>
              </p:cNvSpPr>
              <p:nvPr/>
            </p:nvSpPr>
            <p:spPr bwMode="auto">
              <a:xfrm>
                <a:off x="3599" y="1754"/>
                <a:ext cx="1142" cy="41"/>
              </a:xfrm>
              <a:custGeom>
                <a:avLst/>
                <a:gdLst>
                  <a:gd name="T0" fmla="*/ 0 w 9138"/>
                  <a:gd name="T1" fmla="*/ 0 h 324"/>
                  <a:gd name="T2" fmla="*/ 0 w 9138"/>
                  <a:gd name="T3" fmla="*/ 0 h 324"/>
                  <a:gd name="T4" fmla="*/ 0 w 9138"/>
                  <a:gd name="T5" fmla="*/ 0 h 324"/>
                  <a:gd name="T6" fmla="*/ 0 w 9138"/>
                  <a:gd name="T7" fmla="*/ 0 h 324"/>
                  <a:gd name="T8" fmla="*/ 0 w 9138"/>
                  <a:gd name="T9" fmla="*/ 0 h 324"/>
                  <a:gd name="T10" fmla="*/ 0 w 9138"/>
                  <a:gd name="T11" fmla="*/ 0 h 324"/>
                  <a:gd name="T12" fmla="*/ 0 w 9138"/>
                  <a:gd name="T13" fmla="*/ 0 h 324"/>
                  <a:gd name="T14" fmla="*/ 0 w 9138"/>
                  <a:gd name="T15" fmla="*/ 0 h 324"/>
                  <a:gd name="T16" fmla="*/ 0 w 9138"/>
                  <a:gd name="T17" fmla="*/ 0 h 324"/>
                  <a:gd name="T18" fmla="*/ 0 w 9138"/>
                  <a:gd name="T19" fmla="*/ 0 h 3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38"/>
                  <a:gd name="T31" fmla="*/ 0 h 324"/>
                  <a:gd name="T32" fmla="*/ 9138 w 9138"/>
                  <a:gd name="T33" fmla="*/ 324 h 3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38" h="324">
                    <a:moveTo>
                      <a:pt x="0" y="0"/>
                    </a:moveTo>
                    <a:lnTo>
                      <a:pt x="6343" y="0"/>
                    </a:lnTo>
                    <a:lnTo>
                      <a:pt x="6345" y="324"/>
                    </a:lnTo>
                    <a:lnTo>
                      <a:pt x="0" y="324"/>
                    </a:lnTo>
                    <a:lnTo>
                      <a:pt x="0" y="0"/>
                    </a:lnTo>
                    <a:close/>
                    <a:moveTo>
                      <a:pt x="8746" y="0"/>
                    </a:moveTo>
                    <a:lnTo>
                      <a:pt x="9138" y="0"/>
                    </a:lnTo>
                    <a:lnTo>
                      <a:pt x="9138" y="324"/>
                    </a:lnTo>
                    <a:lnTo>
                      <a:pt x="8746" y="324"/>
                    </a:lnTo>
                    <a:lnTo>
                      <a:pt x="8746" y="0"/>
                    </a:lnTo>
                    <a:close/>
                  </a:path>
                </a:pathLst>
              </a:custGeom>
              <a:solidFill>
                <a:srgbClr val="58BC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6" name="Freeform 17">
                <a:extLst>
                  <a:ext uri="{FF2B5EF4-FFF2-40B4-BE49-F238E27FC236}">
                    <a16:creationId xmlns:a16="http://schemas.microsoft.com/office/drawing/2014/main" id="{92F292DA-1A2F-49F8-B031-D724418F30DB}"/>
                  </a:ext>
                </a:extLst>
              </p:cNvPr>
              <p:cNvSpPr>
                <a:spLocks noEditPoints="1"/>
              </p:cNvSpPr>
              <p:nvPr/>
            </p:nvSpPr>
            <p:spPr bwMode="auto">
              <a:xfrm>
                <a:off x="3599" y="1775"/>
                <a:ext cx="1595" cy="40"/>
              </a:xfrm>
              <a:custGeom>
                <a:avLst/>
                <a:gdLst>
                  <a:gd name="T0" fmla="*/ 0 w 12762"/>
                  <a:gd name="T1" fmla="*/ 0 h 325"/>
                  <a:gd name="T2" fmla="*/ 0 w 12762"/>
                  <a:gd name="T3" fmla="*/ 0 h 325"/>
                  <a:gd name="T4" fmla="*/ 0 w 12762"/>
                  <a:gd name="T5" fmla="*/ 0 h 325"/>
                  <a:gd name="T6" fmla="*/ 0 w 12762"/>
                  <a:gd name="T7" fmla="*/ 0 h 325"/>
                  <a:gd name="T8" fmla="*/ 0 w 12762"/>
                  <a:gd name="T9" fmla="*/ 0 h 325"/>
                  <a:gd name="T10" fmla="*/ 0 w 12762"/>
                  <a:gd name="T11" fmla="*/ 0 h 325"/>
                  <a:gd name="T12" fmla="*/ 0 w 12762"/>
                  <a:gd name="T13" fmla="*/ 0 h 325"/>
                  <a:gd name="T14" fmla="*/ 0 w 12762"/>
                  <a:gd name="T15" fmla="*/ 0 h 325"/>
                  <a:gd name="T16" fmla="*/ 0 w 12762"/>
                  <a:gd name="T17" fmla="*/ 0 h 325"/>
                  <a:gd name="T18" fmla="*/ 0 w 12762"/>
                  <a:gd name="T19" fmla="*/ 0 h 325"/>
                  <a:gd name="T20" fmla="*/ 0 w 12762"/>
                  <a:gd name="T21" fmla="*/ 0 h 325"/>
                  <a:gd name="T22" fmla="*/ 0 w 12762"/>
                  <a:gd name="T23" fmla="*/ 0 h 325"/>
                  <a:gd name="T24" fmla="*/ 0 w 12762"/>
                  <a:gd name="T25" fmla="*/ 0 h 325"/>
                  <a:gd name="T26" fmla="*/ 0 w 12762"/>
                  <a:gd name="T27" fmla="*/ 0 h 325"/>
                  <a:gd name="T28" fmla="*/ 0 w 12762"/>
                  <a:gd name="T29" fmla="*/ 0 h 3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62"/>
                  <a:gd name="T46" fmla="*/ 0 h 325"/>
                  <a:gd name="T47" fmla="*/ 12762 w 12762"/>
                  <a:gd name="T48" fmla="*/ 325 h 3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62" h="325">
                    <a:moveTo>
                      <a:pt x="0" y="0"/>
                    </a:moveTo>
                    <a:lnTo>
                      <a:pt x="6344" y="0"/>
                    </a:lnTo>
                    <a:lnTo>
                      <a:pt x="6346" y="325"/>
                    </a:lnTo>
                    <a:lnTo>
                      <a:pt x="0" y="325"/>
                    </a:lnTo>
                    <a:lnTo>
                      <a:pt x="0" y="0"/>
                    </a:lnTo>
                    <a:close/>
                    <a:moveTo>
                      <a:pt x="8746" y="0"/>
                    </a:moveTo>
                    <a:lnTo>
                      <a:pt x="9138" y="0"/>
                    </a:lnTo>
                    <a:lnTo>
                      <a:pt x="9138" y="325"/>
                    </a:lnTo>
                    <a:lnTo>
                      <a:pt x="8746" y="325"/>
                    </a:lnTo>
                    <a:lnTo>
                      <a:pt x="8746" y="0"/>
                    </a:lnTo>
                    <a:close/>
                    <a:moveTo>
                      <a:pt x="12761" y="325"/>
                    </a:moveTo>
                    <a:lnTo>
                      <a:pt x="12354" y="325"/>
                    </a:lnTo>
                    <a:lnTo>
                      <a:pt x="12355" y="191"/>
                    </a:lnTo>
                    <a:lnTo>
                      <a:pt x="12762" y="191"/>
                    </a:lnTo>
                    <a:lnTo>
                      <a:pt x="12761" y="325"/>
                    </a:lnTo>
                    <a:close/>
                  </a:path>
                </a:pathLst>
              </a:custGeom>
              <a:solidFill>
                <a:srgbClr val="53BA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7" name="Freeform 18">
                <a:extLst>
                  <a:ext uri="{FF2B5EF4-FFF2-40B4-BE49-F238E27FC236}">
                    <a16:creationId xmlns:a16="http://schemas.microsoft.com/office/drawing/2014/main" id="{C478FFB6-5BB5-4CC8-A6D1-CA53DA0FEF74}"/>
                  </a:ext>
                </a:extLst>
              </p:cNvPr>
              <p:cNvSpPr>
                <a:spLocks noEditPoints="1"/>
              </p:cNvSpPr>
              <p:nvPr/>
            </p:nvSpPr>
            <p:spPr bwMode="auto">
              <a:xfrm>
                <a:off x="3599" y="1795"/>
                <a:ext cx="1595" cy="40"/>
              </a:xfrm>
              <a:custGeom>
                <a:avLst/>
                <a:gdLst>
                  <a:gd name="T0" fmla="*/ 0 w 12762"/>
                  <a:gd name="T1" fmla="*/ 0 h 326"/>
                  <a:gd name="T2" fmla="*/ 0 w 12762"/>
                  <a:gd name="T3" fmla="*/ 0 h 326"/>
                  <a:gd name="T4" fmla="*/ 0 w 12762"/>
                  <a:gd name="T5" fmla="*/ 0 h 326"/>
                  <a:gd name="T6" fmla="*/ 0 w 12762"/>
                  <a:gd name="T7" fmla="*/ 0 h 326"/>
                  <a:gd name="T8" fmla="*/ 0 w 12762"/>
                  <a:gd name="T9" fmla="*/ 0 h 326"/>
                  <a:gd name="T10" fmla="*/ 0 w 12762"/>
                  <a:gd name="T11" fmla="*/ 0 h 326"/>
                  <a:gd name="T12" fmla="*/ 0 w 12762"/>
                  <a:gd name="T13" fmla="*/ 0 h 326"/>
                  <a:gd name="T14" fmla="*/ 0 w 12762"/>
                  <a:gd name="T15" fmla="*/ 0 h 326"/>
                  <a:gd name="T16" fmla="*/ 0 w 12762"/>
                  <a:gd name="T17" fmla="*/ 0 h 326"/>
                  <a:gd name="T18" fmla="*/ 0 w 12762"/>
                  <a:gd name="T19" fmla="*/ 0 h 326"/>
                  <a:gd name="T20" fmla="*/ 0 w 12762"/>
                  <a:gd name="T21" fmla="*/ 0 h 326"/>
                  <a:gd name="T22" fmla="*/ 0 w 12762"/>
                  <a:gd name="T23" fmla="*/ 0 h 326"/>
                  <a:gd name="T24" fmla="*/ 0 w 12762"/>
                  <a:gd name="T25" fmla="*/ 0 h 326"/>
                  <a:gd name="T26" fmla="*/ 0 w 12762"/>
                  <a:gd name="T27" fmla="*/ 0 h 326"/>
                  <a:gd name="T28" fmla="*/ 0 w 12762"/>
                  <a:gd name="T29" fmla="*/ 0 h 3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62"/>
                  <a:gd name="T46" fmla="*/ 0 h 326"/>
                  <a:gd name="T47" fmla="*/ 12762 w 12762"/>
                  <a:gd name="T48" fmla="*/ 326 h 32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62" h="326">
                    <a:moveTo>
                      <a:pt x="0" y="0"/>
                    </a:moveTo>
                    <a:lnTo>
                      <a:pt x="6345" y="0"/>
                    </a:lnTo>
                    <a:lnTo>
                      <a:pt x="6347" y="326"/>
                    </a:lnTo>
                    <a:lnTo>
                      <a:pt x="0" y="326"/>
                    </a:lnTo>
                    <a:lnTo>
                      <a:pt x="0" y="0"/>
                    </a:lnTo>
                    <a:close/>
                    <a:moveTo>
                      <a:pt x="8746" y="0"/>
                    </a:moveTo>
                    <a:lnTo>
                      <a:pt x="9138" y="0"/>
                    </a:lnTo>
                    <a:lnTo>
                      <a:pt x="9138" y="326"/>
                    </a:lnTo>
                    <a:lnTo>
                      <a:pt x="8746" y="326"/>
                    </a:lnTo>
                    <a:lnTo>
                      <a:pt x="8746" y="0"/>
                    </a:lnTo>
                    <a:close/>
                    <a:moveTo>
                      <a:pt x="12761" y="326"/>
                    </a:moveTo>
                    <a:lnTo>
                      <a:pt x="12354" y="326"/>
                    </a:lnTo>
                    <a:lnTo>
                      <a:pt x="12355" y="29"/>
                    </a:lnTo>
                    <a:lnTo>
                      <a:pt x="12762" y="29"/>
                    </a:lnTo>
                    <a:lnTo>
                      <a:pt x="12761" y="326"/>
                    </a:lnTo>
                    <a:close/>
                  </a:path>
                </a:pathLst>
              </a:custGeom>
              <a:solidFill>
                <a:srgbClr val="4FB9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8" name="Freeform 19">
                <a:extLst>
                  <a:ext uri="{FF2B5EF4-FFF2-40B4-BE49-F238E27FC236}">
                    <a16:creationId xmlns:a16="http://schemas.microsoft.com/office/drawing/2014/main" id="{0122F030-2E27-405A-A89E-94A724919C9D}"/>
                  </a:ext>
                </a:extLst>
              </p:cNvPr>
              <p:cNvSpPr>
                <a:spLocks noEditPoints="1"/>
              </p:cNvSpPr>
              <p:nvPr/>
            </p:nvSpPr>
            <p:spPr bwMode="auto">
              <a:xfrm>
                <a:off x="3599" y="1815"/>
                <a:ext cx="1595" cy="41"/>
              </a:xfrm>
              <a:custGeom>
                <a:avLst/>
                <a:gdLst>
                  <a:gd name="T0" fmla="*/ 0 w 12761"/>
                  <a:gd name="T1" fmla="*/ 0 h 325"/>
                  <a:gd name="T2" fmla="*/ 0 w 12761"/>
                  <a:gd name="T3" fmla="*/ 0 h 325"/>
                  <a:gd name="T4" fmla="*/ 0 w 12761"/>
                  <a:gd name="T5" fmla="*/ 0 h 325"/>
                  <a:gd name="T6" fmla="*/ 0 w 12761"/>
                  <a:gd name="T7" fmla="*/ 0 h 325"/>
                  <a:gd name="T8" fmla="*/ 0 w 12761"/>
                  <a:gd name="T9" fmla="*/ 0 h 325"/>
                  <a:gd name="T10" fmla="*/ 0 w 12761"/>
                  <a:gd name="T11" fmla="*/ 0 h 325"/>
                  <a:gd name="T12" fmla="*/ 0 w 12761"/>
                  <a:gd name="T13" fmla="*/ 0 h 325"/>
                  <a:gd name="T14" fmla="*/ 0 w 12761"/>
                  <a:gd name="T15" fmla="*/ 0 h 325"/>
                  <a:gd name="T16" fmla="*/ 0 w 12761"/>
                  <a:gd name="T17" fmla="*/ 0 h 325"/>
                  <a:gd name="T18" fmla="*/ 0 w 12761"/>
                  <a:gd name="T19" fmla="*/ 0 h 325"/>
                  <a:gd name="T20" fmla="*/ 0 w 12761"/>
                  <a:gd name="T21" fmla="*/ 0 h 325"/>
                  <a:gd name="T22" fmla="*/ 0 w 12761"/>
                  <a:gd name="T23" fmla="*/ 0 h 325"/>
                  <a:gd name="T24" fmla="*/ 0 w 12761"/>
                  <a:gd name="T25" fmla="*/ 0 h 325"/>
                  <a:gd name="T26" fmla="*/ 0 w 12761"/>
                  <a:gd name="T27" fmla="*/ 0 h 325"/>
                  <a:gd name="T28" fmla="*/ 0 w 12761"/>
                  <a:gd name="T29" fmla="*/ 0 h 325"/>
                  <a:gd name="T30" fmla="*/ 0 w 12761"/>
                  <a:gd name="T31" fmla="*/ 0 h 325"/>
                  <a:gd name="T32" fmla="*/ 0 w 12761"/>
                  <a:gd name="T33" fmla="*/ 0 h 325"/>
                  <a:gd name="T34" fmla="*/ 0 w 12761"/>
                  <a:gd name="T35" fmla="*/ 0 h 325"/>
                  <a:gd name="T36" fmla="*/ 0 w 12761"/>
                  <a:gd name="T37" fmla="*/ 0 h 325"/>
                  <a:gd name="T38" fmla="*/ 0 w 12761"/>
                  <a:gd name="T39" fmla="*/ 0 h 325"/>
                  <a:gd name="T40" fmla="*/ 0 w 12761"/>
                  <a:gd name="T41" fmla="*/ 0 h 325"/>
                  <a:gd name="T42" fmla="*/ 0 w 12761"/>
                  <a:gd name="T43" fmla="*/ 0 h 3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61"/>
                  <a:gd name="T67" fmla="*/ 0 h 325"/>
                  <a:gd name="T68" fmla="*/ 12761 w 12761"/>
                  <a:gd name="T69" fmla="*/ 325 h 3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61" h="325">
                    <a:moveTo>
                      <a:pt x="0" y="0"/>
                    </a:moveTo>
                    <a:lnTo>
                      <a:pt x="6346" y="0"/>
                    </a:lnTo>
                    <a:lnTo>
                      <a:pt x="6348" y="325"/>
                    </a:lnTo>
                    <a:lnTo>
                      <a:pt x="0" y="325"/>
                    </a:lnTo>
                    <a:lnTo>
                      <a:pt x="0" y="0"/>
                    </a:lnTo>
                    <a:close/>
                    <a:moveTo>
                      <a:pt x="8746" y="0"/>
                    </a:moveTo>
                    <a:lnTo>
                      <a:pt x="9138" y="0"/>
                    </a:lnTo>
                    <a:lnTo>
                      <a:pt x="9138" y="325"/>
                    </a:lnTo>
                    <a:lnTo>
                      <a:pt x="8746" y="325"/>
                    </a:lnTo>
                    <a:lnTo>
                      <a:pt x="8746" y="0"/>
                    </a:lnTo>
                    <a:close/>
                    <a:moveTo>
                      <a:pt x="12354" y="0"/>
                    </a:moveTo>
                    <a:lnTo>
                      <a:pt x="12761" y="0"/>
                    </a:lnTo>
                    <a:lnTo>
                      <a:pt x="12761" y="40"/>
                    </a:lnTo>
                    <a:lnTo>
                      <a:pt x="12761" y="81"/>
                    </a:lnTo>
                    <a:lnTo>
                      <a:pt x="12761" y="122"/>
                    </a:lnTo>
                    <a:lnTo>
                      <a:pt x="12761" y="163"/>
                    </a:lnTo>
                    <a:lnTo>
                      <a:pt x="12761" y="203"/>
                    </a:lnTo>
                    <a:lnTo>
                      <a:pt x="12761" y="243"/>
                    </a:lnTo>
                    <a:lnTo>
                      <a:pt x="12761" y="284"/>
                    </a:lnTo>
                    <a:lnTo>
                      <a:pt x="12761" y="325"/>
                    </a:lnTo>
                    <a:lnTo>
                      <a:pt x="12353" y="325"/>
                    </a:lnTo>
                    <a:lnTo>
                      <a:pt x="12354" y="0"/>
                    </a:lnTo>
                    <a:close/>
                  </a:path>
                </a:pathLst>
              </a:custGeom>
              <a:solidFill>
                <a:srgbClr val="4AB8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9" name="Freeform 20">
                <a:extLst>
                  <a:ext uri="{FF2B5EF4-FFF2-40B4-BE49-F238E27FC236}">
                    <a16:creationId xmlns:a16="http://schemas.microsoft.com/office/drawing/2014/main" id="{F15A6B54-585E-4AE4-98B1-58F04D64E552}"/>
                  </a:ext>
                </a:extLst>
              </p:cNvPr>
              <p:cNvSpPr>
                <a:spLocks noEditPoints="1"/>
              </p:cNvSpPr>
              <p:nvPr/>
            </p:nvSpPr>
            <p:spPr bwMode="auto">
              <a:xfrm>
                <a:off x="3599" y="1835"/>
                <a:ext cx="1595" cy="41"/>
              </a:xfrm>
              <a:custGeom>
                <a:avLst/>
                <a:gdLst>
                  <a:gd name="T0" fmla="*/ 0 w 12761"/>
                  <a:gd name="T1" fmla="*/ 0 h 324"/>
                  <a:gd name="T2" fmla="*/ 0 w 12761"/>
                  <a:gd name="T3" fmla="*/ 0 h 324"/>
                  <a:gd name="T4" fmla="*/ 0 w 12761"/>
                  <a:gd name="T5" fmla="*/ 0 h 324"/>
                  <a:gd name="T6" fmla="*/ 0 w 12761"/>
                  <a:gd name="T7" fmla="*/ 0 h 324"/>
                  <a:gd name="T8" fmla="*/ 0 w 12761"/>
                  <a:gd name="T9" fmla="*/ 0 h 324"/>
                  <a:gd name="T10" fmla="*/ 0 w 12761"/>
                  <a:gd name="T11" fmla="*/ 0 h 324"/>
                  <a:gd name="T12" fmla="*/ 0 w 12761"/>
                  <a:gd name="T13" fmla="*/ 0 h 324"/>
                  <a:gd name="T14" fmla="*/ 0 w 12761"/>
                  <a:gd name="T15" fmla="*/ 0 h 324"/>
                  <a:gd name="T16" fmla="*/ 0 w 12761"/>
                  <a:gd name="T17" fmla="*/ 0 h 324"/>
                  <a:gd name="T18" fmla="*/ 0 w 12761"/>
                  <a:gd name="T19" fmla="*/ 0 h 324"/>
                  <a:gd name="T20" fmla="*/ 0 w 12761"/>
                  <a:gd name="T21" fmla="*/ 0 h 324"/>
                  <a:gd name="T22" fmla="*/ 0 w 12761"/>
                  <a:gd name="T23" fmla="*/ 0 h 324"/>
                  <a:gd name="T24" fmla="*/ 0 w 12761"/>
                  <a:gd name="T25" fmla="*/ 0 h 324"/>
                  <a:gd name="T26" fmla="*/ 0 w 12761"/>
                  <a:gd name="T27" fmla="*/ 0 h 324"/>
                  <a:gd name="T28" fmla="*/ 0 w 12761"/>
                  <a:gd name="T29" fmla="*/ 0 h 3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61"/>
                  <a:gd name="T46" fmla="*/ 0 h 324"/>
                  <a:gd name="T47" fmla="*/ 12761 w 12761"/>
                  <a:gd name="T48" fmla="*/ 324 h 3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61" h="324">
                    <a:moveTo>
                      <a:pt x="0" y="0"/>
                    </a:moveTo>
                    <a:lnTo>
                      <a:pt x="6347" y="0"/>
                    </a:lnTo>
                    <a:lnTo>
                      <a:pt x="6349" y="324"/>
                    </a:lnTo>
                    <a:lnTo>
                      <a:pt x="0" y="324"/>
                    </a:lnTo>
                    <a:lnTo>
                      <a:pt x="0" y="0"/>
                    </a:lnTo>
                    <a:close/>
                    <a:moveTo>
                      <a:pt x="8746" y="0"/>
                    </a:moveTo>
                    <a:lnTo>
                      <a:pt x="9138" y="0"/>
                    </a:lnTo>
                    <a:lnTo>
                      <a:pt x="9138" y="324"/>
                    </a:lnTo>
                    <a:lnTo>
                      <a:pt x="8746" y="324"/>
                    </a:lnTo>
                    <a:lnTo>
                      <a:pt x="8746" y="0"/>
                    </a:lnTo>
                    <a:close/>
                    <a:moveTo>
                      <a:pt x="12354" y="0"/>
                    </a:moveTo>
                    <a:lnTo>
                      <a:pt x="12761" y="0"/>
                    </a:lnTo>
                    <a:lnTo>
                      <a:pt x="12760" y="324"/>
                    </a:lnTo>
                    <a:lnTo>
                      <a:pt x="12352" y="324"/>
                    </a:lnTo>
                    <a:lnTo>
                      <a:pt x="12354" y="0"/>
                    </a:lnTo>
                    <a:close/>
                  </a:path>
                </a:pathLst>
              </a:custGeom>
              <a:solidFill>
                <a:srgbClr val="47B7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00" name="Freeform 21">
                <a:extLst>
                  <a:ext uri="{FF2B5EF4-FFF2-40B4-BE49-F238E27FC236}">
                    <a16:creationId xmlns:a16="http://schemas.microsoft.com/office/drawing/2014/main" id="{0D788F30-5A69-43B4-91DF-C6F4175A097B}"/>
                  </a:ext>
                </a:extLst>
              </p:cNvPr>
              <p:cNvSpPr>
                <a:spLocks noEditPoints="1"/>
              </p:cNvSpPr>
              <p:nvPr/>
            </p:nvSpPr>
            <p:spPr bwMode="auto">
              <a:xfrm>
                <a:off x="3599" y="1856"/>
                <a:ext cx="1595" cy="40"/>
              </a:xfrm>
              <a:custGeom>
                <a:avLst/>
                <a:gdLst>
                  <a:gd name="T0" fmla="*/ 0 w 12761"/>
                  <a:gd name="T1" fmla="*/ 0 h 324"/>
                  <a:gd name="T2" fmla="*/ 0 w 12761"/>
                  <a:gd name="T3" fmla="*/ 0 h 324"/>
                  <a:gd name="T4" fmla="*/ 0 w 12761"/>
                  <a:gd name="T5" fmla="*/ 0 h 324"/>
                  <a:gd name="T6" fmla="*/ 0 w 12761"/>
                  <a:gd name="T7" fmla="*/ 0 h 324"/>
                  <a:gd name="T8" fmla="*/ 0 w 12761"/>
                  <a:gd name="T9" fmla="*/ 0 h 324"/>
                  <a:gd name="T10" fmla="*/ 0 w 12761"/>
                  <a:gd name="T11" fmla="*/ 0 h 324"/>
                  <a:gd name="T12" fmla="*/ 0 w 12761"/>
                  <a:gd name="T13" fmla="*/ 0 h 324"/>
                  <a:gd name="T14" fmla="*/ 0 w 12761"/>
                  <a:gd name="T15" fmla="*/ 0 h 324"/>
                  <a:gd name="T16" fmla="*/ 0 w 12761"/>
                  <a:gd name="T17" fmla="*/ 0 h 324"/>
                  <a:gd name="T18" fmla="*/ 0 w 12761"/>
                  <a:gd name="T19" fmla="*/ 0 h 324"/>
                  <a:gd name="T20" fmla="*/ 0 w 12761"/>
                  <a:gd name="T21" fmla="*/ 0 h 324"/>
                  <a:gd name="T22" fmla="*/ 0 w 12761"/>
                  <a:gd name="T23" fmla="*/ 0 h 324"/>
                  <a:gd name="T24" fmla="*/ 0 w 12761"/>
                  <a:gd name="T25" fmla="*/ 0 h 324"/>
                  <a:gd name="T26" fmla="*/ 0 w 12761"/>
                  <a:gd name="T27" fmla="*/ 0 h 324"/>
                  <a:gd name="T28" fmla="*/ 0 w 12761"/>
                  <a:gd name="T29" fmla="*/ 0 h 3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61"/>
                  <a:gd name="T46" fmla="*/ 0 h 324"/>
                  <a:gd name="T47" fmla="*/ 12761 w 12761"/>
                  <a:gd name="T48" fmla="*/ 324 h 3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61" h="324">
                    <a:moveTo>
                      <a:pt x="0" y="0"/>
                    </a:moveTo>
                    <a:lnTo>
                      <a:pt x="6348" y="0"/>
                    </a:lnTo>
                    <a:lnTo>
                      <a:pt x="6350" y="324"/>
                    </a:lnTo>
                    <a:lnTo>
                      <a:pt x="0" y="324"/>
                    </a:lnTo>
                    <a:lnTo>
                      <a:pt x="0" y="0"/>
                    </a:lnTo>
                    <a:close/>
                    <a:moveTo>
                      <a:pt x="8746" y="0"/>
                    </a:moveTo>
                    <a:lnTo>
                      <a:pt x="9138" y="0"/>
                    </a:lnTo>
                    <a:lnTo>
                      <a:pt x="9138" y="324"/>
                    </a:lnTo>
                    <a:lnTo>
                      <a:pt x="8746" y="324"/>
                    </a:lnTo>
                    <a:lnTo>
                      <a:pt x="8746" y="0"/>
                    </a:lnTo>
                    <a:close/>
                    <a:moveTo>
                      <a:pt x="12353" y="0"/>
                    </a:moveTo>
                    <a:lnTo>
                      <a:pt x="12761" y="0"/>
                    </a:lnTo>
                    <a:lnTo>
                      <a:pt x="12760" y="324"/>
                    </a:lnTo>
                    <a:lnTo>
                      <a:pt x="12352" y="324"/>
                    </a:lnTo>
                    <a:lnTo>
                      <a:pt x="12353" y="0"/>
                    </a:lnTo>
                    <a:close/>
                  </a:path>
                </a:pathLst>
              </a:custGeom>
              <a:solidFill>
                <a:srgbClr val="43B6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01" name="Freeform 22">
                <a:extLst>
                  <a:ext uri="{FF2B5EF4-FFF2-40B4-BE49-F238E27FC236}">
                    <a16:creationId xmlns:a16="http://schemas.microsoft.com/office/drawing/2014/main" id="{79AA155D-72F6-4B3E-901C-B4CAD357F11F}"/>
                  </a:ext>
                </a:extLst>
              </p:cNvPr>
              <p:cNvSpPr>
                <a:spLocks noEditPoints="1"/>
              </p:cNvSpPr>
              <p:nvPr/>
            </p:nvSpPr>
            <p:spPr bwMode="auto">
              <a:xfrm>
                <a:off x="3599" y="1876"/>
                <a:ext cx="1595" cy="41"/>
              </a:xfrm>
              <a:custGeom>
                <a:avLst/>
                <a:gdLst>
                  <a:gd name="T0" fmla="*/ 0 w 12760"/>
                  <a:gd name="T1" fmla="*/ 0 h 325"/>
                  <a:gd name="T2" fmla="*/ 0 w 12760"/>
                  <a:gd name="T3" fmla="*/ 0 h 325"/>
                  <a:gd name="T4" fmla="*/ 0 w 12760"/>
                  <a:gd name="T5" fmla="*/ 0 h 325"/>
                  <a:gd name="T6" fmla="*/ 0 w 12760"/>
                  <a:gd name="T7" fmla="*/ 0 h 325"/>
                  <a:gd name="T8" fmla="*/ 0 w 12760"/>
                  <a:gd name="T9" fmla="*/ 0 h 325"/>
                  <a:gd name="T10" fmla="*/ 0 w 12760"/>
                  <a:gd name="T11" fmla="*/ 0 h 325"/>
                  <a:gd name="T12" fmla="*/ 0 w 12760"/>
                  <a:gd name="T13" fmla="*/ 0 h 325"/>
                  <a:gd name="T14" fmla="*/ 0 w 12760"/>
                  <a:gd name="T15" fmla="*/ 0 h 325"/>
                  <a:gd name="T16" fmla="*/ 0 w 12760"/>
                  <a:gd name="T17" fmla="*/ 0 h 325"/>
                  <a:gd name="T18" fmla="*/ 0 w 12760"/>
                  <a:gd name="T19" fmla="*/ 0 h 325"/>
                  <a:gd name="T20" fmla="*/ 0 w 12760"/>
                  <a:gd name="T21" fmla="*/ 0 h 325"/>
                  <a:gd name="T22" fmla="*/ 0 w 12760"/>
                  <a:gd name="T23" fmla="*/ 0 h 325"/>
                  <a:gd name="T24" fmla="*/ 0 w 12760"/>
                  <a:gd name="T25" fmla="*/ 0 h 325"/>
                  <a:gd name="T26" fmla="*/ 0 w 12760"/>
                  <a:gd name="T27" fmla="*/ 0 h 325"/>
                  <a:gd name="T28" fmla="*/ 0 w 12760"/>
                  <a:gd name="T29" fmla="*/ 0 h 3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60"/>
                  <a:gd name="T46" fmla="*/ 0 h 325"/>
                  <a:gd name="T47" fmla="*/ 12760 w 12760"/>
                  <a:gd name="T48" fmla="*/ 325 h 3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60" h="325">
                    <a:moveTo>
                      <a:pt x="0" y="0"/>
                    </a:moveTo>
                    <a:lnTo>
                      <a:pt x="6349" y="0"/>
                    </a:lnTo>
                    <a:lnTo>
                      <a:pt x="6351" y="325"/>
                    </a:lnTo>
                    <a:lnTo>
                      <a:pt x="0" y="325"/>
                    </a:lnTo>
                    <a:lnTo>
                      <a:pt x="0" y="0"/>
                    </a:lnTo>
                    <a:close/>
                    <a:moveTo>
                      <a:pt x="8746" y="0"/>
                    </a:moveTo>
                    <a:lnTo>
                      <a:pt x="9138" y="0"/>
                    </a:lnTo>
                    <a:lnTo>
                      <a:pt x="9138" y="325"/>
                    </a:lnTo>
                    <a:lnTo>
                      <a:pt x="8746" y="325"/>
                    </a:lnTo>
                    <a:lnTo>
                      <a:pt x="8746" y="0"/>
                    </a:lnTo>
                    <a:close/>
                    <a:moveTo>
                      <a:pt x="12352" y="0"/>
                    </a:moveTo>
                    <a:lnTo>
                      <a:pt x="12760" y="0"/>
                    </a:lnTo>
                    <a:lnTo>
                      <a:pt x="12759" y="325"/>
                    </a:lnTo>
                    <a:lnTo>
                      <a:pt x="12351" y="325"/>
                    </a:lnTo>
                    <a:lnTo>
                      <a:pt x="12352" y="0"/>
                    </a:lnTo>
                    <a:close/>
                  </a:path>
                </a:pathLst>
              </a:custGeom>
              <a:solidFill>
                <a:srgbClr val="3EB5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02" name="Freeform 23">
                <a:extLst>
                  <a:ext uri="{FF2B5EF4-FFF2-40B4-BE49-F238E27FC236}">
                    <a16:creationId xmlns:a16="http://schemas.microsoft.com/office/drawing/2014/main" id="{D4C2DADA-39AC-4894-806C-7B87562FEEC7}"/>
                  </a:ext>
                </a:extLst>
              </p:cNvPr>
              <p:cNvSpPr>
                <a:spLocks noEditPoints="1"/>
              </p:cNvSpPr>
              <p:nvPr/>
            </p:nvSpPr>
            <p:spPr bwMode="auto">
              <a:xfrm>
                <a:off x="3599" y="1896"/>
                <a:ext cx="1595" cy="41"/>
              </a:xfrm>
              <a:custGeom>
                <a:avLst/>
                <a:gdLst>
                  <a:gd name="T0" fmla="*/ 0 w 12760"/>
                  <a:gd name="T1" fmla="*/ 0 h 325"/>
                  <a:gd name="T2" fmla="*/ 0 w 12760"/>
                  <a:gd name="T3" fmla="*/ 0 h 325"/>
                  <a:gd name="T4" fmla="*/ 0 w 12760"/>
                  <a:gd name="T5" fmla="*/ 0 h 325"/>
                  <a:gd name="T6" fmla="*/ 0 w 12760"/>
                  <a:gd name="T7" fmla="*/ 0 h 325"/>
                  <a:gd name="T8" fmla="*/ 0 w 12760"/>
                  <a:gd name="T9" fmla="*/ 0 h 325"/>
                  <a:gd name="T10" fmla="*/ 0 w 12760"/>
                  <a:gd name="T11" fmla="*/ 0 h 325"/>
                  <a:gd name="T12" fmla="*/ 0 w 12760"/>
                  <a:gd name="T13" fmla="*/ 0 h 325"/>
                  <a:gd name="T14" fmla="*/ 0 w 12760"/>
                  <a:gd name="T15" fmla="*/ 0 h 325"/>
                  <a:gd name="T16" fmla="*/ 0 w 12760"/>
                  <a:gd name="T17" fmla="*/ 0 h 325"/>
                  <a:gd name="T18" fmla="*/ 0 w 12760"/>
                  <a:gd name="T19" fmla="*/ 0 h 325"/>
                  <a:gd name="T20" fmla="*/ 0 w 12760"/>
                  <a:gd name="T21" fmla="*/ 0 h 325"/>
                  <a:gd name="T22" fmla="*/ 0 w 12760"/>
                  <a:gd name="T23" fmla="*/ 0 h 325"/>
                  <a:gd name="T24" fmla="*/ 0 w 12760"/>
                  <a:gd name="T25" fmla="*/ 0 h 325"/>
                  <a:gd name="T26" fmla="*/ 0 w 12760"/>
                  <a:gd name="T27" fmla="*/ 0 h 325"/>
                  <a:gd name="T28" fmla="*/ 0 w 12760"/>
                  <a:gd name="T29" fmla="*/ 0 h 3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60"/>
                  <a:gd name="T46" fmla="*/ 0 h 325"/>
                  <a:gd name="T47" fmla="*/ 12760 w 12760"/>
                  <a:gd name="T48" fmla="*/ 325 h 3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60" h="325">
                    <a:moveTo>
                      <a:pt x="0" y="0"/>
                    </a:moveTo>
                    <a:lnTo>
                      <a:pt x="6350" y="0"/>
                    </a:lnTo>
                    <a:lnTo>
                      <a:pt x="6352" y="325"/>
                    </a:lnTo>
                    <a:lnTo>
                      <a:pt x="0" y="325"/>
                    </a:lnTo>
                    <a:lnTo>
                      <a:pt x="0" y="0"/>
                    </a:lnTo>
                    <a:close/>
                    <a:moveTo>
                      <a:pt x="8746" y="0"/>
                    </a:moveTo>
                    <a:lnTo>
                      <a:pt x="9138" y="0"/>
                    </a:lnTo>
                    <a:lnTo>
                      <a:pt x="9138" y="325"/>
                    </a:lnTo>
                    <a:lnTo>
                      <a:pt x="8746" y="325"/>
                    </a:lnTo>
                    <a:lnTo>
                      <a:pt x="8746" y="0"/>
                    </a:lnTo>
                    <a:close/>
                    <a:moveTo>
                      <a:pt x="12352" y="0"/>
                    </a:moveTo>
                    <a:lnTo>
                      <a:pt x="12760" y="0"/>
                    </a:lnTo>
                    <a:lnTo>
                      <a:pt x="12759" y="325"/>
                    </a:lnTo>
                    <a:lnTo>
                      <a:pt x="12351" y="325"/>
                    </a:lnTo>
                    <a:lnTo>
                      <a:pt x="12352" y="0"/>
                    </a:lnTo>
                    <a:close/>
                  </a:path>
                </a:pathLst>
              </a:custGeom>
              <a:solidFill>
                <a:srgbClr val="3AB4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03" name="Freeform 24">
                <a:extLst>
                  <a:ext uri="{FF2B5EF4-FFF2-40B4-BE49-F238E27FC236}">
                    <a16:creationId xmlns:a16="http://schemas.microsoft.com/office/drawing/2014/main" id="{C1E642E6-ECFD-4E90-86B1-6D445BFC34FF}"/>
                  </a:ext>
                </a:extLst>
              </p:cNvPr>
              <p:cNvSpPr>
                <a:spLocks noEditPoints="1"/>
              </p:cNvSpPr>
              <p:nvPr/>
            </p:nvSpPr>
            <p:spPr bwMode="auto">
              <a:xfrm>
                <a:off x="3599" y="1917"/>
                <a:ext cx="1594" cy="40"/>
              </a:xfrm>
              <a:custGeom>
                <a:avLst/>
                <a:gdLst>
                  <a:gd name="T0" fmla="*/ 0 w 12759"/>
                  <a:gd name="T1" fmla="*/ 0 h 324"/>
                  <a:gd name="T2" fmla="*/ 0 w 12759"/>
                  <a:gd name="T3" fmla="*/ 0 h 324"/>
                  <a:gd name="T4" fmla="*/ 0 w 12759"/>
                  <a:gd name="T5" fmla="*/ 0 h 324"/>
                  <a:gd name="T6" fmla="*/ 0 w 12759"/>
                  <a:gd name="T7" fmla="*/ 0 h 324"/>
                  <a:gd name="T8" fmla="*/ 0 w 12759"/>
                  <a:gd name="T9" fmla="*/ 0 h 324"/>
                  <a:gd name="T10" fmla="*/ 0 w 12759"/>
                  <a:gd name="T11" fmla="*/ 0 h 324"/>
                  <a:gd name="T12" fmla="*/ 0 w 12759"/>
                  <a:gd name="T13" fmla="*/ 0 h 324"/>
                  <a:gd name="T14" fmla="*/ 0 w 12759"/>
                  <a:gd name="T15" fmla="*/ 0 h 324"/>
                  <a:gd name="T16" fmla="*/ 0 w 12759"/>
                  <a:gd name="T17" fmla="*/ 0 h 324"/>
                  <a:gd name="T18" fmla="*/ 0 w 12759"/>
                  <a:gd name="T19" fmla="*/ 0 h 324"/>
                  <a:gd name="T20" fmla="*/ 0 w 12759"/>
                  <a:gd name="T21" fmla="*/ 0 h 324"/>
                  <a:gd name="T22" fmla="*/ 0 w 12759"/>
                  <a:gd name="T23" fmla="*/ 0 h 324"/>
                  <a:gd name="T24" fmla="*/ 0 w 12759"/>
                  <a:gd name="T25" fmla="*/ 0 h 324"/>
                  <a:gd name="T26" fmla="*/ 0 w 12759"/>
                  <a:gd name="T27" fmla="*/ 0 h 324"/>
                  <a:gd name="T28" fmla="*/ 0 w 12759"/>
                  <a:gd name="T29" fmla="*/ 0 h 3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59"/>
                  <a:gd name="T46" fmla="*/ 0 h 324"/>
                  <a:gd name="T47" fmla="*/ 12759 w 12759"/>
                  <a:gd name="T48" fmla="*/ 324 h 3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59" h="324">
                    <a:moveTo>
                      <a:pt x="0" y="0"/>
                    </a:moveTo>
                    <a:lnTo>
                      <a:pt x="6351" y="0"/>
                    </a:lnTo>
                    <a:lnTo>
                      <a:pt x="6352" y="324"/>
                    </a:lnTo>
                    <a:lnTo>
                      <a:pt x="0" y="324"/>
                    </a:lnTo>
                    <a:lnTo>
                      <a:pt x="0" y="0"/>
                    </a:lnTo>
                    <a:close/>
                    <a:moveTo>
                      <a:pt x="8746" y="0"/>
                    </a:moveTo>
                    <a:lnTo>
                      <a:pt x="9138" y="0"/>
                    </a:lnTo>
                    <a:lnTo>
                      <a:pt x="9138" y="324"/>
                    </a:lnTo>
                    <a:lnTo>
                      <a:pt x="8746" y="324"/>
                    </a:lnTo>
                    <a:lnTo>
                      <a:pt x="8746" y="0"/>
                    </a:lnTo>
                    <a:close/>
                    <a:moveTo>
                      <a:pt x="12351" y="0"/>
                    </a:moveTo>
                    <a:lnTo>
                      <a:pt x="12759" y="0"/>
                    </a:lnTo>
                    <a:lnTo>
                      <a:pt x="12758" y="324"/>
                    </a:lnTo>
                    <a:lnTo>
                      <a:pt x="12350" y="324"/>
                    </a:lnTo>
                    <a:lnTo>
                      <a:pt x="12351" y="0"/>
                    </a:lnTo>
                    <a:close/>
                  </a:path>
                </a:pathLst>
              </a:custGeom>
              <a:solidFill>
                <a:srgbClr val="35B3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04" name="Freeform 25">
                <a:extLst>
                  <a:ext uri="{FF2B5EF4-FFF2-40B4-BE49-F238E27FC236}">
                    <a16:creationId xmlns:a16="http://schemas.microsoft.com/office/drawing/2014/main" id="{ED46EA45-AEC0-42BF-9FAA-81FB3BEA5F38}"/>
                  </a:ext>
                </a:extLst>
              </p:cNvPr>
              <p:cNvSpPr>
                <a:spLocks noEditPoints="1"/>
              </p:cNvSpPr>
              <p:nvPr/>
            </p:nvSpPr>
            <p:spPr bwMode="auto">
              <a:xfrm>
                <a:off x="3599" y="1937"/>
                <a:ext cx="1594" cy="40"/>
              </a:xfrm>
              <a:custGeom>
                <a:avLst/>
                <a:gdLst>
                  <a:gd name="T0" fmla="*/ 0 w 12759"/>
                  <a:gd name="T1" fmla="*/ 0 h 325"/>
                  <a:gd name="T2" fmla="*/ 0 w 12759"/>
                  <a:gd name="T3" fmla="*/ 0 h 325"/>
                  <a:gd name="T4" fmla="*/ 0 w 12759"/>
                  <a:gd name="T5" fmla="*/ 0 h 325"/>
                  <a:gd name="T6" fmla="*/ 0 w 12759"/>
                  <a:gd name="T7" fmla="*/ 0 h 325"/>
                  <a:gd name="T8" fmla="*/ 0 w 12759"/>
                  <a:gd name="T9" fmla="*/ 0 h 325"/>
                  <a:gd name="T10" fmla="*/ 0 w 12759"/>
                  <a:gd name="T11" fmla="*/ 0 h 325"/>
                  <a:gd name="T12" fmla="*/ 0 w 12759"/>
                  <a:gd name="T13" fmla="*/ 0 h 325"/>
                  <a:gd name="T14" fmla="*/ 0 w 12759"/>
                  <a:gd name="T15" fmla="*/ 0 h 325"/>
                  <a:gd name="T16" fmla="*/ 0 w 12759"/>
                  <a:gd name="T17" fmla="*/ 0 h 325"/>
                  <a:gd name="T18" fmla="*/ 0 w 12759"/>
                  <a:gd name="T19" fmla="*/ 0 h 325"/>
                  <a:gd name="T20" fmla="*/ 0 w 12759"/>
                  <a:gd name="T21" fmla="*/ 0 h 325"/>
                  <a:gd name="T22" fmla="*/ 0 w 12759"/>
                  <a:gd name="T23" fmla="*/ 0 h 325"/>
                  <a:gd name="T24" fmla="*/ 0 w 12759"/>
                  <a:gd name="T25" fmla="*/ 0 h 325"/>
                  <a:gd name="T26" fmla="*/ 0 w 12759"/>
                  <a:gd name="T27" fmla="*/ 0 h 325"/>
                  <a:gd name="T28" fmla="*/ 0 w 12759"/>
                  <a:gd name="T29" fmla="*/ 0 h 3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59"/>
                  <a:gd name="T46" fmla="*/ 0 h 325"/>
                  <a:gd name="T47" fmla="*/ 12759 w 12759"/>
                  <a:gd name="T48" fmla="*/ 325 h 3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59" h="325">
                    <a:moveTo>
                      <a:pt x="0" y="0"/>
                    </a:moveTo>
                    <a:lnTo>
                      <a:pt x="6352" y="0"/>
                    </a:lnTo>
                    <a:lnTo>
                      <a:pt x="6353" y="325"/>
                    </a:lnTo>
                    <a:lnTo>
                      <a:pt x="0" y="325"/>
                    </a:lnTo>
                    <a:lnTo>
                      <a:pt x="0" y="0"/>
                    </a:lnTo>
                    <a:close/>
                    <a:moveTo>
                      <a:pt x="8746" y="0"/>
                    </a:moveTo>
                    <a:lnTo>
                      <a:pt x="9138" y="0"/>
                    </a:lnTo>
                    <a:lnTo>
                      <a:pt x="9138" y="325"/>
                    </a:lnTo>
                    <a:lnTo>
                      <a:pt x="8746" y="325"/>
                    </a:lnTo>
                    <a:lnTo>
                      <a:pt x="8746" y="0"/>
                    </a:lnTo>
                    <a:close/>
                    <a:moveTo>
                      <a:pt x="12351" y="0"/>
                    </a:moveTo>
                    <a:lnTo>
                      <a:pt x="12759" y="0"/>
                    </a:lnTo>
                    <a:lnTo>
                      <a:pt x="12757" y="325"/>
                    </a:lnTo>
                    <a:lnTo>
                      <a:pt x="12350" y="325"/>
                    </a:lnTo>
                    <a:lnTo>
                      <a:pt x="12351" y="0"/>
                    </a:lnTo>
                    <a:close/>
                  </a:path>
                </a:pathLst>
              </a:custGeom>
              <a:solidFill>
                <a:srgbClr val="2DB2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05" name="Freeform 26">
                <a:extLst>
                  <a:ext uri="{FF2B5EF4-FFF2-40B4-BE49-F238E27FC236}">
                    <a16:creationId xmlns:a16="http://schemas.microsoft.com/office/drawing/2014/main" id="{4DB8E4B4-D0C9-49AB-ABF7-D84C5D2A50AA}"/>
                  </a:ext>
                </a:extLst>
              </p:cNvPr>
              <p:cNvSpPr>
                <a:spLocks noEditPoints="1"/>
              </p:cNvSpPr>
              <p:nvPr/>
            </p:nvSpPr>
            <p:spPr bwMode="auto">
              <a:xfrm>
                <a:off x="3599" y="1957"/>
                <a:ext cx="1594" cy="41"/>
              </a:xfrm>
              <a:custGeom>
                <a:avLst/>
                <a:gdLst>
                  <a:gd name="T0" fmla="*/ 0 w 12758"/>
                  <a:gd name="T1" fmla="*/ 0 h 325"/>
                  <a:gd name="T2" fmla="*/ 0 w 12758"/>
                  <a:gd name="T3" fmla="*/ 0 h 325"/>
                  <a:gd name="T4" fmla="*/ 0 w 12758"/>
                  <a:gd name="T5" fmla="*/ 0 h 325"/>
                  <a:gd name="T6" fmla="*/ 0 w 12758"/>
                  <a:gd name="T7" fmla="*/ 0 h 325"/>
                  <a:gd name="T8" fmla="*/ 0 w 12758"/>
                  <a:gd name="T9" fmla="*/ 0 h 325"/>
                  <a:gd name="T10" fmla="*/ 0 w 12758"/>
                  <a:gd name="T11" fmla="*/ 0 h 325"/>
                  <a:gd name="T12" fmla="*/ 0 w 12758"/>
                  <a:gd name="T13" fmla="*/ 0 h 325"/>
                  <a:gd name="T14" fmla="*/ 0 w 12758"/>
                  <a:gd name="T15" fmla="*/ 0 h 325"/>
                  <a:gd name="T16" fmla="*/ 0 w 12758"/>
                  <a:gd name="T17" fmla="*/ 0 h 325"/>
                  <a:gd name="T18" fmla="*/ 0 w 12758"/>
                  <a:gd name="T19" fmla="*/ 0 h 325"/>
                  <a:gd name="T20" fmla="*/ 0 w 12758"/>
                  <a:gd name="T21" fmla="*/ 0 h 325"/>
                  <a:gd name="T22" fmla="*/ 0 w 12758"/>
                  <a:gd name="T23" fmla="*/ 0 h 325"/>
                  <a:gd name="T24" fmla="*/ 0 w 12758"/>
                  <a:gd name="T25" fmla="*/ 0 h 325"/>
                  <a:gd name="T26" fmla="*/ 0 w 12758"/>
                  <a:gd name="T27" fmla="*/ 0 h 325"/>
                  <a:gd name="T28" fmla="*/ 0 w 12758"/>
                  <a:gd name="T29" fmla="*/ 0 h 3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58"/>
                  <a:gd name="T46" fmla="*/ 0 h 325"/>
                  <a:gd name="T47" fmla="*/ 12758 w 12758"/>
                  <a:gd name="T48" fmla="*/ 325 h 3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58" h="325">
                    <a:moveTo>
                      <a:pt x="0" y="0"/>
                    </a:moveTo>
                    <a:lnTo>
                      <a:pt x="6352" y="0"/>
                    </a:lnTo>
                    <a:lnTo>
                      <a:pt x="6354" y="325"/>
                    </a:lnTo>
                    <a:lnTo>
                      <a:pt x="0" y="325"/>
                    </a:lnTo>
                    <a:lnTo>
                      <a:pt x="0" y="0"/>
                    </a:lnTo>
                    <a:close/>
                    <a:moveTo>
                      <a:pt x="8746" y="0"/>
                    </a:moveTo>
                    <a:lnTo>
                      <a:pt x="9138" y="0"/>
                    </a:lnTo>
                    <a:lnTo>
                      <a:pt x="9138" y="325"/>
                    </a:lnTo>
                    <a:lnTo>
                      <a:pt x="8746" y="325"/>
                    </a:lnTo>
                    <a:lnTo>
                      <a:pt x="8746" y="0"/>
                    </a:lnTo>
                    <a:close/>
                    <a:moveTo>
                      <a:pt x="12350" y="0"/>
                    </a:moveTo>
                    <a:lnTo>
                      <a:pt x="12758" y="0"/>
                    </a:lnTo>
                    <a:lnTo>
                      <a:pt x="12756" y="325"/>
                    </a:lnTo>
                    <a:lnTo>
                      <a:pt x="12349" y="325"/>
                    </a:lnTo>
                    <a:lnTo>
                      <a:pt x="12350" y="0"/>
                    </a:lnTo>
                    <a:close/>
                  </a:path>
                </a:pathLst>
              </a:custGeom>
              <a:solidFill>
                <a:srgbClr val="28B1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06" name="Freeform 27">
                <a:extLst>
                  <a:ext uri="{FF2B5EF4-FFF2-40B4-BE49-F238E27FC236}">
                    <a16:creationId xmlns:a16="http://schemas.microsoft.com/office/drawing/2014/main" id="{8C36F4CD-5455-46F9-819C-3FAED1C49928}"/>
                  </a:ext>
                </a:extLst>
              </p:cNvPr>
              <p:cNvSpPr>
                <a:spLocks noEditPoints="1"/>
              </p:cNvSpPr>
              <p:nvPr/>
            </p:nvSpPr>
            <p:spPr bwMode="auto">
              <a:xfrm>
                <a:off x="3599" y="1977"/>
                <a:ext cx="1594" cy="41"/>
              </a:xfrm>
              <a:custGeom>
                <a:avLst/>
                <a:gdLst>
                  <a:gd name="T0" fmla="*/ 0 w 12757"/>
                  <a:gd name="T1" fmla="*/ 0 h 325"/>
                  <a:gd name="T2" fmla="*/ 0 w 12757"/>
                  <a:gd name="T3" fmla="*/ 0 h 325"/>
                  <a:gd name="T4" fmla="*/ 0 w 12757"/>
                  <a:gd name="T5" fmla="*/ 0 h 325"/>
                  <a:gd name="T6" fmla="*/ 0 w 12757"/>
                  <a:gd name="T7" fmla="*/ 0 h 325"/>
                  <a:gd name="T8" fmla="*/ 0 w 12757"/>
                  <a:gd name="T9" fmla="*/ 0 h 325"/>
                  <a:gd name="T10" fmla="*/ 0 w 12757"/>
                  <a:gd name="T11" fmla="*/ 0 h 325"/>
                  <a:gd name="T12" fmla="*/ 0 w 12757"/>
                  <a:gd name="T13" fmla="*/ 0 h 325"/>
                  <a:gd name="T14" fmla="*/ 0 w 12757"/>
                  <a:gd name="T15" fmla="*/ 0 h 325"/>
                  <a:gd name="T16" fmla="*/ 0 w 12757"/>
                  <a:gd name="T17" fmla="*/ 0 h 325"/>
                  <a:gd name="T18" fmla="*/ 0 w 12757"/>
                  <a:gd name="T19" fmla="*/ 0 h 325"/>
                  <a:gd name="T20" fmla="*/ 0 w 12757"/>
                  <a:gd name="T21" fmla="*/ 0 h 325"/>
                  <a:gd name="T22" fmla="*/ 0 w 12757"/>
                  <a:gd name="T23" fmla="*/ 0 h 325"/>
                  <a:gd name="T24" fmla="*/ 0 w 12757"/>
                  <a:gd name="T25" fmla="*/ 0 h 325"/>
                  <a:gd name="T26" fmla="*/ 0 w 12757"/>
                  <a:gd name="T27" fmla="*/ 0 h 325"/>
                  <a:gd name="T28" fmla="*/ 0 w 12757"/>
                  <a:gd name="T29" fmla="*/ 0 h 3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57"/>
                  <a:gd name="T46" fmla="*/ 0 h 325"/>
                  <a:gd name="T47" fmla="*/ 12757 w 12757"/>
                  <a:gd name="T48" fmla="*/ 325 h 3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57" h="325">
                    <a:moveTo>
                      <a:pt x="0" y="0"/>
                    </a:moveTo>
                    <a:lnTo>
                      <a:pt x="6353" y="0"/>
                    </a:lnTo>
                    <a:lnTo>
                      <a:pt x="6355" y="325"/>
                    </a:lnTo>
                    <a:lnTo>
                      <a:pt x="0" y="325"/>
                    </a:lnTo>
                    <a:lnTo>
                      <a:pt x="0" y="0"/>
                    </a:lnTo>
                    <a:close/>
                    <a:moveTo>
                      <a:pt x="8746" y="0"/>
                    </a:moveTo>
                    <a:lnTo>
                      <a:pt x="9138" y="0"/>
                    </a:lnTo>
                    <a:lnTo>
                      <a:pt x="9138" y="325"/>
                    </a:lnTo>
                    <a:lnTo>
                      <a:pt x="8746" y="325"/>
                    </a:lnTo>
                    <a:lnTo>
                      <a:pt x="8746" y="0"/>
                    </a:lnTo>
                    <a:close/>
                    <a:moveTo>
                      <a:pt x="12350" y="0"/>
                    </a:moveTo>
                    <a:lnTo>
                      <a:pt x="12757" y="0"/>
                    </a:lnTo>
                    <a:lnTo>
                      <a:pt x="12756" y="325"/>
                    </a:lnTo>
                    <a:lnTo>
                      <a:pt x="12348" y="325"/>
                    </a:lnTo>
                    <a:lnTo>
                      <a:pt x="12350" y="0"/>
                    </a:lnTo>
                    <a:close/>
                  </a:path>
                </a:pathLst>
              </a:custGeom>
              <a:solidFill>
                <a:srgbClr val="21B0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07" name="Freeform 28">
                <a:extLst>
                  <a:ext uri="{FF2B5EF4-FFF2-40B4-BE49-F238E27FC236}">
                    <a16:creationId xmlns:a16="http://schemas.microsoft.com/office/drawing/2014/main" id="{31E8323A-B782-48E5-B586-7065AEF64A72}"/>
                  </a:ext>
                </a:extLst>
              </p:cNvPr>
              <p:cNvSpPr>
                <a:spLocks noEditPoints="1"/>
              </p:cNvSpPr>
              <p:nvPr/>
            </p:nvSpPr>
            <p:spPr bwMode="auto">
              <a:xfrm>
                <a:off x="3599" y="1998"/>
                <a:ext cx="1594" cy="40"/>
              </a:xfrm>
              <a:custGeom>
                <a:avLst/>
                <a:gdLst>
                  <a:gd name="T0" fmla="*/ 0 w 12756"/>
                  <a:gd name="T1" fmla="*/ 0 h 325"/>
                  <a:gd name="T2" fmla="*/ 0 w 12756"/>
                  <a:gd name="T3" fmla="*/ 0 h 325"/>
                  <a:gd name="T4" fmla="*/ 0 w 12756"/>
                  <a:gd name="T5" fmla="*/ 0 h 325"/>
                  <a:gd name="T6" fmla="*/ 0 w 12756"/>
                  <a:gd name="T7" fmla="*/ 0 h 325"/>
                  <a:gd name="T8" fmla="*/ 0 w 12756"/>
                  <a:gd name="T9" fmla="*/ 0 h 325"/>
                  <a:gd name="T10" fmla="*/ 0 w 12756"/>
                  <a:gd name="T11" fmla="*/ 0 h 325"/>
                  <a:gd name="T12" fmla="*/ 0 w 12756"/>
                  <a:gd name="T13" fmla="*/ 0 h 325"/>
                  <a:gd name="T14" fmla="*/ 0 w 12756"/>
                  <a:gd name="T15" fmla="*/ 0 h 325"/>
                  <a:gd name="T16" fmla="*/ 0 w 12756"/>
                  <a:gd name="T17" fmla="*/ 0 h 325"/>
                  <a:gd name="T18" fmla="*/ 0 w 12756"/>
                  <a:gd name="T19" fmla="*/ 0 h 325"/>
                  <a:gd name="T20" fmla="*/ 0 w 12756"/>
                  <a:gd name="T21" fmla="*/ 0 h 325"/>
                  <a:gd name="T22" fmla="*/ 0 w 12756"/>
                  <a:gd name="T23" fmla="*/ 0 h 325"/>
                  <a:gd name="T24" fmla="*/ 0 w 12756"/>
                  <a:gd name="T25" fmla="*/ 0 h 325"/>
                  <a:gd name="T26" fmla="*/ 0 w 12756"/>
                  <a:gd name="T27" fmla="*/ 0 h 325"/>
                  <a:gd name="T28" fmla="*/ 0 w 12756"/>
                  <a:gd name="T29" fmla="*/ 0 h 3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56"/>
                  <a:gd name="T46" fmla="*/ 0 h 325"/>
                  <a:gd name="T47" fmla="*/ 12756 w 12756"/>
                  <a:gd name="T48" fmla="*/ 325 h 3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56" h="325">
                    <a:moveTo>
                      <a:pt x="0" y="0"/>
                    </a:moveTo>
                    <a:lnTo>
                      <a:pt x="6354" y="0"/>
                    </a:lnTo>
                    <a:lnTo>
                      <a:pt x="6356" y="325"/>
                    </a:lnTo>
                    <a:lnTo>
                      <a:pt x="0" y="325"/>
                    </a:lnTo>
                    <a:lnTo>
                      <a:pt x="0" y="0"/>
                    </a:lnTo>
                    <a:close/>
                    <a:moveTo>
                      <a:pt x="8746" y="0"/>
                    </a:moveTo>
                    <a:lnTo>
                      <a:pt x="9138" y="0"/>
                    </a:lnTo>
                    <a:lnTo>
                      <a:pt x="9138" y="325"/>
                    </a:lnTo>
                    <a:lnTo>
                      <a:pt x="8746" y="325"/>
                    </a:lnTo>
                    <a:lnTo>
                      <a:pt x="8746" y="0"/>
                    </a:lnTo>
                    <a:close/>
                    <a:moveTo>
                      <a:pt x="12349" y="0"/>
                    </a:moveTo>
                    <a:lnTo>
                      <a:pt x="12756" y="0"/>
                    </a:lnTo>
                    <a:lnTo>
                      <a:pt x="12755" y="325"/>
                    </a:lnTo>
                    <a:lnTo>
                      <a:pt x="12348" y="325"/>
                    </a:lnTo>
                    <a:lnTo>
                      <a:pt x="12349" y="0"/>
                    </a:lnTo>
                    <a:close/>
                  </a:path>
                </a:pathLst>
              </a:custGeom>
              <a:solidFill>
                <a:srgbClr val="19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08" name="Freeform 29">
                <a:extLst>
                  <a:ext uri="{FF2B5EF4-FFF2-40B4-BE49-F238E27FC236}">
                    <a16:creationId xmlns:a16="http://schemas.microsoft.com/office/drawing/2014/main" id="{1F754525-642A-43CE-B833-F897C0EA1ABA}"/>
                  </a:ext>
                </a:extLst>
              </p:cNvPr>
              <p:cNvSpPr>
                <a:spLocks noEditPoints="1"/>
              </p:cNvSpPr>
              <p:nvPr/>
            </p:nvSpPr>
            <p:spPr bwMode="auto">
              <a:xfrm>
                <a:off x="3599" y="2018"/>
                <a:ext cx="1594" cy="41"/>
              </a:xfrm>
              <a:custGeom>
                <a:avLst/>
                <a:gdLst>
                  <a:gd name="T0" fmla="*/ 0 w 12756"/>
                  <a:gd name="T1" fmla="*/ 0 h 324"/>
                  <a:gd name="T2" fmla="*/ 0 w 12756"/>
                  <a:gd name="T3" fmla="*/ 0 h 324"/>
                  <a:gd name="T4" fmla="*/ 0 w 12756"/>
                  <a:gd name="T5" fmla="*/ 0 h 324"/>
                  <a:gd name="T6" fmla="*/ 0 w 12756"/>
                  <a:gd name="T7" fmla="*/ 0 h 324"/>
                  <a:gd name="T8" fmla="*/ 0 w 12756"/>
                  <a:gd name="T9" fmla="*/ 0 h 324"/>
                  <a:gd name="T10" fmla="*/ 0 w 12756"/>
                  <a:gd name="T11" fmla="*/ 0 h 324"/>
                  <a:gd name="T12" fmla="*/ 0 w 12756"/>
                  <a:gd name="T13" fmla="*/ 0 h 324"/>
                  <a:gd name="T14" fmla="*/ 0 w 12756"/>
                  <a:gd name="T15" fmla="*/ 0 h 324"/>
                  <a:gd name="T16" fmla="*/ 0 w 12756"/>
                  <a:gd name="T17" fmla="*/ 0 h 324"/>
                  <a:gd name="T18" fmla="*/ 0 w 12756"/>
                  <a:gd name="T19" fmla="*/ 0 h 324"/>
                  <a:gd name="T20" fmla="*/ 0 w 12756"/>
                  <a:gd name="T21" fmla="*/ 0 h 324"/>
                  <a:gd name="T22" fmla="*/ 0 w 12756"/>
                  <a:gd name="T23" fmla="*/ 0 h 324"/>
                  <a:gd name="T24" fmla="*/ 0 w 12756"/>
                  <a:gd name="T25" fmla="*/ 0 h 324"/>
                  <a:gd name="T26" fmla="*/ 0 w 12756"/>
                  <a:gd name="T27" fmla="*/ 0 h 324"/>
                  <a:gd name="T28" fmla="*/ 0 w 12756"/>
                  <a:gd name="T29" fmla="*/ 0 h 3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56"/>
                  <a:gd name="T46" fmla="*/ 0 h 324"/>
                  <a:gd name="T47" fmla="*/ 12756 w 12756"/>
                  <a:gd name="T48" fmla="*/ 324 h 3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56" h="324">
                    <a:moveTo>
                      <a:pt x="0" y="0"/>
                    </a:moveTo>
                    <a:lnTo>
                      <a:pt x="6355" y="0"/>
                    </a:lnTo>
                    <a:lnTo>
                      <a:pt x="6357" y="324"/>
                    </a:lnTo>
                    <a:lnTo>
                      <a:pt x="0" y="324"/>
                    </a:lnTo>
                    <a:lnTo>
                      <a:pt x="0" y="0"/>
                    </a:lnTo>
                    <a:close/>
                    <a:moveTo>
                      <a:pt x="8746" y="0"/>
                    </a:moveTo>
                    <a:lnTo>
                      <a:pt x="9138" y="0"/>
                    </a:lnTo>
                    <a:lnTo>
                      <a:pt x="9138" y="324"/>
                    </a:lnTo>
                    <a:lnTo>
                      <a:pt x="8746" y="324"/>
                    </a:lnTo>
                    <a:lnTo>
                      <a:pt x="8746" y="0"/>
                    </a:lnTo>
                    <a:close/>
                    <a:moveTo>
                      <a:pt x="12348" y="0"/>
                    </a:moveTo>
                    <a:lnTo>
                      <a:pt x="12756" y="0"/>
                    </a:lnTo>
                    <a:lnTo>
                      <a:pt x="12755" y="324"/>
                    </a:lnTo>
                    <a:lnTo>
                      <a:pt x="12347" y="324"/>
                    </a:lnTo>
                    <a:lnTo>
                      <a:pt x="12348" y="0"/>
                    </a:lnTo>
                    <a:close/>
                  </a:path>
                </a:pathLst>
              </a:custGeom>
              <a:solidFill>
                <a:srgbClr val="0CAE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09" name="Freeform 30">
                <a:extLst>
                  <a:ext uri="{FF2B5EF4-FFF2-40B4-BE49-F238E27FC236}">
                    <a16:creationId xmlns:a16="http://schemas.microsoft.com/office/drawing/2014/main" id="{9C7B371C-B53E-4212-B61C-0A839C657BCD}"/>
                  </a:ext>
                </a:extLst>
              </p:cNvPr>
              <p:cNvSpPr>
                <a:spLocks noEditPoints="1"/>
              </p:cNvSpPr>
              <p:nvPr/>
            </p:nvSpPr>
            <p:spPr bwMode="auto">
              <a:xfrm>
                <a:off x="3599" y="2038"/>
                <a:ext cx="1594" cy="41"/>
              </a:xfrm>
              <a:custGeom>
                <a:avLst/>
                <a:gdLst>
                  <a:gd name="T0" fmla="*/ 0 w 12755"/>
                  <a:gd name="T1" fmla="*/ 0 h 324"/>
                  <a:gd name="T2" fmla="*/ 0 w 12755"/>
                  <a:gd name="T3" fmla="*/ 0 h 324"/>
                  <a:gd name="T4" fmla="*/ 0 w 12755"/>
                  <a:gd name="T5" fmla="*/ 0 h 324"/>
                  <a:gd name="T6" fmla="*/ 0 w 12755"/>
                  <a:gd name="T7" fmla="*/ 0 h 324"/>
                  <a:gd name="T8" fmla="*/ 0 w 12755"/>
                  <a:gd name="T9" fmla="*/ 0 h 324"/>
                  <a:gd name="T10" fmla="*/ 0 w 12755"/>
                  <a:gd name="T11" fmla="*/ 0 h 324"/>
                  <a:gd name="T12" fmla="*/ 0 w 12755"/>
                  <a:gd name="T13" fmla="*/ 0 h 324"/>
                  <a:gd name="T14" fmla="*/ 0 w 12755"/>
                  <a:gd name="T15" fmla="*/ 0 h 324"/>
                  <a:gd name="T16" fmla="*/ 0 w 12755"/>
                  <a:gd name="T17" fmla="*/ 0 h 324"/>
                  <a:gd name="T18" fmla="*/ 0 w 12755"/>
                  <a:gd name="T19" fmla="*/ 0 h 324"/>
                  <a:gd name="T20" fmla="*/ 0 w 12755"/>
                  <a:gd name="T21" fmla="*/ 0 h 324"/>
                  <a:gd name="T22" fmla="*/ 0 w 12755"/>
                  <a:gd name="T23" fmla="*/ 0 h 324"/>
                  <a:gd name="T24" fmla="*/ 0 w 12755"/>
                  <a:gd name="T25" fmla="*/ 0 h 324"/>
                  <a:gd name="T26" fmla="*/ 0 w 12755"/>
                  <a:gd name="T27" fmla="*/ 0 h 324"/>
                  <a:gd name="T28" fmla="*/ 0 w 12755"/>
                  <a:gd name="T29" fmla="*/ 0 h 3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55"/>
                  <a:gd name="T46" fmla="*/ 0 h 324"/>
                  <a:gd name="T47" fmla="*/ 12755 w 12755"/>
                  <a:gd name="T48" fmla="*/ 324 h 3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55" h="324">
                    <a:moveTo>
                      <a:pt x="0" y="0"/>
                    </a:moveTo>
                    <a:lnTo>
                      <a:pt x="6356" y="0"/>
                    </a:lnTo>
                    <a:lnTo>
                      <a:pt x="6358" y="324"/>
                    </a:lnTo>
                    <a:lnTo>
                      <a:pt x="0" y="324"/>
                    </a:lnTo>
                    <a:lnTo>
                      <a:pt x="0" y="0"/>
                    </a:lnTo>
                    <a:close/>
                    <a:moveTo>
                      <a:pt x="8746" y="0"/>
                    </a:moveTo>
                    <a:lnTo>
                      <a:pt x="9138" y="0"/>
                    </a:lnTo>
                    <a:lnTo>
                      <a:pt x="9138" y="324"/>
                    </a:lnTo>
                    <a:lnTo>
                      <a:pt x="8746" y="324"/>
                    </a:lnTo>
                    <a:lnTo>
                      <a:pt x="8746" y="0"/>
                    </a:lnTo>
                    <a:close/>
                    <a:moveTo>
                      <a:pt x="12348" y="0"/>
                    </a:moveTo>
                    <a:lnTo>
                      <a:pt x="12755" y="0"/>
                    </a:lnTo>
                    <a:lnTo>
                      <a:pt x="12754" y="324"/>
                    </a:lnTo>
                    <a:lnTo>
                      <a:pt x="12347" y="324"/>
                    </a:lnTo>
                    <a:lnTo>
                      <a:pt x="12348" y="0"/>
                    </a:lnTo>
                    <a:close/>
                  </a:path>
                </a:pathLst>
              </a:custGeom>
              <a:solidFill>
                <a:srgbClr val="00AD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10" name="Freeform 31">
                <a:extLst>
                  <a:ext uri="{FF2B5EF4-FFF2-40B4-BE49-F238E27FC236}">
                    <a16:creationId xmlns:a16="http://schemas.microsoft.com/office/drawing/2014/main" id="{0EF21C38-4048-4B66-98AA-17D580CBB3B3}"/>
                  </a:ext>
                </a:extLst>
              </p:cNvPr>
              <p:cNvSpPr>
                <a:spLocks noEditPoints="1"/>
              </p:cNvSpPr>
              <p:nvPr/>
            </p:nvSpPr>
            <p:spPr bwMode="auto">
              <a:xfrm>
                <a:off x="3599" y="2059"/>
                <a:ext cx="1594" cy="40"/>
              </a:xfrm>
              <a:custGeom>
                <a:avLst/>
                <a:gdLst>
                  <a:gd name="T0" fmla="*/ 0 w 12755"/>
                  <a:gd name="T1" fmla="*/ 0 h 325"/>
                  <a:gd name="T2" fmla="*/ 0 w 12755"/>
                  <a:gd name="T3" fmla="*/ 0 h 325"/>
                  <a:gd name="T4" fmla="*/ 0 w 12755"/>
                  <a:gd name="T5" fmla="*/ 0 h 325"/>
                  <a:gd name="T6" fmla="*/ 0 w 12755"/>
                  <a:gd name="T7" fmla="*/ 0 h 325"/>
                  <a:gd name="T8" fmla="*/ 0 w 12755"/>
                  <a:gd name="T9" fmla="*/ 0 h 325"/>
                  <a:gd name="T10" fmla="*/ 0 w 12755"/>
                  <a:gd name="T11" fmla="*/ 0 h 325"/>
                  <a:gd name="T12" fmla="*/ 0 w 12755"/>
                  <a:gd name="T13" fmla="*/ 0 h 325"/>
                  <a:gd name="T14" fmla="*/ 0 w 12755"/>
                  <a:gd name="T15" fmla="*/ 0 h 325"/>
                  <a:gd name="T16" fmla="*/ 0 w 12755"/>
                  <a:gd name="T17" fmla="*/ 0 h 325"/>
                  <a:gd name="T18" fmla="*/ 0 w 12755"/>
                  <a:gd name="T19" fmla="*/ 0 h 325"/>
                  <a:gd name="T20" fmla="*/ 0 w 12755"/>
                  <a:gd name="T21" fmla="*/ 0 h 325"/>
                  <a:gd name="T22" fmla="*/ 0 w 12755"/>
                  <a:gd name="T23" fmla="*/ 0 h 325"/>
                  <a:gd name="T24" fmla="*/ 0 w 12755"/>
                  <a:gd name="T25" fmla="*/ 0 h 325"/>
                  <a:gd name="T26" fmla="*/ 0 w 12755"/>
                  <a:gd name="T27" fmla="*/ 0 h 325"/>
                  <a:gd name="T28" fmla="*/ 0 w 12755"/>
                  <a:gd name="T29" fmla="*/ 0 h 3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55"/>
                  <a:gd name="T46" fmla="*/ 0 h 325"/>
                  <a:gd name="T47" fmla="*/ 12755 w 12755"/>
                  <a:gd name="T48" fmla="*/ 325 h 3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55" h="325">
                    <a:moveTo>
                      <a:pt x="0" y="0"/>
                    </a:moveTo>
                    <a:lnTo>
                      <a:pt x="6357" y="0"/>
                    </a:lnTo>
                    <a:lnTo>
                      <a:pt x="6359" y="325"/>
                    </a:lnTo>
                    <a:lnTo>
                      <a:pt x="0" y="325"/>
                    </a:lnTo>
                    <a:lnTo>
                      <a:pt x="0" y="0"/>
                    </a:lnTo>
                    <a:close/>
                    <a:moveTo>
                      <a:pt x="8746" y="0"/>
                    </a:moveTo>
                    <a:lnTo>
                      <a:pt x="9138" y="0"/>
                    </a:lnTo>
                    <a:lnTo>
                      <a:pt x="9138" y="325"/>
                    </a:lnTo>
                    <a:lnTo>
                      <a:pt x="8746" y="325"/>
                    </a:lnTo>
                    <a:lnTo>
                      <a:pt x="8746" y="0"/>
                    </a:lnTo>
                    <a:close/>
                    <a:moveTo>
                      <a:pt x="12347" y="0"/>
                    </a:moveTo>
                    <a:lnTo>
                      <a:pt x="12755" y="0"/>
                    </a:lnTo>
                    <a:lnTo>
                      <a:pt x="12754" y="325"/>
                    </a:lnTo>
                    <a:lnTo>
                      <a:pt x="12346" y="325"/>
                    </a:lnTo>
                    <a:lnTo>
                      <a:pt x="12347" y="0"/>
                    </a:lnTo>
                    <a:close/>
                  </a:path>
                </a:pathLst>
              </a:custGeom>
              <a:solidFill>
                <a:srgbClr val="00AC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11" name="Freeform 32">
                <a:extLst>
                  <a:ext uri="{FF2B5EF4-FFF2-40B4-BE49-F238E27FC236}">
                    <a16:creationId xmlns:a16="http://schemas.microsoft.com/office/drawing/2014/main" id="{54A082E3-C4A8-4BD9-81CE-030B583EA4DA}"/>
                  </a:ext>
                </a:extLst>
              </p:cNvPr>
              <p:cNvSpPr>
                <a:spLocks noEditPoints="1"/>
              </p:cNvSpPr>
              <p:nvPr/>
            </p:nvSpPr>
            <p:spPr bwMode="auto">
              <a:xfrm>
                <a:off x="3599" y="2079"/>
                <a:ext cx="1594" cy="41"/>
              </a:xfrm>
              <a:custGeom>
                <a:avLst/>
                <a:gdLst>
                  <a:gd name="T0" fmla="*/ 0 w 12754"/>
                  <a:gd name="T1" fmla="*/ 0 h 325"/>
                  <a:gd name="T2" fmla="*/ 0 w 12754"/>
                  <a:gd name="T3" fmla="*/ 0 h 325"/>
                  <a:gd name="T4" fmla="*/ 0 w 12754"/>
                  <a:gd name="T5" fmla="*/ 0 h 325"/>
                  <a:gd name="T6" fmla="*/ 0 w 12754"/>
                  <a:gd name="T7" fmla="*/ 0 h 325"/>
                  <a:gd name="T8" fmla="*/ 0 w 12754"/>
                  <a:gd name="T9" fmla="*/ 0 h 325"/>
                  <a:gd name="T10" fmla="*/ 0 w 12754"/>
                  <a:gd name="T11" fmla="*/ 0 h 325"/>
                  <a:gd name="T12" fmla="*/ 0 w 12754"/>
                  <a:gd name="T13" fmla="*/ 0 h 325"/>
                  <a:gd name="T14" fmla="*/ 0 w 12754"/>
                  <a:gd name="T15" fmla="*/ 0 h 325"/>
                  <a:gd name="T16" fmla="*/ 0 w 12754"/>
                  <a:gd name="T17" fmla="*/ 0 h 325"/>
                  <a:gd name="T18" fmla="*/ 0 w 12754"/>
                  <a:gd name="T19" fmla="*/ 0 h 325"/>
                  <a:gd name="T20" fmla="*/ 0 w 12754"/>
                  <a:gd name="T21" fmla="*/ 0 h 325"/>
                  <a:gd name="T22" fmla="*/ 0 w 12754"/>
                  <a:gd name="T23" fmla="*/ 0 h 325"/>
                  <a:gd name="T24" fmla="*/ 0 w 12754"/>
                  <a:gd name="T25" fmla="*/ 0 h 325"/>
                  <a:gd name="T26" fmla="*/ 0 w 12754"/>
                  <a:gd name="T27" fmla="*/ 0 h 325"/>
                  <a:gd name="T28" fmla="*/ 0 w 12754"/>
                  <a:gd name="T29" fmla="*/ 0 h 3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54"/>
                  <a:gd name="T46" fmla="*/ 0 h 325"/>
                  <a:gd name="T47" fmla="*/ 12754 w 12754"/>
                  <a:gd name="T48" fmla="*/ 325 h 3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54" h="325">
                    <a:moveTo>
                      <a:pt x="0" y="0"/>
                    </a:moveTo>
                    <a:lnTo>
                      <a:pt x="6358" y="0"/>
                    </a:lnTo>
                    <a:lnTo>
                      <a:pt x="6360" y="325"/>
                    </a:lnTo>
                    <a:lnTo>
                      <a:pt x="0" y="325"/>
                    </a:lnTo>
                    <a:lnTo>
                      <a:pt x="0" y="0"/>
                    </a:lnTo>
                    <a:close/>
                    <a:moveTo>
                      <a:pt x="8746" y="0"/>
                    </a:moveTo>
                    <a:lnTo>
                      <a:pt x="9138" y="0"/>
                    </a:lnTo>
                    <a:lnTo>
                      <a:pt x="9138" y="325"/>
                    </a:lnTo>
                    <a:lnTo>
                      <a:pt x="8746" y="325"/>
                    </a:lnTo>
                    <a:lnTo>
                      <a:pt x="8746" y="0"/>
                    </a:lnTo>
                    <a:close/>
                    <a:moveTo>
                      <a:pt x="12347" y="0"/>
                    </a:moveTo>
                    <a:lnTo>
                      <a:pt x="12754" y="0"/>
                    </a:lnTo>
                    <a:lnTo>
                      <a:pt x="12753" y="325"/>
                    </a:lnTo>
                    <a:lnTo>
                      <a:pt x="12345" y="325"/>
                    </a:lnTo>
                    <a:lnTo>
                      <a:pt x="12347" y="0"/>
                    </a:lnTo>
                    <a:close/>
                  </a:path>
                </a:pathLst>
              </a:custGeom>
              <a:solidFill>
                <a:srgbClr val="00AB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12" name="Freeform 33">
                <a:extLst>
                  <a:ext uri="{FF2B5EF4-FFF2-40B4-BE49-F238E27FC236}">
                    <a16:creationId xmlns:a16="http://schemas.microsoft.com/office/drawing/2014/main" id="{A1C3B0A9-B976-4C61-9904-8EB2FF35ACC2}"/>
                  </a:ext>
                </a:extLst>
              </p:cNvPr>
              <p:cNvSpPr>
                <a:spLocks noEditPoints="1"/>
              </p:cNvSpPr>
              <p:nvPr/>
            </p:nvSpPr>
            <p:spPr bwMode="auto">
              <a:xfrm>
                <a:off x="3599" y="2099"/>
                <a:ext cx="1594" cy="41"/>
              </a:xfrm>
              <a:custGeom>
                <a:avLst/>
                <a:gdLst>
                  <a:gd name="T0" fmla="*/ 0 w 12754"/>
                  <a:gd name="T1" fmla="*/ 0 h 324"/>
                  <a:gd name="T2" fmla="*/ 0 w 12754"/>
                  <a:gd name="T3" fmla="*/ 0 h 324"/>
                  <a:gd name="T4" fmla="*/ 0 w 12754"/>
                  <a:gd name="T5" fmla="*/ 0 h 324"/>
                  <a:gd name="T6" fmla="*/ 0 w 12754"/>
                  <a:gd name="T7" fmla="*/ 0 h 324"/>
                  <a:gd name="T8" fmla="*/ 0 w 12754"/>
                  <a:gd name="T9" fmla="*/ 0 h 324"/>
                  <a:gd name="T10" fmla="*/ 0 w 12754"/>
                  <a:gd name="T11" fmla="*/ 0 h 324"/>
                  <a:gd name="T12" fmla="*/ 0 w 12754"/>
                  <a:gd name="T13" fmla="*/ 0 h 324"/>
                  <a:gd name="T14" fmla="*/ 0 w 12754"/>
                  <a:gd name="T15" fmla="*/ 0 h 324"/>
                  <a:gd name="T16" fmla="*/ 0 w 12754"/>
                  <a:gd name="T17" fmla="*/ 0 h 324"/>
                  <a:gd name="T18" fmla="*/ 0 w 12754"/>
                  <a:gd name="T19" fmla="*/ 0 h 324"/>
                  <a:gd name="T20" fmla="*/ 0 w 12754"/>
                  <a:gd name="T21" fmla="*/ 0 h 324"/>
                  <a:gd name="T22" fmla="*/ 0 w 12754"/>
                  <a:gd name="T23" fmla="*/ 0 h 324"/>
                  <a:gd name="T24" fmla="*/ 0 w 12754"/>
                  <a:gd name="T25" fmla="*/ 0 h 324"/>
                  <a:gd name="T26" fmla="*/ 0 w 12754"/>
                  <a:gd name="T27" fmla="*/ 0 h 324"/>
                  <a:gd name="T28" fmla="*/ 0 w 12754"/>
                  <a:gd name="T29" fmla="*/ 0 h 3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54"/>
                  <a:gd name="T46" fmla="*/ 0 h 324"/>
                  <a:gd name="T47" fmla="*/ 12754 w 12754"/>
                  <a:gd name="T48" fmla="*/ 324 h 3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54" h="324">
                    <a:moveTo>
                      <a:pt x="0" y="0"/>
                    </a:moveTo>
                    <a:lnTo>
                      <a:pt x="6359" y="0"/>
                    </a:lnTo>
                    <a:lnTo>
                      <a:pt x="6361" y="324"/>
                    </a:lnTo>
                    <a:lnTo>
                      <a:pt x="0" y="324"/>
                    </a:lnTo>
                    <a:lnTo>
                      <a:pt x="0" y="0"/>
                    </a:lnTo>
                    <a:close/>
                    <a:moveTo>
                      <a:pt x="8746" y="0"/>
                    </a:moveTo>
                    <a:lnTo>
                      <a:pt x="9138" y="0"/>
                    </a:lnTo>
                    <a:lnTo>
                      <a:pt x="9138" y="324"/>
                    </a:lnTo>
                    <a:lnTo>
                      <a:pt x="8746" y="324"/>
                    </a:lnTo>
                    <a:lnTo>
                      <a:pt x="8746" y="0"/>
                    </a:lnTo>
                    <a:close/>
                    <a:moveTo>
                      <a:pt x="12346" y="0"/>
                    </a:moveTo>
                    <a:lnTo>
                      <a:pt x="12754" y="0"/>
                    </a:lnTo>
                    <a:lnTo>
                      <a:pt x="12753" y="324"/>
                    </a:lnTo>
                    <a:lnTo>
                      <a:pt x="12345" y="324"/>
                    </a:lnTo>
                    <a:lnTo>
                      <a:pt x="12346" y="0"/>
                    </a:ln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13" name="Freeform 34">
                <a:extLst>
                  <a:ext uri="{FF2B5EF4-FFF2-40B4-BE49-F238E27FC236}">
                    <a16:creationId xmlns:a16="http://schemas.microsoft.com/office/drawing/2014/main" id="{D1ED4460-3B4C-4FFA-A821-8B08FEC11DB9}"/>
                  </a:ext>
                </a:extLst>
              </p:cNvPr>
              <p:cNvSpPr>
                <a:spLocks noEditPoints="1"/>
              </p:cNvSpPr>
              <p:nvPr/>
            </p:nvSpPr>
            <p:spPr bwMode="auto">
              <a:xfrm>
                <a:off x="3599" y="2120"/>
                <a:ext cx="1594" cy="40"/>
              </a:xfrm>
              <a:custGeom>
                <a:avLst/>
                <a:gdLst>
                  <a:gd name="T0" fmla="*/ 0 w 12753"/>
                  <a:gd name="T1" fmla="*/ 0 h 325"/>
                  <a:gd name="T2" fmla="*/ 0 w 12753"/>
                  <a:gd name="T3" fmla="*/ 0 h 325"/>
                  <a:gd name="T4" fmla="*/ 0 w 12753"/>
                  <a:gd name="T5" fmla="*/ 0 h 325"/>
                  <a:gd name="T6" fmla="*/ 0 w 12753"/>
                  <a:gd name="T7" fmla="*/ 0 h 325"/>
                  <a:gd name="T8" fmla="*/ 0 w 12753"/>
                  <a:gd name="T9" fmla="*/ 0 h 325"/>
                  <a:gd name="T10" fmla="*/ 0 w 12753"/>
                  <a:gd name="T11" fmla="*/ 0 h 325"/>
                  <a:gd name="T12" fmla="*/ 0 w 12753"/>
                  <a:gd name="T13" fmla="*/ 0 h 325"/>
                  <a:gd name="T14" fmla="*/ 0 w 12753"/>
                  <a:gd name="T15" fmla="*/ 0 h 325"/>
                  <a:gd name="T16" fmla="*/ 0 w 12753"/>
                  <a:gd name="T17" fmla="*/ 0 h 325"/>
                  <a:gd name="T18" fmla="*/ 0 w 12753"/>
                  <a:gd name="T19" fmla="*/ 0 h 325"/>
                  <a:gd name="T20" fmla="*/ 0 w 12753"/>
                  <a:gd name="T21" fmla="*/ 0 h 325"/>
                  <a:gd name="T22" fmla="*/ 0 w 12753"/>
                  <a:gd name="T23" fmla="*/ 0 h 325"/>
                  <a:gd name="T24" fmla="*/ 0 w 12753"/>
                  <a:gd name="T25" fmla="*/ 0 h 325"/>
                  <a:gd name="T26" fmla="*/ 0 w 12753"/>
                  <a:gd name="T27" fmla="*/ 0 h 325"/>
                  <a:gd name="T28" fmla="*/ 0 w 12753"/>
                  <a:gd name="T29" fmla="*/ 0 h 325"/>
                  <a:gd name="T30" fmla="*/ 0 w 12753"/>
                  <a:gd name="T31" fmla="*/ 0 h 325"/>
                  <a:gd name="T32" fmla="*/ 0 w 12753"/>
                  <a:gd name="T33" fmla="*/ 0 h 325"/>
                  <a:gd name="T34" fmla="*/ 0 w 12753"/>
                  <a:gd name="T35" fmla="*/ 0 h 325"/>
                  <a:gd name="T36" fmla="*/ 0 w 12753"/>
                  <a:gd name="T37" fmla="*/ 0 h 325"/>
                  <a:gd name="T38" fmla="*/ 0 w 12753"/>
                  <a:gd name="T39" fmla="*/ 0 h 325"/>
                  <a:gd name="T40" fmla="*/ 0 w 12753"/>
                  <a:gd name="T41" fmla="*/ 0 h 325"/>
                  <a:gd name="T42" fmla="*/ 0 w 12753"/>
                  <a:gd name="T43" fmla="*/ 0 h 3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53"/>
                  <a:gd name="T67" fmla="*/ 0 h 325"/>
                  <a:gd name="T68" fmla="*/ 12753 w 12753"/>
                  <a:gd name="T69" fmla="*/ 325 h 3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53" h="325">
                    <a:moveTo>
                      <a:pt x="0" y="0"/>
                    </a:moveTo>
                    <a:lnTo>
                      <a:pt x="6360" y="0"/>
                    </a:lnTo>
                    <a:lnTo>
                      <a:pt x="6362" y="325"/>
                    </a:lnTo>
                    <a:lnTo>
                      <a:pt x="0" y="325"/>
                    </a:lnTo>
                    <a:lnTo>
                      <a:pt x="0" y="0"/>
                    </a:lnTo>
                    <a:close/>
                    <a:moveTo>
                      <a:pt x="8746" y="0"/>
                    </a:moveTo>
                    <a:lnTo>
                      <a:pt x="9138" y="0"/>
                    </a:lnTo>
                    <a:lnTo>
                      <a:pt x="9138" y="325"/>
                    </a:lnTo>
                    <a:lnTo>
                      <a:pt x="8746" y="325"/>
                    </a:lnTo>
                    <a:lnTo>
                      <a:pt x="8746" y="0"/>
                    </a:lnTo>
                    <a:close/>
                    <a:moveTo>
                      <a:pt x="12345" y="0"/>
                    </a:moveTo>
                    <a:lnTo>
                      <a:pt x="12753" y="0"/>
                    </a:lnTo>
                    <a:lnTo>
                      <a:pt x="12753" y="41"/>
                    </a:lnTo>
                    <a:lnTo>
                      <a:pt x="12753" y="82"/>
                    </a:lnTo>
                    <a:lnTo>
                      <a:pt x="12753" y="122"/>
                    </a:lnTo>
                    <a:lnTo>
                      <a:pt x="12753" y="162"/>
                    </a:lnTo>
                    <a:lnTo>
                      <a:pt x="12753" y="203"/>
                    </a:lnTo>
                    <a:lnTo>
                      <a:pt x="12753" y="244"/>
                    </a:lnTo>
                    <a:lnTo>
                      <a:pt x="12753" y="285"/>
                    </a:lnTo>
                    <a:lnTo>
                      <a:pt x="12753" y="325"/>
                    </a:lnTo>
                    <a:lnTo>
                      <a:pt x="12344" y="325"/>
                    </a:lnTo>
                    <a:lnTo>
                      <a:pt x="12345" y="0"/>
                    </a:lnTo>
                    <a:close/>
                  </a:path>
                </a:pathLst>
              </a:custGeom>
              <a:solidFill>
                <a:srgbClr val="00A9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14" name="Freeform 35">
                <a:extLst>
                  <a:ext uri="{FF2B5EF4-FFF2-40B4-BE49-F238E27FC236}">
                    <a16:creationId xmlns:a16="http://schemas.microsoft.com/office/drawing/2014/main" id="{BEE08317-83E0-49A9-9986-6E8666BDADEB}"/>
                  </a:ext>
                </a:extLst>
              </p:cNvPr>
              <p:cNvSpPr>
                <a:spLocks noEditPoints="1"/>
              </p:cNvSpPr>
              <p:nvPr/>
            </p:nvSpPr>
            <p:spPr bwMode="auto">
              <a:xfrm>
                <a:off x="3599" y="2140"/>
                <a:ext cx="1594" cy="40"/>
              </a:xfrm>
              <a:custGeom>
                <a:avLst/>
                <a:gdLst>
                  <a:gd name="T0" fmla="*/ 0 w 12754"/>
                  <a:gd name="T1" fmla="*/ 0 h 326"/>
                  <a:gd name="T2" fmla="*/ 0 w 12754"/>
                  <a:gd name="T3" fmla="*/ 0 h 326"/>
                  <a:gd name="T4" fmla="*/ 0 w 12754"/>
                  <a:gd name="T5" fmla="*/ 0 h 326"/>
                  <a:gd name="T6" fmla="*/ 0 w 12754"/>
                  <a:gd name="T7" fmla="*/ 0 h 326"/>
                  <a:gd name="T8" fmla="*/ 0 w 12754"/>
                  <a:gd name="T9" fmla="*/ 0 h 326"/>
                  <a:gd name="T10" fmla="*/ 0 w 12754"/>
                  <a:gd name="T11" fmla="*/ 0 h 326"/>
                  <a:gd name="T12" fmla="*/ 0 w 12754"/>
                  <a:gd name="T13" fmla="*/ 0 h 326"/>
                  <a:gd name="T14" fmla="*/ 0 w 12754"/>
                  <a:gd name="T15" fmla="*/ 0 h 326"/>
                  <a:gd name="T16" fmla="*/ 0 w 12754"/>
                  <a:gd name="T17" fmla="*/ 0 h 326"/>
                  <a:gd name="T18" fmla="*/ 0 w 12754"/>
                  <a:gd name="T19" fmla="*/ 0 h 326"/>
                  <a:gd name="T20" fmla="*/ 0 w 12754"/>
                  <a:gd name="T21" fmla="*/ 0 h 326"/>
                  <a:gd name="T22" fmla="*/ 0 w 12754"/>
                  <a:gd name="T23" fmla="*/ 0 h 326"/>
                  <a:gd name="T24" fmla="*/ 0 w 12754"/>
                  <a:gd name="T25" fmla="*/ 0 h 326"/>
                  <a:gd name="T26" fmla="*/ 0 w 12754"/>
                  <a:gd name="T27" fmla="*/ 0 h 326"/>
                  <a:gd name="T28" fmla="*/ 0 w 12754"/>
                  <a:gd name="T29" fmla="*/ 0 h 326"/>
                  <a:gd name="T30" fmla="*/ 0 w 12754"/>
                  <a:gd name="T31" fmla="*/ 0 h 326"/>
                  <a:gd name="T32" fmla="*/ 0 w 12754"/>
                  <a:gd name="T33" fmla="*/ 0 h 326"/>
                  <a:gd name="T34" fmla="*/ 0 w 12754"/>
                  <a:gd name="T35" fmla="*/ 0 h 326"/>
                  <a:gd name="T36" fmla="*/ 0 w 12754"/>
                  <a:gd name="T37" fmla="*/ 0 h 326"/>
                  <a:gd name="T38" fmla="*/ 0 w 12754"/>
                  <a:gd name="T39" fmla="*/ 0 h 326"/>
                  <a:gd name="T40" fmla="*/ 0 w 12754"/>
                  <a:gd name="T41" fmla="*/ 0 h 326"/>
                  <a:gd name="T42" fmla="*/ 0 w 12754"/>
                  <a:gd name="T43" fmla="*/ 0 h 3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54"/>
                  <a:gd name="T67" fmla="*/ 0 h 326"/>
                  <a:gd name="T68" fmla="*/ 12754 w 12754"/>
                  <a:gd name="T69" fmla="*/ 326 h 3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54" h="326">
                    <a:moveTo>
                      <a:pt x="0" y="0"/>
                    </a:moveTo>
                    <a:lnTo>
                      <a:pt x="6361" y="0"/>
                    </a:lnTo>
                    <a:lnTo>
                      <a:pt x="6363" y="326"/>
                    </a:lnTo>
                    <a:lnTo>
                      <a:pt x="0" y="326"/>
                    </a:lnTo>
                    <a:lnTo>
                      <a:pt x="0" y="0"/>
                    </a:lnTo>
                    <a:close/>
                    <a:moveTo>
                      <a:pt x="8746" y="0"/>
                    </a:moveTo>
                    <a:lnTo>
                      <a:pt x="9138" y="0"/>
                    </a:lnTo>
                    <a:lnTo>
                      <a:pt x="9138" y="326"/>
                    </a:lnTo>
                    <a:lnTo>
                      <a:pt x="8746" y="326"/>
                    </a:lnTo>
                    <a:lnTo>
                      <a:pt x="8746" y="0"/>
                    </a:lnTo>
                    <a:close/>
                    <a:moveTo>
                      <a:pt x="12345" y="0"/>
                    </a:moveTo>
                    <a:lnTo>
                      <a:pt x="12753" y="0"/>
                    </a:lnTo>
                    <a:lnTo>
                      <a:pt x="12753" y="41"/>
                    </a:lnTo>
                    <a:lnTo>
                      <a:pt x="12753" y="82"/>
                    </a:lnTo>
                    <a:lnTo>
                      <a:pt x="12753" y="123"/>
                    </a:lnTo>
                    <a:lnTo>
                      <a:pt x="12753" y="163"/>
                    </a:lnTo>
                    <a:lnTo>
                      <a:pt x="12753" y="203"/>
                    </a:lnTo>
                    <a:lnTo>
                      <a:pt x="12754" y="244"/>
                    </a:lnTo>
                    <a:lnTo>
                      <a:pt x="12754" y="285"/>
                    </a:lnTo>
                    <a:lnTo>
                      <a:pt x="12754" y="326"/>
                    </a:lnTo>
                    <a:lnTo>
                      <a:pt x="12344" y="326"/>
                    </a:lnTo>
                    <a:lnTo>
                      <a:pt x="12345" y="0"/>
                    </a:lnTo>
                    <a:close/>
                  </a:path>
                </a:pathLst>
              </a:custGeom>
              <a:solidFill>
                <a:srgbClr val="00A8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15" name="Freeform 36">
                <a:extLst>
                  <a:ext uri="{FF2B5EF4-FFF2-40B4-BE49-F238E27FC236}">
                    <a16:creationId xmlns:a16="http://schemas.microsoft.com/office/drawing/2014/main" id="{935AC3A5-8609-40C0-BBEE-164FA7CA4524}"/>
                  </a:ext>
                </a:extLst>
              </p:cNvPr>
              <p:cNvSpPr>
                <a:spLocks noEditPoints="1"/>
              </p:cNvSpPr>
              <p:nvPr/>
            </p:nvSpPr>
            <p:spPr bwMode="auto">
              <a:xfrm>
                <a:off x="3599" y="2160"/>
                <a:ext cx="1594" cy="41"/>
              </a:xfrm>
              <a:custGeom>
                <a:avLst/>
                <a:gdLst>
                  <a:gd name="T0" fmla="*/ 0 w 12754"/>
                  <a:gd name="T1" fmla="*/ 0 h 325"/>
                  <a:gd name="T2" fmla="*/ 0 w 12754"/>
                  <a:gd name="T3" fmla="*/ 0 h 325"/>
                  <a:gd name="T4" fmla="*/ 0 w 12754"/>
                  <a:gd name="T5" fmla="*/ 0 h 325"/>
                  <a:gd name="T6" fmla="*/ 0 w 12754"/>
                  <a:gd name="T7" fmla="*/ 0 h 325"/>
                  <a:gd name="T8" fmla="*/ 0 w 12754"/>
                  <a:gd name="T9" fmla="*/ 0 h 325"/>
                  <a:gd name="T10" fmla="*/ 0 w 12754"/>
                  <a:gd name="T11" fmla="*/ 0 h 325"/>
                  <a:gd name="T12" fmla="*/ 0 w 12754"/>
                  <a:gd name="T13" fmla="*/ 0 h 325"/>
                  <a:gd name="T14" fmla="*/ 0 w 12754"/>
                  <a:gd name="T15" fmla="*/ 0 h 325"/>
                  <a:gd name="T16" fmla="*/ 0 w 12754"/>
                  <a:gd name="T17" fmla="*/ 0 h 325"/>
                  <a:gd name="T18" fmla="*/ 0 w 12754"/>
                  <a:gd name="T19" fmla="*/ 0 h 325"/>
                  <a:gd name="T20" fmla="*/ 0 w 12754"/>
                  <a:gd name="T21" fmla="*/ 0 h 325"/>
                  <a:gd name="T22" fmla="*/ 0 w 12754"/>
                  <a:gd name="T23" fmla="*/ 0 h 325"/>
                  <a:gd name="T24" fmla="*/ 0 w 12754"/>
                  <a:gd name="T25" fmla="*/ 0 h 325"/>
                  <a:gd name="T26" fmla="*/ 0 w 12754"/>
                  <a:gd name="T27" fmla="*/ 0 h 325"/>
                  <a:gd name="T28" fmla="*/ 0 w 12754"/>
                  <a:gd name="T29" fmla="*/ 0 h 325"/>
                  <a:gd name="T30" fmla="*/ 0 w 12754"/>
                  <a:gd name="T31" fmla="*/ 0 h 325"/>
                  <a:gd name="T32" fmla="*/ 0 w 12754"/>
                  <a:gd name="T33" fmla="*/ 0 h 325"/>
                  <a:gd name="T34" fmla="*/ 0 w 12754"/>
                  <a:gd name="T35" fmla="*/ 0 h 325"/>
                  <a:gd name="T36" fmla="*/ 0 w 12754"/>
                  <a:gd name="T37" fmla="*/ 0 h 325"/>
                  <a:gd name="T38" fmla="*/ 0 w 12754"/>
                  <a:gd name="T39" fmla="*/ 0 h 325"/>
                  <a:gd name="T40" fmla="*/ 0 w 12754"/>
                  <a:gd name="T41" fmla="*/ 0 h 325"/>
                  <a:gd name="T42" fmla="*/ 0 w 12754"/>
                  <a:gd name="T43" fmla="*/ 0 h 3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54"/>
                  <a:gd name="T67" fmla="*/ 0 h 325"/>
                  <a:gd name="T68" fmla="*/ 12754 w 12754"/>
                  <a:gd name="T69" fmla="*/ 325 h 3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54" h="325">
                    <a:moveTo>
                      <a:pt x="0" y="0"/>
                    </a:moveTo>
                    <a:lnTo>
                      <a:pt x="6362" y="0"/>
                    </a:lnTo>
                    <a:lnTo>
                      <a:pt x="6364" y="325"/>
                    </a:lnTo>
                    <a:lnTo>
                      <a:pt x="0" y="325"/>
                    </a:lnTo>
                    <a:lnTo>
                      <a:pt x="0" y="0"/>
                    </a:lnTo>
                    <a:close/>
                    <a:moveTo>
                      <a:pt x="8746" y="0"/>
                    </a:moveTo>
                    <a:lnTo>
                      <a:pt x="9138" y="0"/>
                    </a:lnTo>
                    <a:lnTo>
                      <a:pt x="9138" y="325"/>
                    </a:lnTo>
                    <a:lnTo>
                      <a:pt x="8746" y="325"/>
                    </a:lnTo>
                    <a:lnTo>
                      <a:pt x="8746" y="0"/>
                    </a:lnTo>
                    <a:close/>
                    <a:moveTo>
                      <a:pt x="12344" y="0"/>
                    </a:moveTo>
                    <a:lnTo>
                      <a:pt x="12753" y="0"/>
                    </a:lnTo>
                    <a:lnTo>
                      <a:pt x="12753" y="40"/>
                    </a:lnTo>
                    <a:lnTo>
                      <a:pt x="12754" y="81"/>
                    </a:lnTo>
                    <a:lnTo>
                      <a:pt x="12754" y="122"/>
                    </a:lnTo>
                    <a:lnTo>
                      <a:pt x="12754" y="163"/>
                    </a:lnTo>
                    <a:lnTo>
                      <a:pt x="12754" y="202"/>
                    </a:lnTo>
                    <a:lnTo>
                      <a:pt x="12754" y="243"/>
                    </a:lnTo>
                    <a:lnTo>
                      <a:pt x="12754" y="284"/>
                    </a:lnTo>
                    <a:lnTo>
                      <a:pt x="12754" y="325"/>
                    </a:lnTo>
                    <a:lnTo>
                      <a:pt x="12343" y="325"/>
                    </a:lnTo>
                    <a:lnTo>
                      <a:pt x="12344" y="0"/>
                    </a:lnTo>
                    <a:close/>
                  </a:path>
                </a:pathLst>
              </a:custGeom>
              <a:solidFill>
                <a:srgbClr val="00A7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16" name="Freeform 37">
                <a:extLst>
                  <a:ext uri="{FF2B5EF4-FFF2-40B4-BE49-F238E27FC236}">
                    <a16:creationId xmlns:a16="http://schemas.microsoft.com/office/drawing/2014/main" id="{C0B10652-4EBE-4CCC-B436-569344633833}"/>
                  </a:ext>
                </a:extLst>
              </p:cNvPr>
              <p:cNvSpPr>
                <a:spLocks noEditPoints="1"/>
              </p:cNvSpPr>
              <p:nvPr/>
            </p:nvSpPr>
            <p:spPr bwMode="auto">
              <a:xfrm>
                <a:off x="3599" y="2180"/>
                <a:ext cx="1594" cy="41"/>
              </a:xfrm>
              <a:custGeom>
                <a:avLst/>
                <a:gdLst>
                  <a:gd name="T0" fmla="*/ 0 w 12755"/>
                  <a:gd name="T1" fmla="*/ 0 h 324"/>
                  <a:gd name="T2" fmla="*/ 0 w 12755"/>
                  <a:gd name="T3" fmla="*/ 0 h 324"/>
                  <a:gd name="T4" fmla="*/ 0 w 12755"/>
                  <a:gd name="T5" fmla="*/ 0 h 324"/>
                  <a:gd name="T6" fmla="*/ 0 w 12755"/>
                  <a:gd name="T7" fmla="*/ 0 h 324"/>
                  <a:gd name="T8" fmla="*/ 0 w 12755"/>
                  <a:gd name="T9" fmla="*/ 0 h 324"/>
                  <a:gd name="T10" fmla="*/ 0 w 12755"/>
                  <a:gd name="T11" fmla="*/ 0 h 324"/>
                  <a:gd name="T12" fmla="*/ 0 w 12755"/>
                  <a:gd name="T13" fmla="*/ 0 h 324"/>
                  <a:gd name="T14" fmla="*/ 0 w 12755"/>
                  <a:gd name="T15" fmla="*/ 0 h 324"/>
                  <a:gd name="T16" fmla="*/ 0 w 12755"/>
                  <a:gd name="T17" fmla="*/ 0 h 324"/>
                  <a:gd name="T18" fmla="*/ 0 w 12755"/>
                  <a:gd name="T19" fmla="*/ 0 h 324"/>
                  <a:gd name="T20" fmla="*/ 0 w 12755"/>
                  <a:gd name="T21" fmla="*/ 0 h 324"/>
                  <a:gd name="T22" fmla="*/ 0 w 12755"/>
                  <a:gd name="T23" fmla="*/ 0 h 324"/>
                  <a:gd name="T24" fmla="*/ 0 w 12755"/>
                  <a:gd name="T25" fmla="*/ 0 h 324"/>
                  <a:gd name="T26" fmla="*/ 0 w 12755"/>
                  <a:gd name="T27" fmla="*/ 0 h 324"/>
                  <a:gd name="T28" fmla="*/ 0 w 12755"/>
                  <a:gd name="T29" fmla="*/ 0 h 324"/>
                  <a:gd name="T30" fmla="*/ 0 w 12755"/>
                  <a:gd name="T31" fmla="*/ 0 h 324"/>
                  <a:gd name="T32" fmla="*/ 0 w 12755"/>
                  <a:gd name="T33" fmla="*/ 0 h 324"/>
                  <a:gd name="T34" fmla="*/ 0 w 12755"/>
                  <a:gd name="T35" fmla="*/ 0 h 324"/>
                  <a:gd name="T36" fmla="*/ 0 w 12755"/>
                  <a:gd name="T37" fmla="*/ 0 h 324"/>
                  <a:gd name="T38" fmla="*/ 0 w 12755"/>
                  <a:gd name="T39" fmla="*/ 0 h 324"/>
                  <a:gd name="T40" fmla="*/ 0 w 12755"/>
                  <a:gd name="T41" fmla="*/ 0 h 324"/>
                  <a:gd name="T42" fmla="*/ 0 w 12755"/>
                  <a:gd name="T43" fmla="*/ 0 h 3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55"/>
                  <a:gd name="T67" fmla="*/ 0 h 324"/>
                  <a:gd name="T68" fmla="*/ 12755 w 12755"/>
                  <a:gd name="T69" fmla="*/ 324 h 3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55" h="324">
                    <a:moveTo>
                      <a:pt x="0" y="0"/>
                    </a:moveTo>
                    <a:lnTo>
                      <a:pt x="6363" y="0"/>
                    </a:lnTo>
                    <a:lnTo>
                      <a:pt x="6365" y="324"/>
                    </a:lnTo>
                    <a:lnTo>
                      <a:pt x="0" y="324"/>
                    </a:lnTo>
                    <a:lnTo>
                      <a:pt x="0" y="0"/>
                    </a:lnTo>
                    <a:close/>
                    <a:moveTo>
                      <a:pt x="8746" y="0"/>
                    </a:moveTo>
                    <a:lnTo>
                      <a:pt x="9138" y="0"/>
                    </a:lnTo>
                    <a:lnTo>
                      <a:pt x="9138" y="324"/>
                    </a:lnTo>
                    <a:lnTo>
                      <a:pt x="8746" y="324"/>
                    </a:lnTo>
                    <a:lnTo>
                      <a:pt x="8746" y="0"/>
                    </a:lnTo>
                    <a:close/>
                    <a:moveTo>
                      <a:pt x="12344" y="0"/>
                    </a:moveTo>
                    <a:lnTo>
                      <a:pt x="12754" y="0"/>
                    </a:lnTo>
                    <a:lnTo>
                      <a:pt x="12754" y="39"/>
                    </a:lnTo>
                    <a:lnTo>
                      <a:pt x="12754" y="80"/>
                    </a:lnTo>
                    <a:lnTo>
                      <a:pt x="12754" y="121"/>
                    </a:lnTo>
                    <a:lnTo>
                      <a:pt x="12754" y="162"/>
                    </a:lnTo>
                    <a:lnTo>
                      <a:pt x="12754" y="203"/>
                    </a:lnTo>
                    <a:lnTo>
                      <a:pt x="12755" y="242"/>
                    </a:lnTo>
                    <a:lnTo>
                      <a:pt x="12755" y="283"/>
                    </a:lnTo>
                    <a:lnTo>
                      <a:pt x="12755" y="324"/>
                    </a:lnTo>
                    <a:lnTo>
                      <a:pt x="12343" y="324"/>
                    </a:lnTo>
                    <a:lnTo>
                      <a:pt x="12344" y="0"/>
                    </a:lnTo>
                    <a:close/>
                  </a:path>
                </a:pathLst>
              </a:custGeom>
              <a:solidFill>
                <a:srgbClr val="00A6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17" name="Freeform 38">
                <a:extLst>
                  <a:ext uri="{FF2B5EF4-FFF2-40B4-BE49-F238E27FC236}">
                    <a16:creationId xmlns:a16="http://schemas.microsoft.com/office/drawing/2014/main" id="{1EA8BD69-C9E4-4CD3-8448-BC7CB77F65E5}"/>
                  </a:ext>
                </a:extLst>
              </p:cNvPr>
              <p:cNvSpPr>
                <a:spLocks noEditPoints="1"/>
              </p:cNvSpPr>
              <p:nvPr/>
            </p:nvSpPr>
            <p:spPr bwMode="auto">
              <a:xfrm>
                <a:off x="3599" y="2201"/>
                <a:ext cx="1594" cy="40"/>
              </a:xfrm>
              <a:custGeom>
                <a:avLst/>
                <a:gdLst>
                  <a:gd name="T0" fmla="*/ 0 w 12756"/>
                  <a:gd name="T1" fmla="*/ 0 h 324"/>
                  <a:gd name="T2" fmla="*/ 0 w 12756"/>
                  <a:gd name="T3" fmla="*/ 0 h 324"/>
                  <a:gd name="T4" fmla="*/ 0 w 12756"/>
                  <a:gd name="T5" fmla="*/ 0 h 324"/>
                  <a:gd name="T6" fmla="*/ 0 w 12756"/>
                  <a:gd name="T7" fmla="*/ 0 h 324"/>
                  <a:gd name="T8" fmla="*/ 0 w 12756"/>
                  <a:gd name="T9" fmla="*/ 0 h 324"/>
                  <a:gd name="T10" fmla="*/ 0 w 12756"/>
                  <a:gd name="T11" fmla="*/ 0 h 324"/>
                  <a:gd name="T12" fmla="*/ 0 w 12756"/>
                  <a:gd name="T13" fmla="*/ 0 h 324"/>
                  <a:gd name="T14" fmla="*/ 0 w 12756"/>
                  <a:gd name="T15" fmla="*/ 0 h 324"/>
                  <a:gd name="T16" fmla="*/ 0 w 12756"/>
                  <a:gd name="T17" fmla="*/ 0 h 324"/>
                  <a:gd name="T18" fmla="*/ 0 w 12756"/>
                  <a:gd name="T19" fmla="*/ 0 h 324"/>
                  <a:gd name="T20" fmla="*/ 0 w 12756"/>
                  <a:gd name="T21" fmla="*/ 0 h 324"/>
                  <a:gd name="T22" fmla="*/ 0 w 12756"/>
                  <a:gd name="T23" fmla="*/ 0 h 324"/>
                  <a:gd name="T24" fmla="*/ 0 w 12756"/>
                  <a:gd name="T25" fmla="*/ 0 h 324"/>
                  <a:gd name="T26" fmla="*/ 0 w 12756"/>
                  <a:gd name="T27" fmla="*/ 0 h 324"/>
                  <a:gd name="T28" fmla="*/ 0 w 12756"/>
                  <a:gd name="T29" fmla="*/ 0 h 324"/>
                  <a:gd name="T30" fmla="*/ 0 w 12756"/>
                  <a:gd name="T31" fmla="*/ 0 h 324"/>
                  <a:gd name="T32" fmla="*/ 0 w 12756"/>
                  <a:gd name="T33" fmla="*/ 0 h 324"/>
                  <a:gd name="T34" fmla="*/ 0 w 12756"/>
                  <a:gd name="T35" fmla="*/ 0 h 324"/>
                  <a:gd name="T36" fmla="*/ 0 w 12756"/>
                  <a:gd name="T37" fmla="*/ 0 h 324"/>
                  <a:gd name="T38" fmla="*/ 0 w 12756"/>
                  <a:gd name="T39" fmla="*/ 0 h 324"/>
                  <a:gd name="T40" fmla="*/ 0 w 12756"/>
                  <a:gd name="T41" fmla="*/ 0 h 324"/>
                  <a:gd name="T42" fmla="*/ 0 w 12756"/>
                  <a:gd name="T43" fmla="*/ 0 h 3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56"/>
                  <a:gd name="T67" fmla="*/ 0 h 324"/>
                  <a:gd name="T68" fmla="*/ 12756 w 12756"/>
                  <a:gd name="T69" fmla="*/ 324 h 3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56" h="324">
                    <a:moveTo>
                      <a:pt x="0" y="0"/>
                    </a:moveTo>
                    <a:lnTo>
                      <a:pt x="6364" y="0"/>
                    </a:lnTo>
                    <a:lnTo>
                      <a:pt x="6366" y="324"/>
                    </a:lnTo>
                    <a:lnTo>
                      <a:pt x="0" y="324"/>
                    </a:lnTo>
                    <a:lnTo>
                      <a:pt x="0" y="0"/>
                    </a:lnTo>
                    <a:close/>
                    <a:moveTo>
                      <a:pt x="8746" y="0"/>
                    </a:moveTo>
                    <a:lnTo>
                      <a:pt x="9138" y="0"/>
                    </a:lnTo>
                    <a:lnTo>
                      <a:pt x="9138" y="324"/>
                    </a:lnTo>
                    <a:lnTo>
                      <a:pt x="8746" y="324"/>
                    </a:lnTo>
                    <a:lnTo>
                      <a:pt x="8746" y="0"/>
                    </a:lnTo>
                    <a:close/>
                    <a:moveTo>
                      <a:pt x="12343" y="0"/>
                    </a:moveTo>
                    <a:lnTo>
                      <a:pt x="12754" y="0"/>
                    </a:lnTo>
                    <a:lnTo>
                      <a:pt x="12754" y="41"/>
                    </a:lnTo>
                    <a:lnTo>
                      <a:pt x="12754" y="80"/>
                    </a:lnTo>
                    <a:lnTo>
                      <a:pt x="12755" y="121"/>
                    </a:lnTo>
                    <a:lnTo>
                      <a:pt x="12755" y="162"/>
                    </a:lnTo>
                    <a:lnTo>
                      <a:pt x="12755" y="203"/>
                    </a:lnTo>
                    <a:lnTo>
                      <a:pt x="12755" y="244"/>
                    </a:lnTo>
                    <a:lnTo>
                      <a:pt x="12756" y="283"/>
                    </a:lnTo>
                    <a:lnTo>
                      <a:pt x="12756" y="324"/>
                    </a:lnTo>
                    <a:lnTo>
                      <a:pt x="12342" y="324"/>
                    </a:lnTo>
                    <a:lnTo>
                      <a:pt x="12343" y="0"/>
                    </a:lnTo>
                    <a:close/>
                  </a:path>
                </a:pathLst>
              </a:custGeom>
              <a:solidFill>
                <a:srgbClr val="00A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18" name="Freeform 39">
                <a:extLst>
                  <a:ext uri="{FF2B5EF4-FFF2-40B4-BE49-F238E27FC236}">
                    <a16:creationId xmlns:a16="http://schemas.microsoft.com/office/drawing/2014/main" id="{DE296F4C-9EE7-4211-8C9E-ED45FFBFDA36}"/>
                  </a:ext>
                </a:extLst>
              </p:cNvPr>
              <p:cNvSpPr>
                <a:spLocks noEditPoints="1"/>
              </p:cNvSpPr>
              <p:nvPr/>
            </p:nvSpPr>
            <p:spPr bwMode="auto">
              <a:xfrm>
                <a:off x="3599" y="2221"/>
                <a:ext cx="1594" cy="41"/>
              </a:xfrm>
              <a:custGeom>
                <a:avLst/>
                <a:gdLst>
                  <a:gd name="T0" fmla="*/ 0 w 12757"/>
                  <a:gd name="T1" fmla="*/ 0 h 324"/>
                  <a:gd name="T2" fmla="*/ 0 w 12757"/>
                  <a:gd name="T3" fmla="*/ 0 h 324"/>
                  <a:gd name="T4" fmla="*/ 0 w 12757"/>
                  <a:gd name="T5" fmla="*/ 0 h 324"/>
                  <a:gd name="T6" fmla="*/ 0 w 12757"/>
                  <a:gd name="T7" fmla="*/ 0 h 324"/>
                  <a:gd name="T8" fmla="*/ 0 w 12757"/>
                  <a:gd name="T9" fmla="*/ 0 h 324"/>
                  <a:gd name="T10" fmla="*/ 0 w 12757"/>
                  <a:gd name="T11" fmla="*/ 0 h 324"/>
                  <a:gd name="T12" fmla="*/ 0 w 12757"/>
                  <a:gd name="T13" fmla="*/ 0 h 324"/>
                  <a:gd name="T14" fmla="*/ 0 w 12757"/>
                  <a:gd name="T15" fmla="*/ 0 h 324"/>
                  <a:gd name="T16" fmla="*/ 0 w 12757"/>
                  <a:gd name="T17" fmla="*/ 0 h 324"/>
                  <a:gd name="T18" fmla="*/ 0 w 12757"/>
                  <a:gd name="T19" fmla="*/ 0 h 324"/>
                  <a:gd name="T20" fmla="*/ 0 w 12757"/>
                  <a:gd name="T21" fmla="*/ 0 h 324"/>
                  <a:gd name="T22" fmla="*/ 0 w 12757"/>
                  <a:gd name="T23" fmla="*/ 0 h 324"/>
                  <a:gd name="T24" fmla="*/ 0 w 12757"/>
                  <a:gd name="T25" fmla="*/ 0 h 324"/>
                  <a:gd name="T26" fmla="*/ 0 w 12757"/>
                  <a:gd name="T27" fmla="*/ 0 h 324"/>
                  <a:gd name="T28" fmla="*/ 0 w 12757"/>
                  <a:gd name="T29" fmla="*/ 0 h 324"/>
                  <a:gd name="T30" fmla="*/ 0 w 12757"/>
                  <a:gd name="T31" fmla="*/ 0 h 324"/>
                  <a:gd name="T32" fmla="*/ 0 w 12757"/>
                  <a:gd name="T33" fmla="*/ 0 h 324"/>
                  <a:gd name="T34" fmla="*/ 0 w 12757"/>
                  <a:gd name="T35" fmla="*/ 0 h 324"/>
                  <a:gd name="T36" fmla="*/ 0 w 12757"/>
                  <a:gd name="T37" fmla="*/ 0 h 324"/>
                  <a:gd name="T38" fmla="*/ 0 w 12757"/>
                  <a:gd name="T39" fmla="*/ 0 h 324"/>
                  <a:gd name="T40" fmla="*/ 0 w 12757"/>
                  <a:gd name="T41" fmla="*/ 0 h 324"/>
                  <a:gd name="T42" fmla="*/ 0 w 12757"/>
                  <a:gd name="T43" fmla="*/ 0 h 3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57"/>
                  <a:gd name="T67" fmla="*/ 0 h 324"/>
                  <a:gd name="T68" fmla="*/ 12757 w 12757"/>
                  <a:gd name="T69" fmla="*/ 324 h 3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57" h="324">
                    <a:moveTo>
                      <a:pt x="0" y="0"/>
                    </a:moveTo>
                    <a:lnTo>
                      <a:pt x="6365" y="0"/>
                    </a:lnTo>
                    <a:lnTo>
                      <a:pt x="6367" y="324"/>
                    </a:lnTo>
                    <a:lnTo>
                      <a:pt x="0" y="324"/>
                    </a:lnTo>
                    <a:lnTo>
                      <a:pt x="0" y="0"/>
                    </a:lnTo>
                    <a:close/>
                    <a:moveTo>
                      <a:pt x="8746" y="0"/>
                    </a:moveTo>
                    <a:lnTo>
                      <a:pt x="9138" y="0"/>
                    </a:lnTo>
                    <a:lnTo>
                      <a:pt x="9138" y="324"/>
                    </a:lnTo>
                    <a:lnTo>
                      <a:pt x="8746" y="324"/>
                    </a:lnTo>
                    <a:lnTo>
                      <a:pt x="8746" y="0"/>
                    </a:lnTo>
                    <a:close/>
                    <a:moveTo>
                      <a:pt x="12343" y="0"/>
                    </a:moveTo>
                    <a:lnTo>
                      <a:pt x="12755" y="0"/>
                    </a:lnTo>
                    <a:lnTo>
                      <a:pt x="12755" y="41"/>
                    </a:lnTo>
                    <a:lnTo>
                      <a:pt x="12755" y="82"/>
                    </a:lnTo>
                    <a:lnTo>
                      <a:pt x="12756" y="122"/>
                    </a:lnTo>
                    <a:lnTo>
                      <a:pt x="12756" y="162"/>
                    </a:lnTo>
                    <a:lnTo>
                      <a:pt x="12756" y="203"/>
                    </a:lnTo>
                    <a:lnTo>
                      <a:pt x="12756" y="244"/>
                    </a:lnTo>
                    <a:lnTo>
                      <a:pt x="12757" y="284"/>
                    </a:lnTo>
                    <a:lnTo>
                      <a:pt x="12757" y="324"/>
                    </a:lnTo>
                    <a:lnTo>
                      <a:pt x="12341" y="324"/>
                    </a:lnTo>
                    <a:lnTo>
                      <a:pt x="12343" y="0"/>
                    </a:lnTo>
                    <a:close/>
                  </a:path>
                </a:pathLst>
              </a:custGeom>
              <a:solidFill>
                <a:srgbClr val="00A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19" name="Freeform 40">
                <a:extLst>
                  <a:ext uri="{FF2B5EF4-FFF2-40B4-BE49-F238E27FC236}">
                    <a16:creationId xmlns:a16="http://schemas.microsoft.com/office/drawing/2014/main" id="{9F421DDA-4943-4A5B-8639-3B099D208120}"/>
                  </a:ext>
                </a:extLst>
              </p:cNvPr>
              <p:cNvSpPr>
                <a:spLocks noEditPoints="1"/>
              </p:cNvSpPr>
              <p:nvPr/>
            </p:nvSpPr>
            <p:spPr bwMode="auto">
              <a:xfrm>
                <a:off x="3599" y="2241"/>
                <a:ext cx="1594" cy="41"/>
              </a:xfrm>
              <a:custGeom>
                <a:avLst/>
                <a:gdLst>
                  <a:gd name="T0" fmla="*/ 0 w 12759"/>
                  <a:gd name="T1" fmla="*/ 0 h 325"/>
                  <a:gd name="T2" fmla="*/ 0 w 12759"/>
                  <a:gd name="T3" fmla="*/ 0 h 325"/>
                  <a:gd name="T4" fmla="*/ 0 w 12759"/>
                  <a:gd name="T5" fmla="*/ 0 h 325"/>
                  <a:gd name="T6" fmla="*/ 0 w 12759"/>
                  <a:gd name="T7" fmla="*/ 0 h 325"/>
                  <a:gd name="T8" fmla="*/ 0 w 12759"/>
                  <a:gd name="T9" fmla="*/ 0 h 325"/>
                  <a:gd name="T10" fmla="*/ 0 w 12759"/>
                  <a:gd name="T11" fmla="*/ 0 h 325"/>
                  <a:gd name="T12" fmla="*/ 0 w 12759"/>
                  <a:gd name="T13" fmla="*/ 0 h 325"/>
                  <a:gd name="T14" fmla="*/ 0 w 12759"/>
                  <a:gd name="T15" fmla="*/ 0 h 325"/>
                  <a:gd name="T16" fmla="*/ 0 w 12759"/>
                  <a:gd name="T17" fmla="*/ 0 h 325"/>
                  <a:gd name="T18" fmla="*/ 0 w 12759"/>
                  <a:gd name="T19" fmla="*/ 0 h 325"/>
                  <a:gd name="T20" fmla="*/ 0 w 12759"/>
                  <a:gd name="T21" fmla="*/ 0 h 325"/>
                  <a:gd name="T22" fmla="*/ 0 w 12759"/>
                  <a:gd name="T23" fmla="*/ 0 h 325"/>
                  <a:gd name="T24" fmla="*/ 0 w 12759"/>
                  <a:gd name="T25" fmla="*/ 0 h 325"/>
                  <a:gd name="T26" fmla="*/ 0 w 12759"/>
                  <a:gd name="T27" fmla="*/ 0 h 325"/>
                  <a:gd name="T28" fmla="*/ 0 w 12759"/>
                  <a:gd name="T29" fmla="*/ 0 h 325"/>
                  <a:gd name="T30" fmla="*/ 0 w 12759"/>
                  <a:gd name="T31" fmla="*/ 0 h 325"/>
                  <a:gd name="T32" fmla="*/ 0 w 12759"/>
                  <a:gd name="T33" fmla="*/ 0 h 325"/>
                  <a:gd name="T34" fmla="*/ 0 w 12759"/>
                  <a:gd name="T35" fmla="*/ 0 h 325"/>
                  <a:gd name="T36" fmla="*/ 0 w 12759"/>
                  <a:gd name="T37" fmla="*/ 0 h 325"/>
                  <a:gd name="T38" fmla="*/ 0 w 12759"/>
                  <a:gd name="T39" fmla="*/ 0 h 325"/>
                  <a:gd name="T40" fmla="*/ 0 w 12759"/>
                  <a:gd name="T41" fmla="*/ 0 h 325"/>
                  <a:gd name="T42" fmla="*/ 0 w 12759"/>
                  <a:gd name="T43" fmla="*/ 0 h 3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59"/>
                  <a:gd name="T67" fmla="*/ 0 h 325"/>
                  <a:gd name="T68" fmla="*/ 12759 w 12759"/>
                  <a:gd name="T69" fmla="*/ 325 h 3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59" h="325">
                    <a:moveTo>
                      <a:pt x="0" y="0"/>
                    </a:moveTo>
                    <a:lnTo>
                      <a:pt x="6366" y="0"/>
                    </a:lnTo>
                    <a:lnTo>
                      <a:pt x="6367" y="325"/>
                    </a:lnTo>
                    <a:lnTo>
                      <a:pt x="0" y="325"/>
                    </a:lnTo>
                    <a:lnTo>
                      <a:pt x="0" y="0"/>
                    </a:lnTo>
                    <a:close/>
                    <a:moveTo>
                      <a:pt x="8746" y="0"/>
                    </a:moveTo>
                    <a:lnTo>
                      <a:pt x="9138" y="0"/>
                    </a:lnTo>
                    <a:lnTo>
                      <a:pt x="9138" y="325"/>
                    </a:lnTo>
                    <a:lnTo>
                      <a:pt x="8746" y="325"/>
                    </a:lnTo>
                    <a:lnTo>
                      <a:pt x="8746" y="0"/>
                    </a:lnTo>
                    <a:close/>
                    <a:moveTo>
                      <a:pt x="12342" y="0"/>
                    </a:moveTo>
                    <a:lnTo>
                      <a:pt x="12756" y="0"/>
                    </a:lnTo>
                    <a:lnTo>
                      <a:pt x="12756" y="41"/>
                    </a:lnTo>
                    <a:lnTo>
                      <a:pt x="12756" y="82"/>
                    </a:lnTo>
                    <a:lnTo>
                      <a:pt x="12757" y="122"/>
                    </a:lnTo>
                    <a:lnTo>
                      <a:pt x="12757" y="162"/>
                    </a:lnTo>
                    <a:lnTo>
                      <a:pt x="12757" y="203"/>
                    </a:lnTo>
                    <a:lnTo>
                      <a:pt x="12758" y="244"/>
                    </a:lnTo>
                    <a:lnTo>
                      <a:pt x="12758" y="285"/>
                    </a:lnTo>
                    <a:lnTo>
                      <a:pt x="12759" y="325"/>
                    </a:lnTo>
                    <a:lnTo>
                      <a:pt x="12341" y="325"/>
                    </a:lnTo>
                    <a:lnTo>
                      <a:pt x="12342" y="0"/>
                    </a:lnTo>
                    <a:close/>
                  </a:path>
                </a:pathLst>
              </a:custGeom>
              <a:solidFill>
                <a:srgbClr val="00A3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0" name="Freeform 41">
                <a:extLst>
                  <a:ext uri="{FF2B5EF4-FFF2-40B4-BE49-F238E27FC236}">
                    <a16:creationId xmlns:a16="http://schemas.microsoft.com/office/drawing/2014/main" id="{C71DB4AC-D1C5-413B-BF27-2D50415E0A29}"/>
                  </a:ext>
                </a:extLst>
              </p:cNvPr>
              <p:cNvSpPr>
                <a:spLocks noEditPoints="1"/>
              </p:cNvSpPr>
              <p:nvPr/>
            </p:nvSpPr>
            <p:spPr bwMode="auto">
              <a:xfrm>
                <a:off x="3599" y="2262"/>
                <a:ext cx="1595" cy="40"/>
              </a:xfrm>
              <a:custGeom>
                <a:avLst/>
                <a:gdLst>
                  <a:gd name="T0" fmla="*/ 0 w 12761"/>
                  <a:gd name="T1" fmla="*/ 0 h 325"/>
                  <a:gd name="T2" fmla="*/ 0 w 12761"/>
                  <a:gd name="T3" fmla="*/ 0 h 325"/>
                  <a:gd name="T4" fmla="*/ 0 w 12761"/>
                  <a:gd name="T5" fmla="*/ 0 h 325"/>
                  <a:gd name="T6" fmla="*/ 0 w 12761"/>
                  <a:gd name="T7" fmla="*/ 0 h 325"/>
                  <a:gd name="T8" fmla="*/ 0 w 12761"/>
                  <a:gd name="T9" fmla="*/ 0 h 325"/>
                  <a:gd name="T10" fmla="*/ 0 w 12761"/>
                  <a:gd name="T11" fmla="*/ 0 h 325"/>
                  <a:gd name="T12" fmla="*/ 0 w 12761"/>
                  <a:gd name="T13" fmla="*/ 0 h 325"/>
                  <a:gd name="T14" fmla="*/ 0 w 12761"/>
                  <a:gd name="T15" fmla="*/ 0 h 325"/>
                  <a:gd name="T16" fmla="*/ 0 w 12761"/>
                  <a:gd name="T17" fmla="*/ 0 h 325"/>
                  <a:gd name="T18" fmla="*/ 0 w 12761"/>
                  <a:gd name="T19" fmla="*/ 0 h 325"/>
                  <a:gd name="T20" fmla="*/ 0 w 12761"/>
                  <a:gd name="T21" fmla="*/ 0 h 325"/>
                  <a:gd name="T22" fmla="*/ 0 w 12761"/>
                  <a:gd name="T23" fmla="*/ 0 h 325"/>
                  <a:gd name="T24" fmla="*/ 0 w 12761"/>
                  <a:gd name="T25" fmla="*/ 0 h 325"/>
                  <a:gd name="T26" fmla="*/ 0 w 12761"/>
                  <a:gd name="T27" fmla="*/ 0 h 325"/>
                  <a:gd name="T28" fmla="*/ 0 w 12761"/>
                  <a:gd name="T29" fmla="*/ 0 h 325"/>
                  <a:gd name="T30" fmla="*/ 0 w 12761"/>
                  <a:gd name="T31" fmla="*/ 0 h 325"/>
                  <a:gd name="T32" fmla="*/ 0 w 12761"/>
                  <a:gd name="T33" fmla="*/ 0 h 325"/>
                  <a:gd name="T34" fmla="*/ 0 w 12761"/>
                  <a:gd name="T35" fmla="*/ 0 h 325"/>
                  <a:gd name="T36" fmla="*/ 0 w 12761"/>
                  <a:gd name="T37" fmla="*/ 0 h 325"/>
                  <a:gd name="T38" fmla="*/ 0 w 12761"/>
                  <a:gd name="T39" fmla="*/ 0 h 325"/>
                  <a:gd name="T40" fmla="*/ 0 w 12761"/>
                  <a:gd name="T41" fmla="*/ 0 h 325"/>
                  <a:gd name="T42" fmla="*/ 0 w 12761"/>
                  <a:gd name="T43" fmla="*/ 0 h 3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61"/>
                  <a:gd name="T67" fmla="*/ 0 h 325"/>
                  <a:gd name="T68" fmla="*/ 12761 w 12761"/>
                  <a:gd name="T69" fmla="*/ 325 h 3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61" h="325">
                    <a:moveTo>
                      <a:pt x="0" y="0"/>
                    </a:moveTo>
                    <a:lnTo>
                      <a:pt x="6367" y="0"/>
                    </a:lnTo>
                    <a:lnTo>
                      <a:pt x="6368" y="325"/>
                    </a:lnTo>
                    <a:lnTo>
                      <a:pt x="0" y="325"/>
                    </a:lnTo>
                    <a:lnTo>
                      <a:pt x="0" y="0"/>
                    </a:lnTo>
                    <a:close/>
                    <a:moveTo>
                      <a:pt x="8746" y="0"/>
                    </a:moveTo>
                    <a:lnTo>
                      <a:pt x="9138" y="0"/>
                    </a:lnTo>
                    <a:lnTo>
                      <a:pt x="9138" y="325"/>
                    </a:lnTo>
                    <a:lnTo>
                      <a:pt x="8746" y="325"/>
                    </a:lnTo>
                    <a:lnTo>
                      <a:pt x="8746" y="0"/>
                    </a:lnTo>
                    <a:close/>
                    <a:moveTo>
                      <a:pt x="12341" y="0"/>
                    </a:moveTo>
                    <a:lnTo>
                      <a:pt x="12757" y="0"/>
                    </a:lnTo>
                    <a:lnTo>
                      <a:pt x="12758" y="41"/>
                    </a:lnTo>
                    <a:lnTo>
                      <a:pt x="12758" y="82"/>
                    </a:lnTo>
                    <a:lnTo>
                      <a:pt x="12758" y="123"/>
                    </a:lnTo>
                    <a:lnTo>
                      <a:pt x="12759" y="163"/>
                    </a:lnTo>
                    <a:lnTo>
                      <a:pt x="12759" y="204"/>
                    </a:lnTo>
                    <a:lnTo>
                      <a:pt x="12760" y="244"/>
                    </a:lnTo>
                    <a:lnTo>
                      <a:pt x="12760" y="285"/>
                    </a:lnTo>
                    <a:lnTo>
                      <a:pt x="12761" y="325"/>
                    </a:lnTo>
                    <a:lnTo>
                      <a:pt x="12340" y="325"/>
                    </a:lnTo>
                    <a:lnTo>
                      <a:pt x="12341" y="0"/>
                    </a:lnTo>
                    <a:close/>
                  </a:path>
                </a:pathLst>
              </a:custGeom>
              <a:solidFill>
                <a:srgbClr val="00A2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1" name="Freeform 42">
                <a:extLst>
                  <a:ext uri="{FF2B5EF4-FFF2-40B4-BE49-F238E27FC236}">
                    <a16:creationId xmlns:a16="http://schemas.microsoft.com/office/drawing/2014/main" id="{3E83DA64-4093-41CB-AE45-EBDBD5E1CBCC}"/>
                  </a:ext>
                </a:extLst>
              </p:cNvPr>
              <p:cNvSpPr>
                <a:spLocks noEditPoints="1"/>
              </p:cNvSpPr>
              <p:nvPr/>
            </p:nvSpPr>
            <p:spPr bwMode="auto">
              <a:xfrm>
                <a:off x="3599" y="2282"/>
                <a:ext cx="1595" cy="40"/>
              </a:xfrm>
              <a:custGeom>
                <a:avLst/>
                <a:gdLst>
                  <a:gd name="T0" fmla="*/ 0 w 12763"/>
                  <a:gd name="T1" fmla="*/ 0 h 325"/>
                  <a:gd name="T2" fmla="*/ 0 w 12763"/>
                  <a:gd name="T3" fmla="*/ 0 h 325"/>
                  <a:gd name="T4" fmla="*/ 0 w 12763"/>
                  <a:gd name="T5" fmla="*/ 0 h 325"/>
                  <a:gd name="T6" fmla="*/ 0 w 12763"/>
                  <a:gd name="T7" fmla="*/ 0 h 325"/>
                  <a:gd name="T8" fmla="*/ 0 w 12763"/>
                  <a:gd name="T9" fmla="*/ 0 h 325"/>
                  <a:gd name="T10" fmla="*/ 0 w 12763"/>
                  <a:gd name="T11" fmla="*/ 0 h 325"/>
                  <a:gd name="T12" fmla="*/ 0 w 12763"/>
                  <a:gd name="T13" fmla="*/ 0 h 325"/>
                  <a:gd name="T14" fmla="*/ 0 w 12763"/>
                  <a:gd name="T15" fmla="*/ 0 h 325"/>
                  <a:gd name="T16" fmla="*/ 0 w 12763"/>
                  <a:gd name="T17" fmla="*/ 0 h 325"/>
                  <a:gd name="T18" fmla="*/ 0 w 12763"/>
                  <a:gd name="T19" fmla="*/ 0 h 325"/>
                  <a:gd name="T20" fmla="*/ 0 w 12763"/>
                  <a:gd name="T21" fmla="*/ 0 h 325"/>
                  <a:gd name="T22" fmla="*/ 0 w 12763"/>
                  <a:gd name="T23" fmla="*/ 0 h 325"/>
                  <a:gd name="T24" fmla="*/ 0 w 12763"/>
                  <a:gd name="T25" fmla="*/ 0 h 325"/>
                  <a:gd name="T26" fmla="*/ 0 w 12763"/>
                  <a:gd name="T27" fmla="*/ 0 h 325"/>
                  <a:gd name="T28" fmla="*/ 0 w 12763"/>
                  <a:gd name="T29" fmla="*/ 0 h 325"/>
                  <a:gd name="T30" fmla="*/ 0 w 12763"/>
                  <a:gd name="T31" fmla="*/ 0 h 325"/>
                  <a:gd name="T32" fmla="*/ 0 w 12763"/>
                  <a:gd name="T33" fmla="*/ 0 h 325"/>
                  <a:gd name="T34" fmla="*/ 0 w 12763"/>
                  <a:gd name="T35" fmla="*/ 0 h 325"/>
                  <a:gd name="T36" fmla="*/ 0 w 12763"/>
                  <a:gd name="T37" fmla="*/ 0 h 325"/>
                  <a:gd name="T38" fmla="*/ 0 w 12763"/>
                  <a:gd name="T39" fmla="*/ 0 h 325"/>
                  <a:gd name="T40" fmla="*/ 0 w 12763"/>
                  <a:gd name="T41" fmla="*/ 0 h 325"/>
                  <a:gd name="T42" fmla="*/ 0 w 12763"/>
                  <a:gd name="T43" fmla="*/ 0 h 3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63"/>
                  <a:gd name="T67" fmla="*/ 0 h 325"/>
                  <a:gd name="T68" fmla="*/ 12763 w 12763"/>
                  <a:gd name="T69" fmla="*/ 325 h 3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63" h="325">
                    <a:moveTo>
                      <a:pt x="0" y="0"/>
                    </a:moveTo>
                    <a:lnTo>
                      <a:pt x="6367" y="0"/>
                    </a:lnTo>
                    <a:lnTo>
                      <a:pt x="6369" y="325"/>
                    </a:lnTo>
                    <a:lnTo>
                      <a:pt x="0" y="325"/>
                    </a:lnTo>
                    <a:lnTo>
                      <a:pt x="0" y="0"/>
                    </a:lnTo>
                    <a:close/>
                    <a:moveTo>
                      <a:pt x="8746" y="0"/>
                    </a:moveTo>
                    <a:lnTo>
                      <a:pt x="9138" y="0"/>
                    </a:lnTo>
                    <a:lnTo>
                      <a:pt x="9138" y="325"/>
                    </a:lnTo>
                    <a:lnTo>
                      <a:pt x="8746" y="325"/>
                    </a:lnTo>
                    <a:lnTo>
                      <a:pt x="8746" y="0"/>
                    </a:lnTo>
                    <a:close/>
                    <a:moveTo>
                      <a:pt x="12341" y="0"/>
                    </a:moveTo>
                    <a:lnTo>
                      <a:pt x="12759" y="0"/>
                    </a:lnTo>
                    <a:lnTo>
                      <a:pt x="12759" y="40"/>
                    </a:lnTo>
                    <a:lnTo>
                      <a:pt x="12760" y="81"/>
                    </a:lnTo>
                    <a:lnTo>
                      <a:pt x="12760" y="122"/>
                    </a:lnTo>
                    <a:lnTo>
                      <a:pt x="12761" y="162"/>
                    </a:lnTo>
                    <a:lnTo>
                      <a:pt x="12761" y="203"/>
                    </a:lnTo>
                    <a:lnTo>
                      <a:pt x="12762" y="244"/>
                    </a:lnTo>
                    <a:lnTo>
                      <a:pt x="12762" y="284"/>
                    </a:lnTo>
                    <a:lnTo>
                      <a:pt x="12763" y="325"/>
                    </a:lnTo>
                    <a:lnTo>
                      <a:pt x="12340" y="325"/>
                    </a:lnTo>
                    <a:lnTo>
                      <a:pt x="12341" y="0"/>
                    </a:lnTo>
                    <a:close/>
                  </a:path>
                </a:pathLst>
              </a:custGeom>
              <a:solidFill>
                <a:srgbClr val="00A1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2" name="Freeform 43">
                <a:extLst>
                  <a:ext uri="{FF2B5EF4-FFF2-40B4-BE49-F238E27FC236}">
                    <a16:creationId xmlns:a16="http://schemas.microsoft.com/office/drawing/2014/main" id="{96B0D5FE-9B15-4432-805C-BEF180D2CEC1}"/>
                  </a:ext>
                </a:extLst>
              </p:cNvPr>
              <p:cNvSpPr>
                <a:spLocks noEditPoints="1"/>
              </p:cNvSpPr>
              <p:nvPr/>
            </p:nvSpPr>
            <p:spPr bwMode="auto">
              <a:xfrm>
                <a:off x="3599" y="2302"/>
                <a:ext cx="1595" cy="41"/>
              </a:xfrm>
              <a:custGeom>
                <a:avLst/>
                <a:gdLst>
                  <a:gd name="T0" fmla="*/ 0 w 12765"/>
                  <a:gd name="T1" fmla="*/ 0 h 325"/>
                  <a:gd name="T2" fmla="*/ 0 w 12765"/>
                  <a:gd name="T3" fmla="*/ 0 h 325"/>
                  <a:gd name="T4" fmla="*/ 0 w 12765"/>
                  <a:gd name="T5" fmla="*/ 0 h 325"/>
                  <a:gd name="T6" fmla="*/ 0 w 12765"/>
                  <a:gd name="T7" fmla="*/ 0 h 325"/>
                  <a:gd name="T8" fmla="*/ 0 w 12765"/>
                  <a:gd name="T9" fmla="*/ 0 h 325"/>
                  <a:gd name="T10" fmla="*/ 0 w 12765"/>
                  <a:gd name="T11" fmla="*/ 0 h 325"/>
                  <a:gd name="T12" fmla="*/ 0 w 12765"/>
                  <a:gd name="T13" fmla="*/ 0 h 325"/>
                  <a:gd name="T14" fmla="*/ 0 w 12765"/>
                  <a:gd name="T15" fmla="*/ 0 h 325"/>
                  <a:gd name="T16" fmla="*/ 0 w 12765"/>
                  <a:gd name="T17" fmla="*/ 0 h 325"/>
                  <a:gd name="T18" fmla="*/ 0 w 12765"/>
                  <a:gd name="T19" fmla="*/ 0 h 325"/>
                  <a:gd name="T20" fmla="*/ 0 w 12765"/>
                  <a:gd name="T21" fmla="*/ 0 h 325"/>
                  <a:gd name="T22" fmla="*/ 0 w 12765"/>
                  <a:gd name="T23" fmla="*/ 0 h 325"/>
                  <a:gd name="T24" fmla="*/ 0 w 12765"/>
                  <a:gd name="T25" fmla="*/ 0 h 325"/>
                  <a:gd name="T26" fmla="*/ 0 w 12765"/>
                  <a:gd name="T27" fmla="*/ 0 h 325"/>
                  <a:gd name="T28" fmla="*/ 0 w 12765"/>
                  <a:gd name="T29" fmla="*/ 0 h 325"/>
                  <a:gd name="T30" fmla="*/ 0 w 12765"/>
                  <a:gd name="T31" fmla="*/ 0 h 325"/>
                  <a:gd name="T32" fmla="*/ 0 w 12765"/>
                  <a:gd name="T33" fmla="*/ 0 h 325"/>
                  <a:gd name="T34" fmla="*/ 0 w 12765"/>
                  <a:gd name="T35" fmla="*/ 0 h 325"/>
                  <a:gd name="T36" fmla="*/ 0 w 12765"/>
                  <a:gd name="T37" fmla="*/ 0 h 325"/>
                  <a:gd name="T38" fmla="*/ 0 w 12765"/>
                  <a:gd name="T39" fmla="*/ 0 h 325"/>
                  <a:gd name="T40" fmla="*/ 0 w 12765"/>
                  <a:gd name="T41" fmla="*/ 0 h 325"/>
                  <a:gd name="T42" fmla="*/ 0 w 12765"/>
                  <a:gd name="T43" fmla="*/ 0 h 3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65"/>
                  <a:gd name="T67" fmla="*/ 0 h 325"/>
                  <a:gd name="T68" fmla="*/ 12765 w 12765"/>
                  <a:gd name="T69" fmla="*/ 325 h 3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65" h="325">
                    <a:moveTo>
                      <a:pt x="0" y="0"/>
                    </a:moveTo>
                    <a:lnTo>
                      <a:pt x="6368" y="0"/>
                    </a:lnTo>
                    <a:lnTo>
                      <a:pt x="6370" y="325"/>
                    </a:lnTo>
                    <a:lnTo>
                      <a:pt x="0" y="325"/>
                    </a:lnTo>
                    <a:lnTo>
                      <a:pt x="0" y="0"/>
                    </a:lnTo>
                    <a:close/>
                    <a:moveTo>
                      <a:pt x="8746" y="0"/>
                    </a:moveTo>
                    <a:lnTo>
                      <a:pt x="9138" y="0"/>
                    </a:lnTo>
                    <a:lnTo>
                      <a:pt x="9138" y="325"/>
                    </a:lnTo>
                    <a:lnTo>
                      <a:pt x="8746" y="325"/>
                    </a:lnTo>
                    <a:lnTo>
                      <a:pt x="8746" y="0"/>
                    </a:lnTo>
                    <a:close/>
                    <a:moveTo>
                      <a:pt x="12340" y="0"/>
                    </a:moveTo>
                    <a:lnTo>
                      <a:pt x="12761" y="0"/>
                    </a:lnTo>
                    <a:lnTo>
                      <a:pt x="12761" y="41"/>
                    </a:lnTo>
                    <a:lnTo>
                      <a:pt x="12762" y="82"/>
                    </a:lnTo>
                    <a:lnTo>
                      <a:pt x="12762" y="122"/>
                    </a:lnTo>
                    <a:lnTo>
                      <a:pt x="12763" y="163"/>
                    </a:lnTo>
                    <a:lnTo>
                      <a:pt x="12763" y="203"/>
                    </a:lnTo>
                    <a:lnTo>
                      <a:pt x="12764" y="244"/>
                    </a:lnTo>
                    <a:lnTo>
                      <a:pt x="12765" y="285"/>
                    </a:lnTo>
                    <a:lnTo>
                      <a:pt x="12765" y="325"/>
                    </a:lnTo>
                    <a:lnTo>
                      <a:pt x="12339" y="325"/>
                    </a:lnTo>
                    <a:lnTo>
                      <a:pt x="12340" y="0"/>
                    </a:lnTo>
                    <a:close/>
                  </a:path>
                </a:pathLst>
              </a:custGeom>
              <a:solidFill>
                <a:srgbClr val="00A1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3" name="Freeform 44">
                <a:extLst>
                  <a:ext uri="{FF2B5EF4-FFF2-40B4-BE49-F238E27FC236}">
                    <a16:creationId xmlns:a16="http://schemas.microsoft.com/office/drawing/2014/main" id="{FC2D284D-4AB1-495B-8F4B-D995CBF48C3D}"/>
                  </a:ext>
                </a:extLst>
              </p:cNvPr>
              <p:cNvSpPr>
                <a:spLocks noEditPoints="1"/>
              </p:cNvSpPr>
              <p:nvPr/>
            </p:nvSpPr>
            <p:spPr bwMode="auto">
              <a:xfrm>
                <a:off x="3599" y="2322"/>
                <a:ext cx="1596" cy="41"/>
              </a:xfrm>
              <a:custGeom>
                <a:avLst/>
                <a:gdLst>
                  <a:gd name="T0" fmla="*/ 0 w 12768"/>
                  <a:gd name="T1" fmla="*/ 0 h 325"/>
                  <a:gd name="T2" fmla="*/ 0 w 12768"/>
                  <a:gd name="T3" fmla="*/ 0 h 325"/>
                  <a:gd name="T4" fmla="*/ 0 w 12768"/>
                  <a:gd name="T5" fmla="*/ 0 h 325"/>
                  <a:gd name="T6" fmla="*/ 0 w 12768"/>
                  <a:gd name="T7" fmla="*/ 0 h 325"/>
                  <a:gd name="T8" fmla="*/ 0 w 12768"/>
                  <a:gd name="T9" fmla="*/ 0 h 325"/>
                  <a:gd name="T10" fmla="*/ 0 w 12768"/>
                  <a:gd name="T11" fmla="*/ 0 h 325"/>
                  <a:gd name="T12" fmla="*/ 0 w 12768"/>
                  <a:gd name="T13" fmla="*/ 0 h 325"/>
                  <a:gd name="T14" fmla="*/ 0 w 12768"/>
                  <a:gd name="T15" fmla="*/ 0 h 325"/>
                  <a:gd name="T16" fmla="*/ 0 w 12768"/>
                  <a:gd name="T17" fmla="*/ 0 h 325"/>
                  <a:gd name="T18" fmla="*/ 0 w 12768"/>
                  <a:gd name="T19" fmla="*/ 0 h 325"/>
                  <a:gd name="T20" fmla="*/ 0 w 12768"/>
                  <a:gd name="T21" fmla="*/ 0 h 325"/>
                  <a:gd name="T22" fmla="*/ 0 w 12768"/>
                  <a:gd name="T23" fmla="*/ 0 h 325"/>
                  <a:gd name="T24" fmla="*/ 0 w 12768"/>
                  <a:gd name="T25" fmla="*/ 0 h 325"/>
                  <a:gd name="T26" fmla="*/ 0 w 12768"/>
                  <a:gd name="T27" fmla="*/ 0 h 325"/>
                  <a:gd name="T28" fmla="*/ 0 w 12768"/>
                  <a:gd name="T29" fmla="*/ 0 h 325"/>
                  <a:gd name="T30" fmla="*/ 0 w 12768"/>
                  <a:gd name="T31" fmla="*/ 0 h 325"/>
                  <a:gd name="T32" fmla="*/ 0 w 12768"/>
                  <a:gd name="T33" fmla="*/ 0 h 325"/>
                  <a:gd name="T34" fmla="*/ 0 w 12768"/>
                  <a:gd name="T35" fmla="*/ 0 h 325"/>
                  <a:gd name="T36" fmla="*/ 0 w 12768"/>
                  <a:gd name="T37" fmla="*/ 0 h 325"/>
                  <a:gd name="T38" fmla="*/ 0 w 12768"/>
                  <a:gd name="T39" fmla="*/ 0 h 325"/>
                  <a:gd name="T40" fmla="*/ 0 w 12768"/>
                  <a:gd name="T41" fmla="*/ 0 h 325"/>
                  <a:gd name="T42" fmla="*/ 0 w 12768"/>
                  <a:gd name="T43" fmla="*/ 0 h 3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68"/>
                  <a:gd name="T67" fmla="*/ 0 h 325"/>
                  <a:gd name="T68" fmla="*/ 12768 w 12768"/>
                  <a:gd name="T69" fmla="*/ 325 h 3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68" h="325">
                    <a:moveTo>
                      <a:pt x="0" y="0"/>
                    </a:moveTo>
                    <a:lnTo>
                      <a:pt x="6369" y="0"/>
                    </a:lnTo>
                    <a:lnTo>
                      <a:pt x="6371" y="325"/>
                    </a:lnTo>
                    <a:lnTo>
                      <a:pt x="0" y="325"/>
                    </a:lnTo>
                    <a:lnTo>
                      <a:pt x="0" y="0"/>
                    </a:lnTo>
                    <a:close/>
                    <a:moveTo>
                      <a:pt x="8746" y="0"/>
                    </a:moveTo>
                    <a:lnTo>
                      <a:pt x="9138" y="0"/>
                    </a:lnTo>
                    <a:lnTo>
                      <a:pt x="9138" y="325"/>
                    </a:lnTo>
                    <a:lnTo>
                      <a:pt x="8746" y="325"/>
                    </a:lnTo>
                    <a:lnTo>
                      <a:pt x="8746" y="0"/>
                    </a:lnTo>
                    <a:close/>
                    <a:moveTo>
                      <a:pt x="12340" y="0"/>
                    </a:moveTo>
                    <a:lnTo>
                      <a:pt x="12763" y="0"/>
                    </a:lnTo>
                    <a:lnTo>
                      <a:pt x="12763" y="40"/>
                    </a:lnTo>
                    <a:lnTo>
                      <a:pt x="12764" y="81"/>
                    </a:lnTo>
                    <a:lnTo>
                      <a:pt x="12764" y="122"/>
                    </a:lnTo>
                    <a:lnTo>
                      <a:pt x="12765" y="162"/>
                    </a:lnTo>
                    <a:lnTo>
                      <a:pt x="12766" y="202"/>
                    </a:lnTo>
                    <a:lnTo>
                      <a:pt x="12767" y="243"/>
                    </a:lnTo>
                    <a:lnTo>
                      <a:pt x="12767" y="284"/>
                    </a:lnTo>
                    <a:lnTo>
                      <a:pt x="12768" y="325"/>
                    </a:lnTo>
                    <a:lnTo>
                      <a:pt x="12338" y="325"/>
                    </a:lnTo>
                    <a:lnTo>
                      <a:pt x="12340" y="0"/>
                    </a:lnTo>
                    <a:close/>
                  </a:path>
                </a:pathLst>
              </a:custGeom>
              <a:solidFill>
                <a:srgbClr val="00A0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4" name="Freeform 45">
                <a:extLst>
                  <a:ext uri="{FF2B5EF4-FFF2-40B4-BE49-F238E27FC236}">
                    <a16:creationId xmlns:a16="http://schemas.microsoft.com/office/drawing/2014/main" id="{7645AB8D-F240-4ED6-B3A8-4E05E55DB818}"/>
                  </a:ext>
                </a:extLst>
              </p:cNvPr>
              <p:cNvSpPr>
                <a:spLocks noEditPoints="1"/>
              </p:cNvSpPr>
              <p:nvPr/>
            </p:nvSpPr>
            <p:spPr bwMode="auto">
              <a:xfrm>
                <a:off x="3599" y="2343"/>
                <a:ext cx="1596" cy="40"/>
              </a:xfrm>
              <a:custGeom>
                <a:avLst/>
                <a:gdLst>
                  <a:gd name="T0" fmla="*/ 0 w 12771"/>
                  <a:gd name="T1" fmla="*/ 0 h 325"/>
                  <a:gd name="T2" fmla="*/ 0 w 12771"/>
                  <a:gd name="T3" fmla="*/ 0 h 325"/>
                  <a:gd name="T4" fmla="*/ 0 w 12771"/>
                  <a:gd name="T5" fmla="*/ 0 h 325"/>
                  <a:gd name="T6" fmla="*/ 0 w 12771"/>
                  <a:gd name="T7" fmla="*/ 0 h 325"/>
                  <a:gd name="T8" fmla="*/ 0 w 12771"/>
                  <a:gd name="T9" fmla="*/ 0 h 325"/>
                  <a:gd name="T10" fmla="*/ 0 w 12771"/>
                  <a:gd name="T11" fmla="*/ 0 h 325"/>
                  <a:gd name="T12" fmla="*/ 0 w 12771"/>
                  <a:gd name="T13" fmla="*/ 0 h 325"/>
                  <a:gd name="T14" fmla="*/ 0 w 12771"/>
                  <a:gd name="T15" fmla="*/ 0 h 325"/>
                  <a:gd name="T16" fmla="*/ 0 w 12771"/>
                  <a:gd name="T17" fmla="*/ 0 h 325"/>
                  <a:gd name="T18" fmla="*/ 0 w 12771"/>
                  <a:gd name="T19" fmla="*/ 0 h 325"/>
                  <a:gd name="T20" fmla="*/ 0 w 12771"/>
                  <a:gd name="T21" fmla="*/ 0 h 325"/>
                  <a:gd name="T22" fmla="*/ 0 w 12771"/>
                  <a:gd name="T23" fmla="*/ 0 h 325"/>
                  <a:gd name="T24" fmla="*/ 0 w 12771"/>
                  <a:gd name="T25" fmla="*/ 0 h 325"/>
                  <a:gd name="T26" fmla="*/ 0 w 12771"/>
                  <a:gd name="T27" fmla="*/ 0 h 325"/>
                  <a:gd name="T28" fmla="*/ 0 w 12771"/>
                  <a:gd name="T29" fmla="*/ 0 h 325"/>
                  <a:gd name="T30" fmla="*/ 0 w 12771"/>
                  <a:gd name="T31" fmla="*/ 0 h 325"/>
                  <a:gd name="T32" fmla="*/ 0 w 12771"/>
                  <a:gd name="T33" fmla="*/ 0 h 325"/>
                  <a:gd name="T34" fmla="*/ 0 w 12771"/>
                  <a:gd name="T35" fmla="*/ 0 h 325"/>
                  <a:gd name="T36" fmla="*/ 0 w 12771"/>
                  <a:gd name="T37" fmla="*/ 0 h 325"/>
                  <a:gd name="T38" fmla="*/ 0 w 12771"/>
                  <a:gd name="T39" fmla="*/ 0 h 325"/>
                  <a:gd name="T40" fmla="*/ 0 w 12771"/>
                  <a:gd name="T41" fmla="*/ 0 h 325"/>
                  <a:gd name="T42" fmla="*/ 0 w 12771"/>
                  <a:gd name="T43" fmla="*/ 0 h 3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71"/>
                  <a:gd name="T67" fmla="*/ 0 h 325"/>
                  <a:gd name="T68" fmla="*/ 12771 w 12771"/>
                  <a:gd name="T69" fmla="*/ 325 h 3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71" h="325">
                    <a:moveTo>
                      <a:pt x="0" y="0"/>
                    </a:moveTo>
                    <a:lnTo>
                      <a:pt x="6370" y="0"/>
                    </a:lnTo>
                    <a:lnTo>
                      <a:pt x="6372" y="325"/>
                    </a:lnTo>
                    <a:lnTo>
                      <a:pt x="0" y="325"/>
                    </a:lnTo>
                    <a:lnTo>
                      <a:pt x="0" y="0"/>
                    </a:lnTo>
                    <a:close/>
                    <a:moveTo>
                      <a:pt x="8746" y="0"/>
                    </a:moveTo>
                    <a:lnTo>
                      <a:pt x="9138" y="0"/>
                    </a:lnTo>
                    <a:lnTo>
                      <a:pt x="9138" y="325"/>
                    </a:lnTo>
                    <a:lnTo>
                      <a:pt x="8746" y="325"/>
                    </a:lnTo>
                    <a:lnTo>
                      <a:pt x="8746" y="0"/>
                    </a:lnTo>
                    <a:close/>
                    <a:moveTo>
                      <a:pt x="12339" y="0"/>
                    </a:moveTo>
                    <a:lnTo>
                      <a:pt x="12765" y="0"/>
                    </a:lnTo>
                    <a:lnTo>
                      <a:pt x="12766" y="40"/>
                    </a:lnTo>
                    <a:lnTo>
                      <a:pt x="12767" y="81"/>
                    </a:lnTo>
                    <a:lnTo>
                      <a:pt x="12767" y="122"/>
                    </a:lnTo>
                    <a:lnTo>
                      <a:pt x="12768" y="163"/>
                    </a:lnTo>
                    <a:lnTo>
                      <a:pt x="12769" y="203"/>
                    </a:lnTo>
                    <a:lnTo>
                      <a:pt x="12770" y="243"/>
                    </a:lnTo>
                    <a:lnTo>
                      <a:pt x="12771" y="284"/>
                    </a:lnTo>
                    <a:lnTo>
                      <a:pt x="12771" y="325"/>
                    </a:lnTo>
                    <a:lnTo>
                      <a:pt x="12338" y="325"/>
                    </a:lnTo>
                    <a:lnTo>
                      <a:pt x="12339" y="0"/>
                    </a:lnTo>
                    <a:close/>
                  </a:path>
                </a:pathLst>
              </a:custGeom>
              <a:solidFill>
                <a:srgbClr val="009F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5" name="Freeform 46">
                <a:extLst>
                  <a:ext uri="{FF2B5EF4-FFF2-40B4-BE49-F238E27FC236}">
                    <a16:creationId xmlns:a16="http://schemas.microsoft.com/office/drawing/2014/main" id="{A686E5B6-FA79-4C7E-99EF-6A02A0FBCE14}"/>
                  </a:ext>
                </a:extLst>
              </p:cNvPr>
              <p:cNvSpPr>
                <a:spLocks noEditPoints="1"/>
              </p:cNvSpPr>
              <p:nvPr/>
            </p:nvSpPr>
            <p:spPr bwMode="auto">
              <a:xfrm>
                <a:off x="3599" y="2363"/>
                <a:ext cx="1597" cy="41"/>
              </a:xfrm>
              <a:custGeom>
                <a:avLst/>
                <a:gdLst>
                  <a:gd name="T0" fmla="*/ 0 w 12777"/>
                  <a:gd name="T1" fmla="*/ 0 h 324"/>
                  <a:gd name="T2" fmla="*/ 0 w 12777"/>
                  <a:gd name="T3" fmla="*/ 0 h 324"/>
                  <a:gd name="T4" fmla="*/ 0 w 12777"/>
                  <a:gd name="T5" fmla="*/ 0 h 324"/>
                  <a:gd name="T6" fmla="*/ 0 w 12777"/>
                  <a:gd name="T7" fmla="*/ 0 h 324"/>
                  <a:gd name="T8" fmla="*/ 0 w 12777"/>
                  <a:gd name="T9" fmla="*/ 0 h 324"/>
                  <a:gd name="T10" fmla="*/ 0 w 12777"/>
                  <a:gd name="T11" fmla="*/ 0 h 324"/>
                  <a:gd name="T12" fmla="*/ 0 w 12777"/>
                  <a:gd name="T13" fmla="*/ 0 h 324"/>
                  <a:gd name="T14" fmla="*/ 0 w 12777"/>
                  <a:gd name="T15" fmla="*/ 0 h 324"/>
                  <a:gd name="T16" fmla="*/ 0 w 12777"/>
                  <a:gd name="T17" fmla="*/ 0 h 324"/>
                  <a:gd name="T18" fmla="*/ 0 w 12777"/>
                  <a:gd name="T19" fmla="*/ 0 h 324"/>
                  <a:gd name="T20" fmla="*/ 0 w 12777"/>
                  <a:gd name="T21" fmla="*/ 0 h 324"/>
                  <a:gd name="T22" fmla="*/ 0 w 12777"/>
                  <a:gd name="T23" fmla="*/ 0 h 324"/>
                  <a:gd name="T24" fmla="*/ 0 w 12777"/>
                  <a:gd name="T25" fmla="*/ 0 h 324"/>
                  <a:gd name="T26" fmla="*/ 0 w 12777"/>
                  <a:gd name="T27" fmla="*/ 0 h 324"/>
                  <a:gd name="T28" fmla="*/ 0 w 12777"/>
                  <a:gd name="T29" fmla="*/ 0 h 324"/>
                  <a:gd name="T30" fmla="*/ 0 w 12777"/>
                  <a:gd name="T31" fmla="*/ 0 h 324"/>
                  <a:gd name="T32" fmla="*/ 0 w 12777"/>
                  <a:gd name="T33" fmla="*/ 0 h 324"/>
                  <a:gd name="T34" fmla="*/ 0 w 12777"/>
                  <a:gd name="T35" fmla="*/ 0 h 324"/>
                  <a:gd name="T36" fmla="*/ 0 w 12777"/>
                  <a:gd name="T37" fmla="*/ 0 h 324"/>
                  <a:gd name="T38" fmla="*/ 0 w 12777"/>
                  <a:gd name="T39" fmla="*/ 0 h 324"/>
                  <a:gd name="T40" fmla="*/ 0 w 12777"/>
                  <a:gd name="T41" fmla="*/ 0 h 324"/>
                  <a:gd name="T42" fmla="*/ 0 w 12777"/>
                  <a:gd name="T43" fmla="*/ 0 h 324"/>
                  <a:gd name="T44" fmla="*/ 0 w 12777"/>
                  <a:gd name="T45" fmla="*/ 0 h 324"/>
                  <a:gd name="T46" fmla="*/ 0 w 12777"/>
                  <a:gd name="T47" fmla="*/ 0 h 324"/>
                  <a:gd name="T48" fmla="*/ 0 w 12777"/>
                  <a:gd name="T49" fmla="*/ 0 h 324"/>
                  <a:gd name="T50" fmla="*/ 0 w 12777"/>
                  <a:gd name="T51" fmla="*/ 0 h 324"/>
                  <a:gd name="T52" fmla="*/ 0 w 12777"/>
                  <a:gd name="T53" fmla="*/ 0 h 324"/>
                  <a:gd name="T54" fmla="*/ 0 w 12777"/>
                  <a:gd name="T55" fmla="*/ 0 h 324"/>
                  <a:gd name="T56" fmla="*/ 0 w 12777"/>
                  <a:gd name="T57" fmla="*/ 0 h 324"/>
                  <a:gd name="T58" fmla="*/ 0 w 12777"/>
                  <a:gd name="T59" fmla="*/ 0 h 324"/>
                  <a:gd name="T60" fmla="*/ 0 w 12777"/>
                  <a:gd name="T61" fmla="*/ 0 h 324"/>
                  <a:gd name="T62" fmla="*/ 0 w 12777"/>
                  <a:gd name="T63" fmla="*/ 0 h 3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777"/>
                  <a:gd name="T97" fmla="*/ 0 h 324"/>
                  <a:gd name="T98" fmla="*/ 12777 w 12777"/>
                  <a:gd name="T99" fmla="*/ 324 h 32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777" h="324">
                    <a:moveTo>
                      <a:pt x="0" y="0"/>
                    </a:moveTo>
                    <a:lnTo>
                      <a:pt x="6371" y="0"/>
                    </a:lnTo>
                    <a:lnTo>
                      <a:pt x="6373" y="324"/>
                    </a:lnTo>
                    <a:lnTo>
                      <a:pt x="0" y="324"/>
                    </a:lnTo>
                    <a:lnTo>
                      <a:pt x="0" y="0"/>
                    </a:lnTo>
                    <a:close/>
                    <a:moveTo>
                      <a:pt x="8746" y="0"/>
                    </a:moveTo>
                    <a:lnTo>
                      <a:pt x="9138" y="0"/>
                    </a:lnTo>
                    <a:lnTo>
                      <a:pt x="9138" y="268"/>
                    </a:lnTo>
                    <a:lnTo>
                      <a:pt x="9139" y="282"/>
                    </a:lnTo>
                    <a:lnTo>
                      <a:pt x="9141" y="297"/>
                    </a:lnTo>
                    <a:lnTo>
                      <a:pt x="9143" y="311"/>
                    </a:lnTo>
                    <a:lnTo>
                      <a:pt x="9145" y="324"/>
                    </a:lnTo>
                    <a:lnTo>
                      <a:pt x="8746" y="324"/>
                    </a:lnTo>
                    <a:lnTo>
                      <a:pt x="8746" y="0"/>
                    </a:lnTo>
                    <a:close/>
                    <a:moveTo>
                      <a:pt x="12338" y="0"/>
                    </a:moveTo>
                    <a:lnTo>
                      <a:pt x="12768" y="0"/>
                    </a:lnTo>
                    <a:lnTo>
                      <a:pt x="12769" y="33"/>
                    </a:lnTo>
                    <a:lnTo>
                      <a:pt x="12769" y="67"/>
                    </a:lnTo>
                    <a:lnTo>
                      <a:pt x="12770" y="100"/>
                    </a:lnTo>
                    <a:lnTo>
                      <a:pt x="12771" y="133"/>
                    </a:lnTo>
                    <a:lnTo>
                      <a:pt x="12772" y="167"/>
                    </a:lnTo>
                    <a:lnTo>
                      <a:pt x="12772" y="201"/>
                    </a:lnTo>
                    <a:lnTo>
                      <a:pt x="12773" y="234"/>
                    </a:lnTo>
                    <a:lnTo>
                      <a:pt x="12774" y="268"/>
                    </a:lnTo>
                    <a:lnTo>
                      <a:pt x="12774" y="282"/>
                    </a:lnTo>
                    <a:lnTo>
                      <a:pt x="12775" y="297"/>
                    </a:lnTo>
                    <a:lnTo>
                      <a:pt x="12776" y="311"/>
                    </a:lnTo>
                    <a:lnTo>
                      <a:pt x="12777" y="324"/>
                    </a:lnTo>
                    <a:lnTo>
                      <a:pt x="12337" y="324"/>
                    </a:lnTo>
                    <a:lnTo>
                      <a:pt x="12337" y="310"/>
                    </a:lnTo>
                    <a:lnTo>
                      <a:pt x="12337" y="297"/>
                    </a:lnTo>
                    <a:lnTo>
                      <a:pt x="12338" y="0"/>
                    </a:ln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6" name="Freeform 47">
                <a:extLst>
                  <a:ext uri="{FF2B5EF4-FFF2-40B4-BE49-F238E27FC236}">
                    <a16:creationId xmlns:a16="http://schemas.microsoft.com/office/drawing/2014/main" id="{752DE3D3-47F5-43C2-A119-DFA10CEB0257}"/>
                  </a:ext>
                </a:extLst>
              </p:cNvPr>
              <p:cNvSpPr>
                <a:spLocks noEditPoints="1"/>
              </p:cNvSpPr>
              <p:nvPr/>
            </p:nvSpPr>
            <p:spPr bwMode="auto">
              <a:xfrm>
                <a:off x="3599" y="2383"/>
                <a:ext cx="1603" cy="41"/>
              </a:xfrm>
              <a:custGeom>
                <a:avLst/>
                <a:gdLst>
                  <a:gd name="T0" fmla="*/ 0 w 12827"/>
                  <a:gd name="T1" fmla="*/ 0 h 324"/>
                  <a:gd name="T2" fmla="*/ 0 w 12827"/>
                  <a:gd name="T3" fmla="*/ 0 h 324"/>
                  <a:gd name="T4" fmla="*/ 0 w 12827"/>
                  <a:gd name="T5" fmla="*/ 0 h 324"/>
                  <a:gd name="T6" fmla="*/ 0 w 12827"/>
                  <a:gd name="T7" fmla="*/ 0 h 324"/>
                  <a:gd name="T8" fmla="*/ 0 w 12827"/>
                  <a:gd name="T9" fmla="*/ 0 h 324"/>
                  <a:gd name="T10" fmla="*/ 0 w 12827"/>
                  <a:gd name="T11" fmla="*/ 0 h 324"/>
                  <a:gd name="T12" fmla="*/ 0 w 12827"/>
                  <a:gd name="T13" fmla="*/ 0 h 324"/>
                  <a:gd name="T14" fmla="*/ 0 w 12827"/>
                  <a:gd name="T15" fmla="*/ 0 h 324"/>
                  <a:gd name="T16" fmla="*/ 0 w 12827"/>
                  <a:gd name="T17" fmla="*/ 0 h 324"/>
                  <a:gd name="T18" fmla="*/ 0 w 12827"/>
                  <a:gd name="T19" fmla="*/ 0 h 324"/>
                  <a:gd name="T20" fmla="*/ 0 w 12827"/>
                  <a:gd name="T21" fmla="*/ 0 h 324"/>
                  <a:gd name="T22" fmla="*/ 0 w 12827"/>
                  <a:gd name="T23" fmla="*/ 0 h 324"/>
                  <a:gd name="T24" fmla="*/ 0 w 12827"/>
                  <a:gd name="T25" fmla="*/ 0 h 324"/>
                  <a:gd name="T26" fmla="*/ 0 w 12827"/>
                  <a:gd name="T27" fmla="*/ 0 h 324"/>
                  <a:gd name="T28" fmla="*/ 0 w 12827"/>
                  <a:gd name="T29" fmla="*/ 0 h 324"/>
                  <a:gd name="T30" fmla="*/ 0 w 12827"/>
                  <a:gd name="T31" fmla="*/ 0 h 324"/>
                  <a:gd name="T32" fmla="*/ 0 w 12827"/>
                  <a:gd name="T33" fmla="*/ 0 h 324"/>
                  <a:gd name="T34" fmla="*/ 0 w 12827"/>
                  <a:gd name="T35" fmla="*/ 0 h 324"/>
                  <a:gd name="T36" fmla="*/ 0 w 12827"/>
                  <a:gd name="T37" fmla="*/ 0 h 324"/>
                  <a:gd name="T38" fmla="*/ 0 w 12827"/>
                  <a:gd name="T39" fmla="*/ 0 h 324"/>
                  <a:gd name="T40" fmla="*/ 0 w 12827"/>
                  <a:gd name="T41" fmla="*/ 0 h 324"/>
                  <a:gd name="T42" fmla="*/ 0 w 12827"/>
                  <a:gd name="T43" fmla="*/ 0 h 324"/>
                  <a:gd name="T44" fmla="*/ 0 w 12827"/>
                  <a:gd name="T45" fmla="*/ 0 h 324"/>
                  <a:gd name="T46" fmla="*/ 0 w 12827"/>
                  <a:gd name="T47" fmla="*/ 0 h 324"/>
                  <a:gd name="T48" fmla="*/ 0 w 12827"/>
                  <a:gd name="T49" fmla="*/ 0 h 324"/>
                  <a:gd name="T50" fmla="*/ 0 w 12827"/>
                  <a:gd name="T51" fmla="*/ 0 h 324"/>
                  <a:gd name="T52" fmla="*/ 0 w 12827"/>
                  <a:gd name="T53" fmla="*/ 0 h 324"/>
                  <a:gd name="T54" fmla="*/ 0 w 12827"/>
                  <a:gd name="T55" fmla="*/ 0 h 324"/>
                  <a:gd name="T56" fmla="*/ 0 w 12827"/>
                  <a:gd name="T57" fmla="*/ 0 h 324"/>
                  <a:gd name="T58" fmla="*/ 0 w 12827"/>
                  <a:gd name="T59" fmla="*/ 0 h 324"/>
                  <a:gd name="T60" fmla="*/ 0 w 12827"/>
                  <a:gd name="T61" fmla="*/ 0 h 324"/>
                  <a:gd name="T62" fmla="*/ 0 w 12827"/>
                  <a:gd name="T63" fmla="*/ 0 h 324"/>
                  <a:gd name="T64" fmla="*/ 0 w 12827"/>
                  <a:gd name="T65" fmla="*/ 0 h 324"/>
                  <a:gd name="T66" fmla="*/ 0 w 12827"/>
                  <a:gd name="T67" fmla="*/ 0 h 324"/>
                  <a:gd name="T68" fmla="*/ 0 w 12827"/>
                  <a:gd name="T69" fmla="*/ 0 h 324"/>
                  <a:gd name="T70" fmla="*/ 0 w 12827"/>
                  <a:gd name="T71" fmla="*/ 0 h 324"/>
                  <a:gd name="T72" fmla="*/ 0 w 12827"/>
                  <a:gd name="T73" fmla="*/ 0 h 324"/>
                  <a:gd name="T74" fmla="*/ 0 w 12827"/>
                  <a:gd name="T75" fmla="*/ 0 h 324"/>
                  <a:gd name="T76" fmla="*/ 0 w 12827"/>
                  <a:gd name="T77" fmla="*/ 0 h 324"/>
                  <a:gd name="T78" fmla="*/ 0 w 12827"/>
                  <a:gd name="T79" fmla="*/ 0 h 324"/>
                  <a:gd name="T80" fmla="*/ 0 w 12827"/>
                  <a:gd name="T81" fmla="*/ 0 h 324"/>
                  <a:gd name="T82" fmla="*/ 0 w 12827"/>
                  <a:gd name="T83" fmla="*/ 0 h 324"/>
                  <a:gd name="T84" fmla="*/ 0 w 12827"/>
                  <a:gd name="T85" fmla="*/ 0 h 324"/>
                  <a:gd name="T86" fmla="*/ 0 w 12827"/>
                  <a:gd name="T87" fmla="*/ 0 h 324"/>
                  <a:gd name="T88" fmla="*/ 0 w 12827"/>
                  <a:gd name="T89" fmla="*/ 0 h 324"/>
                  <a:gd name="T90" fmla="*/ 0 w 12827"/>
                  <a:gd name="T91" fmla="*/ 0 h 324"/>
                  <a:gd name="T92" fmla="*/ 0 w 12827"/>
                  <a:gd name="T93" fmla="*/ 0 h 324"/>
                  <a:gd name="T94" fmla="*/ 0 w 12827"/>
                  <a:gd name="T95" fmla="*/ 0 h 324"/>
                  <a:gd name="T96" fmla="*/ 0 w 12827"/>
                  <a:gd name="T97" fmla="*/ 0 h 324"/>
                  <a:gd name="T98" fmla="*/ 0 w 12827"/>
                  <a:gd name="T99" fmla="*/ 0 h 324"/>
                  <a:gd name="T100" fmla="*/ 0 w 12827"/>
                  <a:gd name="T101" fmla="*/ 0 h 324"/>
                  <a:gd name="T102" fmla="*/ 0 w 12827"/>
                  <a:gd name="T103" fmla="*/ 0 h 324"/>
                  <a:gd name="T104" fmla="*/ 0 w 12827"/>
                  <a:gd name="T105" fmla="*/ 0 h 324"/>
                  <a:gd name="T106" fmla="*/ 0 w 12827"/>
                  <a:gd name="T107" fmla="*/ 0 h 324"/>
                  <a:gd name="T108" fmla="*/ 0 w 12827"/>
                  <a:gd name="T109" fmla="*/ 0 h 324"/>
                  <a:gd name="T110" fmla="*/ 0 w 12827"/>
                  <a:gd name="T111" fmla="*/ 0 h 324"/>
                  <a:gd name="T112" fmla="*/ 0 w 12827"/>
                  <a:gd name="T113" fmla="*/ 0 h 324"/>
                  <a:gd name="T114" fmla="*/ 0 w 12827"/>
                  <a:gd name="T115" fmla="*/ 0 h 324"/>
                  <a:gd name="T116" fmla="*/ 0 w 12827"/>
                  <a:gd name="T117" fmla="*/ 0 h 3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827"/>
                  <a:gd name="T178" fmla="*/ 0 h 324"/>
                  <a:gd name="T179" fmla="*/ 12827 w 12827"/>
                  <a:gd name="T180" fmla="*/ 324 h 3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827" h="324">
                    <a:moveTo>
                      <a:pt x="0" y="0"/>
                    </a:moveTo>
                    <a:lnTo>
                      <a:pt x="6372" y="0"/>
                    </a:lnTo>
                    <a:lnTo>
                      <a:pt x="6374" y="242"/>
                    </a:lnTo>
                    <a:lnTo>
                      <a:pt x="6385" y="264"/>
                    </a:lnTo>
                    <a:lnTo>
                      <a:pt x="6396" y="285"/>
                    </a:lnTo>
                    <a:lnTo>
                      <a:pt x="6407" y="306"/>
                    </a:lnTo>
                    <a:lnTo>
                      <a:pt x="6420" y="324"/>
                    </a:lnTo>
                    <a:lnTo>
                      <a:pt x="0" y="324"/>
                    </a:lnTo>
                    <a:lnTo>
                      <a:pt x="0" y="0"/>
                    </a:lnTo>
                    <a:close/>
                    <a:moveTo>
                      <a:pt x="8746" y="0"/>
                    </a:moveTo>
                    <a:lnTo>
                      <a:pt x="9138" y="0"/>
                    </a:lnTo>
                    <a:lnTo>
                      <a:pt x="9138" y="106"/>
                    </a:lnTo>
                    <a:lnTo>
                      <a:pt x="9141" y="139"/>
                    </a:lnTo>
                    <a:lnTo>
                      <a:pt x="9146" y="169"/>
                    </a:lnTo>
                    <a:lnTo>
                      <a:pt x="9154" y="199"/>
                    </a:lnTo>
                    <a:lnTo>
                      <a:pt x="9162" y="227"/>
                    </a:lnTo>
                    <a:lnTo>
                      <a:pt x="9166" y="241"/>
                    </a:lnTo>
                    <a:lnTo>
                      <a:pt x="9171" y="254"/>
                    </a:lnTo>
                    <a:lnTo>
                      <a:pt x="9177" y="266"/>
                    </a:lnTo>
                    <a:lnTo>
                      <a:pt x="9183" y="278"/>
                    </a:lnTo>
                    <a:lnTo>
                      <a:pt x="9189" y="291"/>
                    </a:lnTo>
                    <a:lnTo>
                      <a:pt x="9195" y="302"/>
                    </a:lnTo>
                    <a:lnTo>
                      <a:pt x="9203" y="314"/>
                    </a:lnTo>
                    <a:lnTo>
                      <a:pt x="9211" y="324"/>
                    </a:lnTo>
                    <a:lnTo>
                      <a:pt x="8700" y="324"/>
                    </a:lnTo>
                    <a:lnTo>
                      <a:pt x="8711" y="308"/>
                    </a:lnTo>
                    <a:lnTo>
                      <a:pt x="8720" y="290"/>
                    </a:lnTo>
                    <a:lnTo>
                      <a:pt x="8728" y="271"/>
                    </a:lnTo>
                    <a:lnTo>
                      <a:pt x="8734" y="251"/>
                    </a:lnTo>
                    <a:lnTo>
                      <a:pt x="8739" y="230"/>
                    </a:lnTo>
                    <a:lnTo>
                      <a:pt x="8742" y="209"/>
                    </a:lnTo>
                    <a:lnTo>
                      <a:pt x="8745" y="186"/>
                    </a:lnTo>
                    <a:lnTo>
                      <a:pt x="8746" y="162"/>
                    </a:lnTo>
                    <a:lnTo>
                      <a:pt x="8746" y="0"/>
                    </a:lnTo>
                    <a:close/>
                    <a:moveTo>
                      <a:pt x="12338" y="0"/>
                    </a:moveTo>
                    <a:lnTo>
                      <a:pt x="12771" y="0"/>
                    </a:lnTo>
                    <a:lnTo>
                      <a:pt x="12774" y="106"/>
                    </a:lnTo>
                    <a:lnTo>
                      <a:pt x="12775" y="141"/>
                    </a:lnTo>
                    <a:lnTo>
                      <a:pt x="12778" y="172"/>
                    </a:lnTo>
                    <a:lnTo>
                      <a:pt x="12783" y="203"/>
                    </a:lnTo>
                    <a:lnTo>
                      <a:pt x="12788" y="230"/>
                    </a:lnTo>
                    <a:lnTo>
                      <a:pt x="12792" y="245"/>
                    </a:lnTo>
                    <a:lnTo>
                      <a:pt x="12797" y="257"/>
                    </a:lnTo>
                    <a:lnTo>
                      <a:pt x="12801" y="270"/>
                    </a:lnTo>
                    <a:lnTo>
                      <a:pt x="12805" y="281"/>
                    </a:lnTo>
                    <a:lnTo>
                      <a:pt x="12810" y="293"/>
                    </a:lnTo>
                    <a:lnTo>
                      <a:pt x="12815" y="304"/>
                    </a:lnTo>
                    <a:lnTo>
                      <a:pt x="12821" y="314"/>
                    </a:lnTo>
                    <a:lnTo>
                      <a:pt x="12827" y="324"/>
                    </a:lnTo>
                    <a:lnTo>
                      <a:pt x="12290" y="324"/>
                    </a:lnTo>
                    <a:lnTo>
                      <a:pt x="12301" y="305"/>
                    </a:lnTo>
                    <a:lnTo>
                      <a:pt x="12311" y="284"/>
                    </a:lnTo>
                    <a:lnTo>
                      <a:pt x="12319" y="263"/>
                    </a:lnTo>
                    <a:lnTo>
                      <a:pt x="12325" y="240"/>
                    </a:lnTo>
                    <a:lnTo>
                      <a:pt x="12331" y="215"/>
                    </a:lnTo>
                    <a:lnTo>
                      <a:pt x="12334" y="189"/>
                    </a:lnTo>
                    <a:lnTo>
                      <a:pt x="12337" y="162"/>
                    </a:lnTo>
                    <a:lnTo>
                      <a:pt x="12337" y="135"/>
                    </a:lnTo>
                    <a:lnTo>
                      <a:pt x="12338" y="0"/>
                    </a:lnTo>
                    <a:close/>
                  </a:path>
                </a:pathLst>
              </a:custGeom>
              <a:solidFill>
                <a:srgbClr val="009D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7" name="Freeform 48">
                <a:extLst>
                  <a:ext uri="{FF2B5EF4-FFF2-40B4-BE49-F238E27FC236}">
                    <a16:creationId xmlns:a16="http://schemas.microsoft.com/office/drawing/2014/main" id="{0BE0378D-D44B-4E15-9A7B-C14DCD8B7445}"/>
                  </a:ext>
                </a:extLst>
              </p:cNvPr>
              <p:cNvSpPr>
                <a:spLocks/>
              </p:cNvSpPr>
              <p:nvPr/>
            </p:nvSpPr>
            <p:spPr bwMode="auto">
              <a:xfrm>
                <a:off x="3599" y="2404"/>
                <a:ext cx="1841" cy="40"/>
              </a:xfrm>
              <a:custGeom>
                <a:avLst/>
                <a:gdLst>
                  <a:gd name="T0" fmla="*/ 0 w 14729"/>
                  <a:gd name="T1" fmla="*/ 0 h 324"/>
                  <a:gd name="T2" fmla="*/ 0 w 14729"/>
                  <a:gd name="T3" fmla="*/ 0 h 324"/>
                  <a:gd name="T4" fmla="*/ 0 w 14729"/>
                  <a:gd name="T5" fmla="*/ 0 h 324"/>
                  <a:gd name="T6" fmla="*/ 0 w 14729"/>
                  <a:gd name="T7" fmla="*/ 0 h 324"/>
                  <a:gd name="T8" fmla="*/ 0 w 14729"/>
                  <a:gd name="T9" fmla="*/ 0 h 324"/>
                  <a:gd name="T10" fmla="*/ 0 w 14729"/>
                  <a:gd name="T11" fmla="*/ 0 h 324"/>
                  <a:gd name="T12" fmla="*/ 0 w 14729"/>
                  <a:gd name="T13" fmla="*/ 0 h 324"/>
                  <a:gd name="T14" fmla="*/ 0 w 14729"/>
                  <a:gd name="T15" fmla="*/ 0 h 324"/>
                  <a:gd name="T16" fmla="*/ 0 w 14729"/>
                  <a:gd name="T17" fmla="*/ 0 h 324"/>
                  <a:gd name="T18" fmla="*/ 0 w 14729"/>
                  <a:gd name="T19" fmla="*/ 0 h 324"/>
                  <a:gd name="T20" fmla="*/ 0 w 14729"/>
                  <a:gd name="T21" fmla="*/ 0 h 324"/>
                  <a:gd name="T22" fmla="*/ 0 w 14729"/>
                  <a:gd name="T23" fmla="*/ 0 h 324"/>
                  <a:gd name="T24" fmla="*/ 0 w 14729"/>
                  <a:gd name="T25" fmla="*/ 0 h 324"/>
                  <a:gd name="T26" fmla="*/ 0 w 14729"/>
                  <a:gd name="T27" fmla="*/ 0 h 324"/>
                  <a:gd name="T28" fmla="*/ 0 w 14729"/>
                  <a:gd name="T29" fmla="*/ 0 h 324"/>
                  <a:gd name="T30" fmla="*/ 0 w 14729"/>
                  <a:gd name="T31" fmla="*/ 0 h 324"/>
                  <a:gd name="T32" fmla="*/ 0 w 14729"/>
                  <a:gd name="T33" fmla="*/ 0 h 324"/>
                  <a:gd name="T34" fmla="*/ 0 w 14729"/>
                  <a:gd name="T35" fmla="*/ 0 h 324"/>
                  <a:gd name="T36" fmla="*/ 0 w 14729"/>
                  <a:gd name="T37" fmla="*/ 0 h 324"/>
                  <a:gd name="T38" fmla="*/ 0 w 14729"/>
                  <a:gd name="T39" fmla="*/ 0 h 324"/>
                  <a:gd name="T40" fmla="*/ 0 w 14729"/>
                  <a:gd name="T41" fmla="*/ 0 h 324"/>
                  <a:gd name="T42" fmla="*/ 0 w 14729"/>
                  <a:gd name="T43" fmla="*/ 0 h 324"/>
                  <a:gd name="T44" fmla="*/ 0 w 14729"/>
                  <a:gd name="T45" fmla="*/ 0 h 324"/>
                  <a:gd name="T46" fmla="*/ 0 w 14729"/>
                  <a:gd name="T47" fmla="*/ 0 h 324"/>
                  <a:gd name="T48" fmla="*/ 0 w 14729"/>
                  <a:gd name="T49" fmla="*/ 0 h 324"/>
                  <a:gd name="T50" fmla="*/ 0 w 14729"/>
                  <a:gd name="T51" fmla="*/ 0 h 324"/>
                  <a:gd name="T52" fmla="*/ 0 w 14729"/>
                  <a:gd name="T53" fmla="*/ 0 h 324"/>
                  <a:gd name="T54" fmla="*/ 0 w 14729"/>
                  <a:gd name="T55" fmla="*/ 0 h 324"/>
                  <a:gd name="T56" fmla="*/ 0 w 14729"/>
                  <a:gd name="T57" fmla="*/ 0 h 324"/>
                  <a:gd name="T58" fmla="*/ 0 w 14729"/>
                  <a:gd name="T59" fmla="*/ 0 h 324"/>
                  <a:gd name="T60" fmla="*/ 0 w 14729"/>
                  <a:gd name="T61" fmla="*/ 0 h 324"/>
                  <a:gd name="T62" fmla="*/ 0 w 14729"/>
                  <a:gd name="T63" fmla="*/ 0 h 324"/>
                  <a:gd name="T64" fmla="*/ 0 w 14729"/>
                  <a:gd name="T65" fmla="*/ 0 h 324"/>
                  <a:gd name="T66" fmla="*/ 0 w 14729"/>
                  <a:gd name="T67" fmla="*/ 0 h 324"/>
                  <a:gd name="T68" fmla="*/ 0 w 14729"/>
                  <a:gd name="T69" fmla="*/ 0 h 324"/>
                  <a:gd name="T70" fmla="*/ 0 w 14729"/>
                  <a:gd name="T71" fmla="*/ 0 h 324"/>
                  <a:gd name="T72" fmla="*/ 0 w 14729"/>
                  <a:gd name="T73" fmla="*/ 0 h 324"/>
                  <a:gd name="T74" fmla="*/ 0 w 14729"/>
                  <a:gd name="T75" fmla="*/ 0 h 324"/>
                  <a:gd name="T76" fmla="*/ 0 w 14729"/>
                  <a:gd name="T77" fmla="*/ 0 h 324"/>
                  <a:gd name="T78" fmla="*/ 0 w 14729"/>
                  <a:gd name="T79" fmla="*/ 0 h 324"/>
                  <a:gd name="T80" fmla="*/ 0 w 14729"/>
                  <a:gd name="T81" fmla="*/ 0 h 324"/>
                  <a:gd name="T82" fmla="*/ 0 w 14729"/>
                  <a:gd name="T83" fmla="*/ 0 h 324"/>
                  <a:gd name="T84" fmla="*/ 0 w 14729"/>
                  <a:gd name="T85" fmla="*/ 0 h 3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729"/>
                  <a:gd name="T130" fmla="*/ 0 h 324"/>
                  <a:gd name="T131" fmla="*/ 14729 w 14729"/>
                  <a:gd name="T132" fmla="*/ 324 h 3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729" h="324">
                    <a:moveTo>
                      <a:pt x="0" y="0"/>
                    </a:moveTo>
                    <a:lnTo>
                      <a:pt x="6373" y="0"/>
                    </a:lnTo>
                    <a:lnTo>
                      <a:pt x="6374" y="80"/>
                    </a:lnTo>
                    <a:lnTo>
                      <a:pt x="6382" y="97"/>
                    </a:lnTo>
                    <a:lnTo>
                      <a:pt x="6390" y="113"/>
                    </a:lnTo>
                    <a:lnTo>
                      <a:pt x="6398" y="129"/>
                    </a:lnTo>
                    <a:lnTo>
                      <a:pt x="6407" y="143"/>
                    </a:lnTo>
                    <a:lnTo>
                      <a:pt x="6416" y="157"/>
                    </a:lnTo>
                    <a:lnTo>
                      <a:pt x="6427" y="171"/>
                    </a:lnTo>
                    <a:lnTo>
                      <a:pt x="6437" y="184"/>
                    </a:lnTo>
                    <a:lnTo>
                      <a:pt x="6449" y="196"/>
                    </a:lnTo>
                    <a:lnTo>
                      <a:pt x="6462" y="208"/>
                    </a:lnTo>
                    <a:lnTo>
                      <a:pt x="6477" y="219"/>
                    </a:lnTo>
                    <a:lnTo>
                      <a:pt x="6493" y="229"/>
                    </a:lnTo>
                    <a:lnTo>
                      <a:pt x="6510" y="240"/>
                    </a:lnTo>
                    <a:lnTo>
                      <a:pt x="6531" y="249"/>
                    </a:lnTo>
                    <a:lnTo>
                      <a:pt x="6552" y="258"/>
                    </a:lnTo>
                    <a:lnTo>
                      <a:pt x="6576" y="266"/>
                    </a:lnTo>
                    <a:lnTo>
                      <a:pt x="6601" y="274"/>
                    </a:lnTo>
                    <a:lnTo>
                      <a:pt x="8514" y="279"/>
                    </a:lnTo>
                    <a:lnTo>
                      <a:pt x="8542" y="272"/>
                    </a:lnTo>
                    <a:lnTo>
                      <a:pt x="8568" y="263"/>
                    </a:lnTo>
                    <a:lnTo>
                      <a:pt x="8592" y="253"/>
                    </a:lnTo>
                    <a:lnTo>
                      <a:pt x="8615" y="242"/>
                    </a:lnTo>
                    <a:lnTo>
                      <a:pt x="8625" y="236"/>
                    </a:lnTo>
                    <a:lnTo>
                      <a:pt x="8635" y="228"/>
                    </a:lnTo>
                    <a:lnTo>
                      <a:pt x="8644" y="221"/>
                    </a:lnTo>
                    <a:lnTo>
                      <a:pt x="8653" y="214"/>
                    </a:lnTo>
                    <a:lnTo>
                      <a:pt x="8663" y="207"/>
                    </a:lnTo>
                    <a:lnTo>
                      <a:pt x="8671" y="199"/>
                    </a:lnTo>
                    <a:lnTo>
                      <a:pt x="8679" y="191"/>
                    </a:lnTo>
                    <a:lnTo>
                      <a:pt x="8686" y="183"/>
                    </a:lnTo>
                    <a:lnTo>
                      <a:pt x="8693" y="173"/>
                    </a:lnTo>
                    <a:lnTo>
                      <a:pt x="8699" y="164"/>
                    </a:lnTo>
                    <a:lnTo>
                      <a:pt x="8706" y="154"/>
                    </a:lnTo>
                    <a:lnTo>
                      <a:pt x="8712" y="145"/>
                    </a:lnTo>
                    <a:lnTo>
                      <a:pt x="8717" y="135"/>
                    </a:lnTo>
                    <a:lnTo>
                      <a:pt x="8722" y="123"/>
                    </a:lnTo>
                    <a:lnTo>
                      <a:pt x="8726" y="113"/>
                    </a:lnTo>
                    <a:lnTo>
                      <a:pt x="8730" y="102"/>
                    </a:lnTo>
                    <a:lnTo>
                      <a:pt x="8736" y="79"/>
                    </a:lnTo>
                    <a:lnTo>
                      <a:pt x="8741" y="53"/>
                    </a:lnTo>
                    <a:lnTo>
                      <a:pt x="8744" y="28"/>
                    </a:lnTo>
                    <a:lnTo>
                      <a:pt x="8746" y="0"/>
                    </a:lnTo>
                    <a:lnTo>
                      <a:pt x="9145" y="0"/>
                    </a:lnTo>
                    <a:lnTo>
                      <a:pt x="9151" y="26"/>
                    </a:lnTo>
                    <a:lnTo>
                      <a:pt x="9157" y="50"/>
                    </a:lnTo>
                    <a:lnTo>
                      <a:pt x="9164" y="72"/>
                    </a:lnTo>
                    <a:lnTo>
                      <a:pt x="9173" y="95"/>
                    </a:lnTo>
                    <a:lnTo>
                      <a:pt x="9182" y="116"/>
                    </a:lnTo>
                    <a:lnTo>
                      <a:pt x="9193" y="136"/>
                    </a:lnTo>
                    <a:lnTo>
                      <a:pt x="9205" y="155"/>
                    </a:lnTo>
                    <a:lnTo>
                      <a:pt x="9218" y="173"/>
                    </a:lnTo>
                    <a:lnTo>
                      <a:pt x="9232" y="190"/>
                    </a:lnTo>
                    <a:lnTo>
                      <a:pt x="9248" y="206"/>
                    </a:lnTo>
                    <a:lnTo>
                      <a:pt x="9264" y="221"/>
                    </a:lnTo>
                    <a:lnTo>
                      <a:pt x="9281" y="235"/>
                    </a:lnTo>
                    <a:lnTo>
                      <a:pt x="9300" y="248"/>
                    </a:lnTo>
                    <a:lnTo>
                      <a:pt x="9320" y="259"/>
                    </a:lnTo>
                    <a:lnTo>
                      <a:pt x="9340" y="270"/>
                    </a:lnTo>
                    <a:lnTo>
                      <a:pt x="9363" y="280"/>
                    </a:lnTo>
                    <a:lnTo>
                      <a:pt x="12053" y="280"/>
                    </a:lnTo>
                    <a:lnTo>
                      <a:pt x="12070" y="279"/>
                    </a:lnTo>
                    <a:lnTo>
                      <a:pt x="12085" y="278"/>
                    </a:lnTo>
                    <a:lnTo>
                      <a:pt x="12100" y="277"/>
                    </a:lnTo>
                    <a:lnTo>
                      <a:pt x="12115" y="275"/>
                    </a:lnTo>
                    <a:lnTo>
                      <a:pt x="12129" y="272"/>
                    </a:lnTo>
                    <a:lnTo>
                      <a:pt x="12143" y="269"/>
                    </a:lnTo>
                    <a:lnTo>
                      <a:pt x="12156" y="265"/>
                    </a:lnTo>
                    <a:lnTo>
                      <a:pt x="12170" y="261"/>
                    </a:lnTo>
                    <a:lnTo>
                      <a:pt x="12182" y="256"/>
                    </a:lnTo>
                    <a:lnTo>
                      <a:pt x="12194" y="251"/>
                    </a:lnTo>
                    <a:lnTo>
                      <a:pt x="12205" y="245"/>
                    </a:lnTo>
                    <a:lnTo>
                      <a:pt x="12217" y="238"/>
                    </a:lnTo>
                    <a:lnTo>
                      <a:pt x="12227" y="230"/>
                    </a:lnTo>
                    <a:lnTo>
                      <a:pt x="12237" y="222"/>
                    </a:lnTo>
                    <a:lnTo>
                      <a:pt x="12247" y="214"/>
                    </a:lnTo>
                    <a:lnTo>
                      <a:pt x="12256" y="206"/>
                    </a:lnTo>
                    <a:lnTo>
                      <a:pt x="12265" y="197"/>
                    </a:lnTo>
                    <a:lnTo>
                      <a:pt x="12273" y="187"/>
                    </a:lnTo>
                    <a:lnTo>
                      <a:pt x="12281" y="176"/>
                    </a:lnTo>
                    <a:lnTo>
                      <a:pt x="12288" y="165"/>
                    </a:lnTo>
                    <a:lnTo>
                      <a:pt x="12295" y="154"/>
                    </a:lnTo>
                    <a:lnTo>
                      <a:pt x="12301" y="143"/>
                    </a:lnTo>
                    <a:lnTo>
                      <a:pt x="12307" y="131"/>
                    </a:lnTo>
                    <a:lnTo>
                      <a:pt x="12313" y="117"/>
                    </a:lnTo>
                    <a:lnTo>
                      <a:pt x="12318" y="105"/>
                    </a:lnTo>
                    <a:lnTo>
                      <a:pt x="12322" y="91"/>
                    </a:lnTo>
                    <a:lnTo>
                      <a:pt x="12325" y="77"/>
                    </a:lnTo>
                    <a:lnTo>
                      <a:pt x="12329" y="62"/>
                    </a:lnTo>
                    <a:lnTo>
                      <a:pt x="12331" y="48"/>
                    </a:lnTo>
                    <a:lnTo>
                      <a:pt x="12334" y="32"/>
                    </a:lnTo>
                    <a:lnTo>
                      <a:pt x="12335" y="16"/>
                    </a:lnTo>
                    <a:lnTo>
                      <a:pt x="12337" y="0"/>
                    </a:lnTo>
                    <a:lnTo>
                      <a:pt x="12777" y="0"/>
                    </a:lnTo>
                    <a:lnTo>
                      <a:pt x="12781" y="32"/>
                    </a:lnTo>
                    <a:lnTo>
                      <a:pt x="12787" y="61"/>
                    </a:lnTo>
                    <a:lnTo>
                      <a:pt x="12790" y="76"/>
                    </a:lnTo>
                    <a:lnTo>
                      <a:pt x="12795" y="90"/>
                    </a:lnTo>
                    <a:lnTo>
                      <a:pt x="12799" y="103"/>
                    </a:lnTo>
                    <a:lnTo>
                      <a:pt x="12803" y="115"/>
                    </a:lnTo>
                    <a:lnTo>
                      <a:pt x="12808" y="128"/>
                    </a:lnTo>
                    <a:lnTo>
                      <a:pt x="12814" y="139"/>
                    </a:lnTo>
                    <a:lnTo>
                      <a:pt x="12819" y="150"/>
                    </a:lnTo>
                    <a:lnTo>
                      <a:pt x="12825" y="160"/>
                    </a:lnTo>
                    <a:lnTo>
                      <a:pt x="12832" y="170"/>
                    </a:lnTo>
                    <a:lnTo>
                      <a:pt x="12839" y="180"/>
                    </a:lnTo>
                    <a:lnTo>
                      <a:pt x="12847" y="189"/>
                    </a:lnTo>
                    <a:lnTo>
                      <a:pt x="12855" y="197"/>
                    </a:lnTo>
                    <a:lnTo>
                      <a:pt x="12863" y="205"/>
                    </a:lnTo>
                    <a:lnTo>
                      <a:pt x="12871" y="212"/>
                    </a:lnTo>
                    <a:lnTo>
                      <a:pt x="12880" y="219"/>
                    </a:lnTo>
                    <a:lnTo>
                      <a:pt x="12889" y="225"/>
                    </a:lnTo>
                    <a:lnTo>
                      <a:pt x="12900" y="231"/>
                    </a:lnTo>
                    <a:lnTo>
                      <a:pt x="12910" y="237"/>
                    </a:lnTo>
                    <a:lnTo>
                      <a:pt x="12920" y="242"/>
                    </a:lnTo>
                    <a:lnTo>
                      <a:pt x="12931" y="246"/>
                    </a:lnTo>
                    <a:lnTo>
                      <a:pt x="12943" y="250"/>
                    </a:lnTo>
                    <a:lnTo>
                      <a:pt x="12955" y="253"/>
                    </a:lnTo>
                    <a:lnTo>
                      <a:pt x="12967" y="256"/>
                    </a:lnTo>
                    <a:lnTo>
                      <a:pt x="12979" y="259"/>
                    </a:lnTo>
                    <a:lnTo>
                      <a:pt x="12993" y="260"/>
                    </a:lnTo>
                    <a:lnTo>
                      <a:pt x="13006" y="262"/>
                    </a:lnTo>
                    <a:lnTo>
                      <a:pt x="13020" y="263"/>
                    </a:lnTo>
                    <a:lnTo>
                      <a:pt x="13034" y="263"/>
                    </a:lnTo>
                    <a:lnTo>
                      <a:pt x="14729" y="265"/>
                    </a:lnTo>
                    <a:lnTo>
                      <a:pt x="14729" y="324"/>
                    </a:lnTo>
                    <a:lnTo>
                      <a:pt x="0" y="324"/>
                    </a:lnTo>
                    <a:lnTo>
                      <a:pt x="0" y="0"/>
                    </a:lnTo>
                    <a:close/>
                  </a:path>
                </a:pathLst>
              </a:custGeom>
              <a:solidFill>
                <a:srgbClr val="009C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8" name="Freeform 49">
                <a:extLst>
                  <a:ext uri="{FF2B5EF4-FFF2-40B4-BE49-F238E27FC236}">
                    <a16:creationId xmlns:a16="http://schemas.microsoft.com/office/drawing/2014/main" id="{BAF40B2A-5E05-4FA0-8BBB-714C570EBA3A}"/>
                  </a:ext>
                </a:extLst>
              </p:cNvPr>
              <p:cNvSpPr>
                <a:spLocks/>
              </p:cNvSpPr>
              <p:nvPr/>
            </p:nvSpPr>
            <p:spPr bwMode="auto">
              <a:xfrm>
                <a:off x="3599" y="2424"/>
                <a:ext cx="1841" cy="41"/>
              </a:xfrm>
              <a:custGeom>
                <a:avLst/>
                <a:gdLst>
                  <a:gd name="T0" fmla="*/ 0 w 14730"/>
                  <a:gd name="T1" fmla="*/ 0 h 325"/>
                  <a:gd name="T2" fmla="*/ 0 w 14730"/>
                  <a:gd name="T3" fmla="*/ 0 h 325"/>
                  <a:gd name="T4" fmla="*/ 0 w 14730"/>
                  <a:gd name="T5" fmla="*/ 0 h 325"/>
                  <a:gd name="T6" fmla="*/ 0 w 14730"/>
                  <a:gd name="T7" fmla="*/ 0 h 325"/>
                  <a:gd name="T8" fmla="*/ 0 w 14730"/>
                  <a:gd name="T9" fmla="*/ 0 h 325"/>
                  <a:gd name="T10" fmla="*/ 0 w 14730"/>
                  <a:gd name="T11" fmla="*/ 0 h 325"/>
                  <a:gd name="T12" fmla="*/ 0 w 14730"/>
                  <a:gd name="T13" fmla="*/ 0 h 325"/>
                  <a:gd name="T14" fmla="*/ 0 w 14730"/>
                  <a:gd name="T15" fmla="*/ 0 h 325"/>
                  <a:gd name="T16" fmla="*/ 0 w 14730"/>
                  <a:gd name="T17" fmla="*/ 0 h 325"/>
                  <a:gd name="T18" fmla="*/ 0 w 14730"/>
                  <a:gd name="T19" fmla="*/ 0 h 325"/>
                  <a:gd name="T20" fmla="*/ 0 w 14730"/>
                  <a:gd name="T21" fmla="*/ 0 h 325"/>
                  <a:gd name="T22" fmla="*/ 0 w 14730"/>
                  <a:gd name="T23" fmla="*/ 0 h 325"/>
                  <a:gd name="T24" fmla="*/ 0 w 14730"/>
                  <a:gd name="T25" fmla="*/ 0 h 325"/>
                  <a:gd name="T26" fmla="*/ 0 w 14730"/>
                  <a:gd name="T27" fmla="*/ 0 h 325"/>
                  <a:gd name="T28" fmla="*/ 0 w 14730"/>
                  <a:gd name="T29" fmla="*/ 0 h 325"/>
                  <a:gd name="T30" fmla="*/ 0 w 14730"/>
                  <a:gd name="T31" fmla="*/ 0 h 325"/>
                  <a:gd name="T32" fmla="*/ 0 w 14730"/>
                  <a:gd name="T33" fmla="*/ 0 h 325"/>
                  <a:gd name="T34" fmla="*/ 0 w 14730"/>
                  <a:gd name="T35" fmla="*/ 0 h 325"/>
                  <a:gd name="T36" fmla="*/ 0 w 14730"/>
                  <a:gd name="T37" fmla="*/ 0 h 325"/>
                  <a:gd name="T38" fmla="*/ 0 w 14730"/>
                  <a:gd name="T39" fmla="*/ 0 h 325"/>
                  <a:gd name="T40" fmla="*/ 0 w 14730"/>
                  <a:gd name="T41" fmla="*/ 0 h 325"/>
                  <a:gd name="T42" fmla="*/ 0 w 14730"/>
                  <a:gd name="T43" fmla="*/ 0 h 325"/>
                  <a:gd name="T44" fmla="*/ 0 w 14730"/>
                  <a:gd name="T45" fmla="*/ 0 h 325"/>
                  <a:gd name="T46" fmla="*/ 0 w 14730"/>
                  <a:gd name="T47" fmla="*/ 0 h 325"/>
                  <a:gd name="T48" fmla="*/ 0 w 14730"/>
                  <a:gd name="T49" fmla="*/ 0 h 325"/>
                  <a:gd name="T50" fmla="*/ 0 w 14730"/>
                  <a:gd name="T51" fmla="*/ 0 h 325"/>
                  <a:gd name="T52" fmla="*/ 0 w 14730"/>
                  <a:gd name="T53" fmla="*/ 0 h 325"/>
                  <a:gd name="T54" fmla="*/ 0 w 14730"/>
                  <a:gd name="T55" fmla="*/ 0 h 325"/>
                  <a:gd name="T56" fmla="*/ 0 w 14730"/>
                  <a:gd name="T57" fmla="*/ 0 h 325"/>
                  <a:gd name="T58" fmla="*/ 0 w 14730"/>
                  <a:gd name="T59" fmla="*/ 0 h 325"/>
                  <a:gd name="T60" fmla="*/ 0 w 14730"/>
                  <a:gd name="T61" fmla="*/ 0 h 325"/>
                  <a:gd name="T62" fmla="*/ 0 w 14730"/>
                  <a:gd name="T63" fmla="*/ 0 h 325"/>
                  <a:gd name="T64" fmla="*/ 0 w 14730"/>
                  <a:gd name="T65" fmla="*/ 0 h 325"/>
                  <a:gd name="T66" fmla="*/ 0 w 14730"/>
                  <a:gd name="T67" fmla="*/ 0 h 325"/>
                  <a:gd name="T68" fmla="*/ 0 w 14730"/>
                  <a:gd name="T69" fmla="*/ 0 h 325"/>
                  <a:gd name="T70" fmla="*/ 0 w 14730"/>
                  <a:gd name="T71" fmla="*/ 0 h 325"/>
                  <a:gd name="T72" fmla="*/ 0 w 14730"/>
                  <a:gd name="T73" fmla="*/ 0 h 325"/>
                  <a:gd name="T74" fmla="*/ 0 w 14730"/>
                  <a:gd name="T75" fmla="*/ 0 h 325"/>
                  <a:gd name="T76" fmla="*/ 0 w 14730"/>
                  <a:gd name="T77" fmla="*/ 0 h 325"/>
                  <a:gd name="T78" fmla="*/ 0 w 14730"/>
                  <a:gd name="T79" fmla="*/ 0 h 325"/>
                  <a:gd name="T80" fmla="*/ 0 w 14730"/>
                  <a:gd name="T81" fmla="*/ 0 h 3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730"/>
                  <a:gd name="T124" fmla="*/ 0 h 325"/>
                  <a:gd name="T125" fmla="*/ 14730 w 14730"/>
                  <a:gd name="T126" fmla="*/ 325 h 3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730" h="325">
                    <a:moveTo>
                      <a:pt x="0" y="0"/>
                    </a:moveTo>
                    <a:lnTo>
                      <a:pt x="6420" y="0"/>
                    </a:lnTo>
                    <a:lnTo>
                      <a:pt x="6427" y="9"/>
                    </a:lnTo>
                    <a:lnTo>
                      <a:pt x="6434" y="19"/>
                    </a:lnTo>
                    <a:lnTo>
                      <a:pt x="6442" y="27"/>
                    </a:lnTo>
                    <a:lnTo>
                      <a:pt x="6450" y="35"/>
                    </a:lnTo>
                    <a:lnTo>
                      <a:pt x="6458" y="42"/>
                    </a:lnTo>
                    <a:lnTo>
                      <a:pt x="6467" y="50"/>
                    </a:lnTo>
                    <a:lnTo>
                      <a:pt x="6478" y="57"/>
                    </a:lnTo>
                    <a:lnTo>
                      <a:pt x="6488" y="64"/>
                    </a:lnTo>
                    <a:lnTo>
                      <a:pt x="6499" y="72"/>
                    </a:lnTo>
                    <a:lnTo>
                      <a:pt x="6511" y="78"/>
                    </a:lnTo>
                    <a:lnTo>
                      <a:pt x="6524" y="85"/>
                    </a:lnTo>
                    <a:lnTo>
                      <a:pt x="6538" y="90"/>
                    </a:lnTo>
                    <a:lnTo>
                      <a:pt x="6552" y="96"/>
                    </a:lnTo>
                    <a:lnTo>
                      <a:pt x="6567" y="102"/>
                    </a:lnTo>
                    <a:lnTo>
                      <a:pt x="6584" y="107"/>
                    </a:lnTo>
                    <a:lnTo>
                      <a:pt x="6601" y="112"/>
                    </a:lnTo>
                    <a:lnTo>
                      <a:pt x="8514" y="117"/>
                    </a:lnTo>
                    <a:lnTo>
                      <a:pt x="8531" y="113"/>
                    </a:lnTo>
                    <a:lnTo>
                      <a:pt x="8546" y="109"/>
                    </a:lnTo>
                    <a:lnTo>
                      <a:pt x="8560" y="104"/>
                    </a:lnTo>
                    <a:lnTo>
                      <a:pt x="8575" y="99"/>
                    </a:lnTo>
                    <a:lnTo>
                      <a:pt x="8588" y="93"/>
                    </a:lnTo>
                    <a:lnTo>
                      <a:pt x="8601" y="87"/>
                    </a:lnTo>
                    <a:lnTo>
                      <a:pt x="8614" y="80"/>
                    </a:lnTo>
                    <a:lnTo>
                      <a:pt x="8626" y="73"/>
                    </a:lnTo>
                    <a:lnTo>
                      <a:pt x="8637" y="65"/>
                    </a:lnTo>
                    <a:lnTo>
                      <a:pt x="8648" y="57"/>
                    </a:lnTo>
                    <a:lnTo>
                      <a:pt x="8658" y="49"/>
                    </a:lnTo>
                    <a:lnTo>
                      <a:pt x="8668" y="40"/>
                    </a:lnTo>
                    <a:lnTo>
                      <a:pt x="8677" y="31"/>
                    </a:lnTo>
                    <a:lnTo>
                      <a:pt x="8685" y="21"/>
                    </a:lnTo>
                    <a:lnTo>
                      <a:pt x="8693" y="11"/>
                    </a:lnTo>
                    <a:lnTo>
                      <a:pt x="8700" y="0"/>
                    </a:lnTo>
                    <a:lnTo>
                      <a:pt x="9211" y="0"/>
                    </a:lnTo>
                    <a:lnTo>
                      <a:pt x="9225" y="20"/>
                    </a:lnTo>
                    <a:lnTo>
                      <a:pt x="9240" y="37"/>
                    </a:lnTo>
                    <a:lnTo>
                      <a:pt x="9258" y="53"/>
                    </a:lnTo>
                    <a:lnTo>
                      <a:pt x="9276" y="68"/>
                    </a:lnTo>
                    <a:lnTo>
                      <a:pt x="9296" y="83"/>
                    </a:lnTo>
                    <a:lnTo>
                      <a:pt x="9317" y="96"/>
                    </a:lnTo>
                    <a:lnTo>
                      <a:pt x="9338" y="107"/>
                    </a:lnTo>
                    <a:lnTo>
                      <a:pt x="9363" y="118"/>
                    </a:lnTo>
                    <a:lnTo>
                      <a:pt x="12053" y="118"/>
                    </a:lnTo>
                    <a:lnTo>
                      <a:pt x="12074" y="117"/>
                    </a:lnTo>
                    <a:lnTo>
                      <a:pt x="12093" y="116"/>
                    </a:lnTo>
                    <a:lnTo>
                      <a:pt x="12112" y="113"/>
                    </a:lnTo>
                    <a:lnTo>
                      <a:pt x="12130" y="110"/>
                    </a:lnTo>
                    <a:lnTo>
                      <a:pt x="12147" y="106"/>
                    </a:lnTo>
                    <a:lnTo>
                      <a:pt x="12165" y="101"/>
                    </a:lnTo>
                    <a:lnTo>
                      <a:pt x="12180" y="95"/>
                    </a:lnTo>
                    <a:lnTo>
                      <a:pt x="12195" y="88"/>
                    </a:lnTo>
                    <a:lnTo>
                      <a:pt x="12211" y="80"/>
                    </a:lnTo>
                    <a:lnTo>
                      <a:pt x="12224" y="71"/>
                    </a:lnTo>
                    <a:lnTo>
                      <a:pt x="12237" y="61"/>
                    </a:lnTo>
                    <a:lnTo>
                      <a:pt x="12249" y="50"/>
                    </a:lnTo>
                    <a:lnTo>
                      <a:pt x="12261" y="39"/>
                    </a:lnTo>
                    <a:lnTo>
                      <a:pt x="12271" y="27"/>
                    </a:lnTo>
                    <a:lnTo>
                      <a:pt x="12281" y="14"/>
                    </a:lnTo>
                    <a:lnTo>
                      <a:pt x="12290" y="0"/>
                    </a:lnTo>
                    <a:lnTo>
                      <a:pt x="12827" y="0"/>
                    </a:lnTo>
                    <a:lnTo>
                      <a:pt x="12835" y="12"/>
                    </a:lnTo>
                    <a:lnTo>
                      <a:pt x="12845" y="24"/>
                    </a:lnTo>
                    <a:lnTo>
                      <a:pt x="12854" y="35"/>
                    </a:lnTo>
                    <a:lnTo>
                      <a:pt x="12864" y="44"/>
                    </a:lnTo>
                    <a:lnTo>
                      <a:pt x="12875" y="53"/>
                    </a:lnTo>
                    <a:lnTo>
                      <a:pt x="12886" y="61"/>
                    </a:lnTo>
                    <a:lnTo>
                      <a:pt x="12898" y="68"/>
                    </a:lnTo>
                    <a:lnTo>
                      <a:pt x="12911" y="76"/>
                    </a:lnTo>
                    <a:lnTo>
                      <a:pt x="12924" y="82"/>
                    </a:lnTo>
                    <a:lnTo>
                      <a:pt x="12937" y="87"/>
                    </a:lnTo>
                    <a:lnTo>
                      <a:pt x="12953" y="91"/>
                    </a:lnTo>
                    <a:lnTo>
                      <a:pt x="12967" y="94"/>
                    </a:lnTo>
                    <a:lnTo>
                      <a:pt x="12983" y="97"/>
                    </a:lnTo>
                    <a:lnTo>
                      <a:pt x="13000" y="99"/>
                    </a:lnTo>
                    <a:lnTo>
                      <a:pt x="13016" y="100"/>
                    </a:lnTo>
                    <a:lnTo>
                      <a:pt x="13034" y="101"/>
                    </a:lnTo>
                    <a:lnTo>
                      <a:pt x="14729" y="103"/>
                    </a:lnTo>
                    <a:lnTo>
                      <a:pt x="14730" y="325"/>
                    </a:lnTo>
                    <a:lnTo>
                      <a:pt x="0" y="325"/>
                    </a:lnTo>
                    <a:lnTo>
                      <a:pt x="0" y="0"/>
                    </a:lnTo>
                    <a:close/>
                  </a:path>
                </a:pathLst>
              </a:custGeom>
              <a:solidFill>
                <a:srgbClr val="009B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9" name="Freeform 50">
                <a:extLst>
                  <a:ext uri="{FF2B5EF4-FFF2-40B4-BE49-F238E27FC236}">
                    <a16:creationId xmlns:a16="http://schemas.microsoft.com/office/drawing/2014/main" id="{42567D58-F372-443E-A0F6-85360B1DBB9F}"/>
                  </a:ext>
                </a:extLst>
              </p:cNvPr>
              <p:cNvSpPr>
                <a:spLocks/>
              </p:cNvSpPr>
              <p:nvPr/>
            </p:nvSpPr>
            <p:spPr bwMode="auto">
              <a:xfrm>
                <a:off x="3599" y="2444"/>
                <a:ext cx="1841" cy="41"/>
              </a:xfrm>
              <a:custGeom>
                <a:avLst/>
                <a:gdLst>
                  <a:gd name="T0" fmla="*/ 0 w 14731"/>
                  <a:gd name="T1" fmla="*/ 0 h 326"/>
                  <a:gd name="T2" fmla="*/ 0 w 14731"/>
                  <a:gd name="T3" fmla="*/ 0 h 326"/>
                  <a:gd name="T4" fmla="*/ 0 w 14731"/>
                  <a:gd name="T5" fmla="*/ 0 h 326"/>
                  <a:gd name="T6" fmla="*/ 0 w 14731"/>
                  <a:gd name="T7" fmla="*/ 0 h 326"/>
                  <a:gd name="T8" fmla="*/ 0 w 14731"/>
                  <a:gd name="T9" fmla="*/ 0 h 326"/>
                  <a:gd name="T10" fmla="*/ 0 w 14731"/>
                  <a:gd name="T11" fmla="*/ 0 h 326"/>
                  <a:gd name="T12" fmla="*/ 0 w 14731"/>
                  <a:gd name="T13" fmla="*/ 0 h 326"/>
                  <a:gd name="T14" fmla="*/ 0 w 14731"/>
                  <a:gd name="T15" fmla="*/ 0 h 326"/>
                  <a:gd name="T16" fmla="*/ 0 w 14731"/>
                  <a:gd name="T17" fmla="*/ 0 h 3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1"/>
                  <a:gd name="T28" fmla="*/ 0 h 326"/>
                  <a:gd name="T29" fmla="*/ 14731 w 14731"/>
                  <a:gd name="T30" fmla="*/ 326 h 3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1" h="326">
                    <a:moveTo>
                      <a:pt x="0" y="0"/>
                    </a:moveTo>
                    <a:lnTo>
                      <a:pt x="14729" y="0"/>
                    </a:lnTo>
                    <a:lnTo>
                      <a:pt x="14731" y="326"/>
                    </a:lnTo>
                    <a:lnTo>
                      <a:pt x="12618" y="326"/>
                    </a:lnTo>
                    <a:lnTo>
                      <a:pt x="6615" y="319"/>
                    </a:lnTo>
                    <a:lnTo>
                      <a:pt x="6602" y="326"/>
                    </a:lnTo>
                    <a:lnTo>
                      <a:pt x="1" y="326"/>
                    </a:lnTo>
                    <a:lnTo>
                      <a:pt x="0" y="319"/>
                    </a:lnTo>
                    <a:lnTo>
                      <a:pt x="0" y="0"/>
                    </a:lnTo>
                    <a:close/>
                  </a:path>
                </a:pathLst>
              </a:custGeom>
              <a:solidFill>
                <a:srgbClr val="009A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0" name="Freeform 51">
                <a:extLst>
                  <a:ext uri="{FF2B5EF4-FFF2-40B4-BE49-F238E27FC236}">
                    <a16:creationId xmlns:a16="http://schemas.microsoft.com/office/drawing/2014/main" id="{D4AB29A0-5088-444E-84D7-FDD73D236A4A}"/>
                  </a:ext>
                </a:extLst>
              </p:cNvPr>
              <p:cNvSpPr>
                <a:spLocks/>
              </p:cNvSpPr>
              <p:nvPr/>
            </p:nvSpPr>
            <p:spPr bwMode="auto">
              <a:xfrm>
                <a:off x="3599" y="2465"/>
                <a:ext cx="1841" cy="40"/>
              </a:xfrm>
              <a:custGeom>
                <a:avLst/>
                <a:gdLst>
                  <a:gd name="T0" fmla="*/ 0 w 14731"/>
                  <a:gd name="T1" fmla="*/ 0 h 325"/>
                  <a:gd name="T2" fmla="*/ 0 w 14731"/>
                  <a:gd name="T3" fmla="*/ 0 h 325"/>
                  <a:gd name="T4" fmla="*/ 0 w 14731"/>
                  <a:gd name="T5" fmla="*/ 0 h 325"/>
                  <a:gd name="T6" fmla="*/ 0 w 14731"/>
                  <a:gd name="T7" fmla="*/ 0 h 325"/>
                  <a:gd name="T8" fmla="*/ 0 w 14731"/>
                  <a:gd name="T9" fmla="*/ 0 h 325"/>
                  <a:gd name="T10" fmla="*/ 0 w 14731"/>
                  <a:gd name="T11" fmla="*/ 0 h 325"/>
                  <a:gd name="T12" fmla="*/ 0 w 14731"/>
                  <a:gd name="T13" fmla="*/ 0 h 325"/>
                  <a:gd name="T14" fmla="*/ 0 w 14731"/>
                  <a:gd name="T15" fmla="*/ 0 h 325"/>
                  <a:gd name="T16" fmla="*/ 0 w 14731"/>
                  <a:gd name="T17" fmla="*/ 0 h 325"/>
                  <a:gd name="T18" fmla="*/ 0 w 14731"/>
                  <a:gd name="T19" fmla="*/ 0 h 325"/>
                  <a:gd name="T20" fmla="*/ 0 w 14731"/>
                  <a:gd name="T21" fmla="*/ 0 h 325"/>
                  <a:gd name="T22" fmla="*/ 0 w 14731"/>
                  <a:gd name="T23" fmla="*/ 0 h 325"/>
                  <a:gd name="T24" fmla="*/ 0 w 14731"/>
                  <a:gd name="T25" fmla="*/ 0 h 325"/>
                  <a:gd name="T26" fmla="*/ 0 w 14731"/>
                  <a:gd name="T27" fmla="*/ 0 h 325"/>
                  <a:gd name="T28" fmla="*/ 0 w 14731"/>
                  <a:gd name="T29" fmla="*/ 0 h 325"/>
                  <a:gd name="T30" fmla="*/ 0 w 14731"/>
                  <a:gd name="T31" fmla="*/ 0 h 325"/>
                  <a:gd name="T32" fmla="*/ 0 w 14731"/>
                  <a:gd name="T33" fmla="*/ 0 h 325"/>
                  <a:gd name="T34" fmla="*/ 0 w 14731"/>
                  <a:gd name="T35" fmla="*/ 0 h 325"/>
                  <a:gd name="T36" fmla="*/ 0 w 14731"/>
                  <a:gd name="T37" fmla="*/ 0 h 325"/>
                  <a:gd name="T38" fmla="*/ 0 w 14731"/>
                  <a:gd name="T39" fmla="*/ 0 h 325"/>
                  <a:gd name="T40" fmla="*/ 0 w 14731"/>
                  <a:gd name="T41" fmla="*/ 0 h 325"/>
                  <a:gd name="T42" fmla="*/ 0 w 14731"/>
                  <a:gd name="T43" fmla="*/ 0 h 325"/>
                  <a:gd name="T44" fmla="*/ 0 w 14731"/>
                  <a:gd name="T45" fmla="*/ 0 h 325"/>
                  <a:gd name="T46" fmla="*/ 0 w 14731"/>
                  <a:gd name="T47" fmla="*/ 0 h 325"/>
                  <a:gd name="T48" fmla="*/ 0 w 14731"/>
                  <a:gd name="T49" fmla="*/ 0 h 325"/>
                  <a:gd name="T50" fmla="*/ 0 w 14731"/>
                  <a:gd name="T51" fmla="*/ 0 h 325"/>
                  <a:gd name="T52" fmla="*/ 0 w 14731"/>
                  <a:gd name="T53" fmla="*/ 0 h 325"/>
                  <a:gd name="T54" fmla="*/ 0 w 14731"/>
                  <a:gd name="T55" fmla="*/ 0 h 3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731"/>
                  <a:gd name="T85" fmla="*/ 0 h 325"/>
                  <a:gd name="T86" fmla="*/ 14731 w 14731"/>
                  <a:gd name="T87" fmla="*/ 325 h 32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731" h="325">
                    <a:moveTo>
                      <a:pt x="0" y="0"/>
                    </a:moveTo>
                    <a:lnTo>
                      <a:pt x="14730" y="0"/>
                    </a:lnTo>
                    <a:lnTo>
                      <a:pt x="14731" y="165"/>
                    </a:lnTo>
                    <a:lnTo>
                      <a:pt x="6615" y="156"/>
                    </a:lnTo>
                    <a:lnTo>
                      <a:pt x="6580" y="172"/>
                    </a:lnTo>
                    <a:lnTo>
                      <a:pt x="6545" y="188"/>
                    </a:lnTo>
                    <a:lnTo>
                      <a:pt x="6529" y="196"/>
                    </a:lnTo>
                    <a:lnTo>
                      <a:pt x="6512" y="205"/>
                    </a:lnTo>
                    <a:lnTo>
                      <a:pt x="6496" y="215"/>
                    </a:lnTo>
                    <a:lnTo>
                      <a:pt x="6482" y="225"/>
                    </a:lnTo>
                    <a:lnTo>
                      <a:pt x="6466" y="235"/>
                    </a:lnTo>
                    <a:lnTo>
                      <a:pt x="6452" y="246"/>
                    </a:lnTo>
                    <a:lnTo>
                      <a:pt x="6439" y="257"/>
                    </a:lnTo>
                    <a:lnTo>
                      <a:pt x="6427" y="270"/>
                    </a:lnTo>
                    <a:lnTo>
                      <a:pt x="6415" y="283"/>
                    </a:lnTo>
                    <a:lnTo>
                      <a:pt x="6404" y="296"/>
                    </a:lnTo>
                    <a:lnTo>
                      <a:pt x="6394" y="310"/>
                    </a:lnTo>
                    <a:lnTo>
                      <a:pt x="6386" y="325"/>
                    </a:lnTo>
                    <a:lnTo>
                      <a:pt x="38" y="325"/>
                    </a:lnTo>
                    <a:lnTo>
                      <a:pt x="33" y="304"/>
                    </a:lnTo>
                    <a:lnTo>
                      <a:pt x="27" y="284"/>
                    </a:lnTo>
                    <a:lnTo>
                      <a:pt x="22" y="263"/>
                    </a:lnTo>
                    <a:lnTo>
                      <a:pt x="18" y="243"/>
                    </a:lnTo>
                    <a:lnTo>
                      <a:pt x="13" y="222"/>
                    </a:lnTo>
                    <a:lnTo>
                      <a:pt x="9" y="200"/>
                    </a:lnTo>
                    <a:lnTo>
                      <a:pt x="4" y="179"/>
                    </a:lnTo>
                    <a:lnTo>
                      <a:pt x="0" y="156"/>
                    </a:lnTo>
                    <a:lnTo>
                      <a:pt x="0" y="0"/>
                    </a:lnTo>
                    <a:close/>
                  </a:path>
                </a:pathLst>
              </a:custGeom>
              <a:solidFill>
                <a:srgbClr val="0099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1" name="Freeform 52">
                <a:extLst>
                  <a:ext uri="{FF2B5EF4-FFF2-40B4-BE49-F238E27FC236}">
                    <a16:creationId xmlns:a16="http://schemas.microsoft.com/office/drawing/2014/main" id="{D2689DF7-AE26-4A7E-8159-95CCD7D3DECE}"/>
                  </a:ext>
                </a:extLst>
              </p:cNvPr>
              <p:cNvSpPr>
                <a:spLocks noEditPoints="1"/>
              </p:cNvSpPr>
              <p:nvPr/>
            </p:nvSpPr>
            <p:spPr bwMode="auto">
              <a:xfrm>
                <a:off x="3599" y="2485"/>
                <a:ext cx="1841" cy="40"/>
              </a:xfrm>
              <a:custGeom>
                <a:avLst/>
                <a:gdLst>
                  <a:gd name="T0" fmla="*/ 0 w 14730"/>
                  <a:gd name="T1" fmla="*/ 0 h 324"/>
                  <a:gd name="T2" fmla="*/ 0 w 14730"/>
                  <a:gd name="T3" fmla="*/ 0 h 324"/>
                  <a:gd name="T4" fmla="*/ 0 w 14730"/>
                  <a:gd name="T5" fmla="*/ 0 h 324"/>
                  <a:gd name="T6" fmla="*/ 0 w 14730"/>
                  <a:gd name="T7" fmla="*/ 0 h 324"/>
                  <a:gd name="T8" fmla="*/ 0 w 14730"/>
                  <a:gd name="T9" fmla="*/ 0 h 324"/>
                  <a:gd name="T10" fmla="*/ 0 w 14730"/>
                  <a:gd name="T11" fmla="*/ 0 h 324"/>
                  <a:gd name="T12" fmla="*/ 0 w 14730"/>
                  <a:gd name="T13" fmla="*/ 0 h 324"/>
                  <a:gd name="T14" fmla="*/ 0 w 14730"/>
                  <a:gd name="T15" fmla="*/ 0 h 324"/>
                  <a:gd name="T16" fmla="*/ 0 w 14730"/>
                  <a:gd name="T17" fmla="*/ 0 h 324"/>
                  <a:gd name="T18" fmla="*/ 0 w 14730"/>
                  <a:gd name="T19" fmla="*/ 0 h 324"/>
                  <a:gd name="T20" fmla="*/ 0 w 14730"/>
                  <a:gd name="T21" fmla="*/ 0 h 324"/>
                  <a:gd name="T22" fmla="*/ 0 w 14730"/>
                  <a:gd name="T23" fmla="*/ 0 h 324"/>
                  <a:gd name="T24" fmla="*/ 0 w 14730"/>
                  <a:gd name="T25" fmla="*/ 0 h 324"/>
                  <a:gd name="T26" fmla="*/ 0 w 14730"/>
                  <a:gd name="T27" fmla="*/ 0 h 324"/>
                  <a:gd name="T28" fmla="*/ 0 w 14730"/>
                  <a:gd name="T29" fmla="*/ 0 h 324"/>
                  <a:gd name="T30" fmla="*/ 0 w 14730"/>
                  <a:gd name="T31" fmla="*/ 0 h 324"/>
                  <a:gd name="T32" fmla="*/ 0 w 14730"/>
                  <a:gd name="T33" fmla="*/ 0 h 324"/>
                  <a:gd name="T34" fmla="*/ 0 w 14730"/>
                  <a:gd name="T35" fmla="*/ 0 h 324"/>
                  <a:gd name="T36" fmla="*/ 0 w 14730"/>
                  <a:gd name="T37" fmla="*/ 0 h 324"/>
                  <a:gd name="T38" fmla="*/ 0 w 14730"/>
                  <a:gd name="T39" fmla="*/ 0 h 324"/>
                  <a:gd name="T40" fmla="*/ 0 w 14730"/>
                  <a:gd name="T41" fmla="*/ 0 h 324"/>
                  <a:gd name="T42" fmla="*/ 0 w 14730"/>
                  <a:gd name="T43" fmla="*/ 0 h 324"/>
                  <a:gd name="T44" fmla="*/ 0 w 14730"/>
                  <a:gd name="T45" fmla="*/ 0 h 324"/>
                  <a:gd name="T46" fmla="*/ 0 w 14730"/>
                  <a:gd name="T47" fmla="*/ 0 h 324"/>
                  <a:gd name="T48" fmla="*/ 0 w 14730"/>
                  <a:gd name="T49" fmla="*/ 0 h 324"/>
                  <a:gd name="T50" fmla="*/ 0 w 14730"/>
                  <a:gd name="T51" fmla="*/ 0 h 324"/>
                  <a:gd name="T52" fmla="*/ 0 w 14730"/>
                  <a:gd name="T53" fmla="*/ 0 h 324"/>
                  <a:gd name="T54" fmla="*/ 0 w 14730"/>
                  <a:gd name="T55" fmla="*/ 0 h 324"/>
                  <a:gd name="T56" fmla="*/ 0 w 14730"/>
                  <a:gd name="T57" fmla="*/ 0 h 324"/>
                  <a:gd name="T58" fmla="*/ 0 w 14730"/>
                  <a:gd name="T59" fmla="*/ 0 h 324"/>
                  <a:gd name="T60" fmla="*/ 0 w 14730"/>
                  <a:gd name="T61" fmla="*/ 0 h 324"/>
                  <a:gd name="T62" fmla="*/ 0 w 14730"/>
                  <a:gd name="T63" fmla="*/ 0 h 324"/>
                  <a:gd name="T64" fmla="*/ 0 w 14730"/>
                  <a:gd name="T65" fmla="*/ 0 h 3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730"/>
                  <a:gd name="T100" fmla="*/ 0 h 324"/>
                  <a:gd name="T101" fmla="*/ 14730 w 14730"/>
                  <a:gd name="T102" fmla="*/ 324 h 32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730" h="324">
                    <a:moveTo>
                      <a:pt x="0" y="0"/>
                    </a:moveTo>
                    <a:lnTo>
                      <a:pt x="6601" y="0"/>
                    </a:lnTo>
                    <a:lnTo>
                      <a:pt x="6563" y="16"/>
                    </a:lnTo>
                    <a:lnTo>
                      <a:pt x="6527" y="34"/>
                    </a:lnTo>
                    <a:lnTo>
                      <a:pt x="6509" y="43"/>
                    </a:lnTo>
                    <a:lnTo>
                      <a:pt x="6493" y="54"/>
                    </a:lnTo>
                    <a:lnTo>
                      <a:pt x="6477" y="64"/>
                    </a:lnTo>
                    <a:lnTo>
                      <a:pt x="6461" y="75"/>
                    </a:lnTo>
                    <a:lnTo>
                      <a:pt x="6446" y="87"/>
                    </a:lnTo>
                    <a:lnTo>
                      <a:pt x="6433" y="99"/>
                    </a:lnTo>
                    <a:lnTo>
                      <a:pt x="6419" y="113"/>
                    </a:lnTo>
                    <a:lnTo>
                      <a:pt x="6407" y="127"/>
                    </a:lnTo>
                    <a:lnTo>
                      <a:pt x="6397" y="142"/>
                    </a:lnTo>
                    <a:lnTo>
                      <a:pt x="6387" y="158"/>
                    </a:lnTo>
                    <a:lnTo>
                      <a:pt x="6379" y="174"/>
                    </a:lnTo>
                    <a:lnTo>
                      <a:pt x="6370" y="191"/>
                    </a:lnTo>
                    <a:lnTo>
                      <a:pt x="6357" y="226"/>
                    </a:lnTo>
                    <a:lnTo>
                      <a:pt x="6343" y="260"/>
                    </a:lnTo>
                    <a:lnTo>
                      <a:pt x="6329" y="292"/>
                    </a:lnTo>
                    <a:lnTo>
                      <a:pt x="6314" y="324"/>
                    </a:lnTo>
                    <a:lnTo>
                      <a:pt x="96" y="324"/>
                    </a:lnTo>
                    <a:lnTo>
                      <a:pt x="80" y="287"/>
                    </a:lnTo>
                    <a:lnTo>
                      <a:pt x="66" y="249"/>
                    </a:lnTo>
                    <a:lnTo>
                      <a:pt x="52" y="211"/>
                    </a:lnTo>
                    <a:lnTo>
                      <a:pt x="39" y="170"/>
                    </a:lnTo>
                    <a:lnTo>
                      <a:pt x="28" y="129"/>
                    </a:lnTo>
                    <a:lnTo>
                      <a:pt x="18" y="87"/>
                    </a:lnTo>
                    <a:lnTo>
                      <a:pt x="9" y="43"/>
                    </a:lnTo>
                    <a:lnTo>
                      <a:pt x="0" y="0"/>
                    </a:lnTo>
                    <a:close/>
                    <a:moveTo>
                      <a:pt x="12617" y="0"/>
                    </a:moveTo>
                    <a:lnTo>
                      <a:pt x="14730" y="0"/>
                    </a:lnTo>
                    <a:lnTo>
                      <a:pt x="14730" y="2"/>
                    </a:lnTo>
                    <a:lnTo>
                      <a:pt x="12617" y="0"/>
                    </a:lnTo>
                    <a:close/>
                  </a:path>
                </a:pathLst>
              </a:custGeom>
              <a:solidFill>
                <a:srgbClr val="0098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2" name="Freeform 53">
                <a:extLst>
                  <a:ext uri="{FF2B5EF4-FFF2-40B4-BE49-F238E27FC236}">
                    <a16:creationId xmlns:a16="http://schemas.microsoft.com/office/drawing/2014/main" id="{5B35D276-85DF-48F3-A341-D97E1CC50EFA}"/>
                  </a:ext>
                </a:extLst>
              </p:cNvPr>
              <p:cNvSpPr>
                <a:spLocks/>
              </p:cNvSpPr>
              <p:nvPr/>
            </p:nvSpPr>
            <p:spPr bwMode="auto">
              <a:xfrm>
                <a:off x="3603" y="2505"/>
                <a:ext cx="794" cy="41"/>
              </a:xfrm>
              <a:custGeom>
                <a:avLst/>
                <a:gdLst>
                  <a:gd name="T0" fmla="*/ 0 w 6348"/>
                  <a:gd name="T1" fmla="*/ 0 h 325"/>
                  <a:gd name="T2" fmla="*/ 0 w 6348"/>
                  <a:gd name="T3" fmla="*/ 0 h 325"/>
                  <a:gd name="T4" fmla="*/ 0 w 6348"/>
                  <a:gd name="T5" fmla="*/ 0 h 325"/>
                  <a:gd name="T6" fmla="*/ 0 w 6348"/>
                  <a:gd name="T7" fmla="*/ 0 h 325"/>
                  <a:gd name="T8" fmla="*/ 0 w 6348"/>
                  <a:gd name="T9" fmla="*/ 0 h 325"/>
                  <a:gd name="T10" fmla="*/ 0 w 6348"/>
                  <a:gd name="T11" fmla="*/ 0 h 325"/>
                  <a:gd name="T12" fmla="*/ 0 w 6348"/>
                  <a:gd name="T13" fmla="*/ 0 h 325"/>
                  <a:gd name="T14" fmla="*/ 0 w 6348"/>
                  <a:gd name="T15" fmla="*/ 0 h 325"/>
                  <a:gd name="T16" fmla="*/ 0 w 6348"/>
                  <a:gd name="T17" fmla="*/ 0 h 325"/>
                  <a:gd name="T18" fmla="*/ 0 w 6348"/>
                  <a:gd name="T19" fmla="*/ 0 h 325"/>
                  <a:gd name="T20" fmla="*/ 0 w 6348"/>
                  <a:gd name="T21" fmla="*/ 0 h 325"/>
                  <a:gd name="T22" fmla="*/ 0 w 6348"/>
                  <a:gd name="T23" fmla="*/ 0 h 325"/>
                  <a:gd name="T24" fmla="*/ 0 w 6348"/>
                  <a:gd name="T25" fmla="*/ 0 h 325"/>
                  <a:gd name="T26" fmla="*/ 0 w 6348"/>
                  <a:gd name="T27" fmla="*/ 0 h 325"/>
                  <a:gd name="T28" fmla="*/ 0 w 6348"/>
                  <a:gd name="T29" fmla="*/ 0 h 325"/>
                  <a:gd name="T30" fmla="*/ 0 w 6348"/>
                  <a:gd name="T31" fmla="*/ 0 h 325"/>
                  <a:gd name="T32" fmla="*/ 0 w 6348"/>
                  <a:gd name="T33" fmla="*/ 0 h 325"/>
                  <a:gd name="T34" fmla="*/ 0 w 6348"/>
                  <a:gd name="T35" fmla="*/ 0 h 325"/>
                  <a:gd name="T36" fmla="*/ 0 w 6348"/>
                  <a:gd name="T37" fmla="*/ 0 h 325"/>
                  <a:gd name="T38" fmla="*/ 0 w 6348"/>
                  <a:gd name="T39" fmla="*/ 0 h 325"/>
                  <a:gd name="T40" fmla="*/ 0 w 6348"/>
                  <a:gd name="T41" fmla="*/ 0 h 3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48"/>
                  <a:gd name="T64" fmla="*/ 0 h 325"/>
                  <a:gd name="T65" fmla="*/ 6348 w 6348"/>
                  <a:gd name="T66" fmla="*/ 325 h 3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48" h="325">
                    <a:moveTo>
                      <a:pt x="0" y="0"/>
                    </a:moveTo>
                    <a:lnTo>
                      <a:pt x="6348" y="0"/>
                    </a:lnTo>
                    <a:lnTo>
                      <a:pt x="6341" y="14"/>
                    </a:lnTo>
                    <a:lnTo>
                      <a:pt x="6333" y="29"/>
                    </a:lnTo>
                    <a:lnTo>
                      <a:pt x="6317" y="71"/>
                    </a:lnTo>
                    <a:lnTo>
                      <a:pt x="6301" y="111"/>
                    </a:lnTo>
                    <a:lnTo>
                      <a:pt x="6282" y="150"/>
                    </a:lnTo>
                    <a:lnTo>
                      <a:pt x="6264" y="187"/>
                    </a:lnTo>
                    <a:lnTo>
                      <a:pt x="6246" y="223"/>
                    </a:lnTo>
                    <a:lnTo>
                      <a:pt x="6225" y="259"/>
                    </a:lnTo>
                    <a:lnTo>
                      <a:pt x="6205" y="292"/>
                    </a:lnTo>
                    <a:lnTo>
                      <a:pt x="6183" y="325"/>
                    </a:lnTo>
                    <a:lnTo>
                      <a:pt x="148" y="325"/>
                    </a:lnTo>
                    <a:lnTo>
                      <a:pt x="126" y="288"/>
                    </a:lnTo>
                    <a:lnTo>
                      <a:pt x="103" y="250"/>
                    </a:lnTo>
                    <a:lnTo>
                      <a:pt x="83" y="212"/>
                    </a:lnTo>
                    <a:lnTo>
                      <a:pt x="63" y="172"/>
                    </a:lnTo>
                    <a:lnTo>
                      <a:pt x="46" y="131"/>
                    </a:lnTo>
                    <a:lnTo>
                      <a:pt x="29" y="88"/>
                    </a:lnTo>
                    <a:lnTo>
                      <a:pt x="14" y="45"/>
                    </a:lnTo>
                    <a:lnTo>
                      <a:pt x="0" y="0"/>
                    </a:lnTo>
                    <a:close/>
                  </a:path>
                </a:pathLst>
              </a:custGeom>
              <a:solidFill>
                <a:srgbClr val="0097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3" name="Freeform 54">
                <a:extLst>
                  <a:ext uri="{FF2B5EF4-FFF2-40B4-BE49-F238E27FC236}">
                    <a16:creationId xmlns:a16="http://schemas.microsoft.com/office/drawing/2014/main" id="{E6237971-3529-4A20-8F64-68726D660212}"/>
                  </a:ext>
                </a:extLst>
              </p:cNvPr>
              <p:cNvSpPr>
                <a:spLocks/>
              </p:cNvSpPr>
              <p:nvPr/>
            </p:nvSpPr>
            <p:spPr bwMode="auto">
              <a:xfrm>
                <a:off x="3611" y="2525"/>
                <a:ext cx="777" cy="41"/>
              </a:xfrm>
              <a:custGeom>
                <a:avLst/>
                <a:gdLst>
                  <a:gd name="T0" fmla="*/ 0 w 6218"/>
                  <a:gd name="T1" fmla="*/ 0 h 325"/>
                  <a:gd name="T2" fmla="*/ 0 w 6218"/>
                  <a:gd name="T3" fmla="*/ 0 h 325"/>
                  <a:gd name="T4" fmla="*/ 0 w 6218"/>
                  <a:gd name="T5" fmla="*/ 0 h 325"/>
                  <a:gd name="T6" fmla="*/ 0 w 6218"/>
                  <a:gd name="T7" fmla="*/ 0 h 325"/>
                  <a:gd name="T8" fmla="*/ 0 w 6218"/>
                  <a:gd name="T9" fmla="*/ 0 h 325"/>
                  <a:gd name="T10" fmla="*/ 0 w 6218"/>
                  <a:gd name="T11" fmla="*/ 0 h 325"/>
                  <a:gd name="T12" fmla="*/ 0 w 6218"/>
                  <a:gd name="T13" fmla="*/ 0 h 325"/>
                  <a:gd name="T14" fmla="*/ 0 w 6218"/>
                  <a:gd name="T15" fmla="*/ 0 h 325"/>
                  <a:gd name="T16" fmla="*/ 0 w 6218"/>
                  <a:gd name="T17" fmla="*/ 0 h 325"/>
                  <a:gd name="T18" fmla="*/ 0 w 6218"/>
                  <a:gd name="T19" fmla="*/ 0 h 325"/>
                  <a:gd name="T20" fmla="*/ 0 w 6218"/>
                  <a:gd name="T21" fmla="*/ 0 h 325"/>
                  <a:gd name="T22" fmla="*/ 0 w 6218"/>
                  <a:gd name="T23" fmla="*/ 0 h 325"/>
                  <a:gd name="T24" fmla="*/ 0 w 6218"/>
                  <a:gd name="T25" fmla="*/ 0 h 325"/>
                  <a:gd name="T26" fmla="*/ 0 w 6218"/>
                  <a:gd name="T27" fmla="*/ 0 h 325"/>
                  <a:gd name="T28" fmla="*/ 0 w 6218"/>
                  <a:gd name="T29" fmla="*/ 0 h 325"/>
                  <a:gd name="T30" fmla="*/ 0 w 6218"/>
                  <a:gd name="T31" fmla="*/ 0 h 325"/>
                  <a:gd name="T32" fmla="*/ 0 w 6218"/>
                  <a:gd name="T33" fmla="*/ 0 h 325"/>
                  <a:gd name="T34" fmla="*/ 0 w 6218"/>
                  <a:gd name="T35" fmla="*/ 0 h 325"/>
                  <a:gd name="T36" fmla="*/ 0 w 6218"/>
                  <a:gd name="T37" fmla="*/ 0 h 325"/>
                  <a:gd name="T38" fmla="*/ 0 w 6218"/>
                  <a:gd name="T39" fmla="*/ 0 h 325"/>
                  <a:gd name="T40" fmla="*/ 0 w 6218"/>
                  <a:gd name="T41" fmla="*/ 0 h 325"/>
                  <a:gd name="T42" fmla="*/ 0 w 6218"/>
                  <a:gd name="T43" fmla="*/ 0 h 325"/>
                  <a:gd name="T44" fmla="*/ 0 w 6218"/>
                  <a:gd name="T45" fmla="*/ 0 h 325"/>
                  <a:gd name="T46" fmla="*/ 0 w 6218"/>
                  <a:gd name="T47" fmla="*/ 0 h 325"/>
                  <a:gd name="T48" fmla="*/ 0 w 6218"/>
                  <a:gd name="T49" fmla="*/ 0 h 325"/>
                  <a:gd name="T50" fmla="*/ 0 w 6218"/>
                  <a:gd name="T51" fmla="*/ 0 h 325"/>
                  <a:gd name="T52" fmla="*/ 0 w 6218"/>
                  <a:gd name="T53" fmla="*/ 0 h 325"/>
                  <a:gd name="T54" fmla="*/ 0 w 6218"/>
                  <a:gd name="T55" fmla="*/ 0 h 325"/>
                  <a:gd name="T56" fmla="*/ 0 w 6218"/>
                  <a:gd name="T57" fmla="*/ 0 h 325"/>
                  <a:gd name="T58" fmla="*/ 0 w 6218"/>
                  <a:gd name="T59" fmla="*/ 0 h 325"/>
                  <a:gd name="T60" fmla="*/ 0 w 6218"/>
                  <a:gd name="T61" fmla="*/ 0 h 325"/>
                  <a:gd name="T62" fmla="*/ 0 w 6218"/>
                  <a:gd name="T63" fmla="*/ 0 h 325"/>
                  <a:gd name="T64" fmla="*/ 0 w 6218"/>
                  <a:gd name="T65" fmla="*/ 0 h 3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218"/>
                  <a:gd name="T100" fmla="*/ 0 h 325"/>
                  <a:gd name="T101" fmla="*/ 6218 w 6218"/>
                  <a:gd name="T102" fmla="*/ 325 h 3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218" h="325">
                    <a:moveTo>
                      <a:pt x="0" y="0"/>
                    </a:moveTo>
                    <a:lnTo>
                      <a:pt x="6218" y="0"/>
                    </a:lnTo>
                    <a:lnTo>
                      <a:pt x="6194" y="48"/>
                    </a:lnTo>
                    <a:lnTo>
                      <a:pt x="6168" y="94"/>
                    </a:lnTo>
                    <a:lnTo>
                      <a:pt x="6155" y="115"/>
                    </a:lnTo>
                    <a:lnTo>
                      <a:pt x="6141" y="137"/>
                    </a:lnTo>
                    <a:lnTo>
                      <a:pt x="6127" y="158"/>
                    </a:lnTo>
                    <a:lnTo>
                      <a:pt x="6113" y="178"/>
                    </a:lnTo>
                    <a:lnTo>
                      <a:pt x="6099" y="199"/>
                    </a:lnTo>
                    <a:lnTo>
                      <a:pt x="6084" y="218"/>
                    </a:lnTo>
                    <a:lnTo>
                      <a:pt x="6069" y="237"/>
                    </a:lnTo>
                    <a:lnTo>
                      <a:pt x="6054" y="256"/>
                    </a:lnTo>
                    <a:lnTo>
                      <a:pt x="6039" y="273"/>
                    </a:lnTo>
                    <a:lnTo>
                      <a:pt x="6022" y="291"/>
                    </a:lnTo>
                    <a:lnTo>
                      <a:pt x="6006" y="309"/>
                    </a:lnTo>
                    <a:lnTo>
                      <a:pt x="5990" y="325"/>
                    </a:lnTo>
                    <a:lnTo>
                      <a:pt x="225" y="325"/>
                    </a:lnTo>
                    <a:lnTo>
                      <a:pt x="208" y="308"/>
                    </a:lnTo>
                    <a:lnTo>
                      <a:pt x="191" y="290"/>
                    </a:lnTo>
                    <a:lnTo>
                      <a:pt x="174" y="272"/>
                    </a:lnTo>
                    <a:lnTo>
                      <a:pt x="159" y="254"/>
                    </a:lnTo>
                    <a:lnTo>
                      <a:pt x="142" y="235"/>
                    </a:lnTo>
                    <a:lnTo>
                      <a:pt x="128" y="216"/>
                    </a:lnTo>
                    <a:lnTo>
                      <a:pt x="113" y="196"/>
                    </a:lnTo>
                    <a:lnTo>
                      <a:pt x="98" y="176"/>
                    </a:lnTo>
                    <a:lnTo>
                      <a:pt x="84" y="156"/>
                    </a:lnTo>
                    <a:lnTo>
                      <a:pt x="71" y="134"/>
                    </a:lnTo>
                    <a:lnTo>
                      <a:pt x="59" y="113"/>
                    </a:lnTo>
                    <a:lnTo>
                      <a:pt x="45" y="92"/>
                    </a:lnTo>
                    <a:lnTo>
                      <a:pt x="33" y="69"/>
                    </a:lnTo>
                    <a:lnTo>
                      <a:pt x="22" y="47"/>
                    </a:lnTo>
                    <a:lnTo>
                      <a:pt x="11" y="23"/>
                    </a:lnTo>
                    <a:lnTo>
                      <a:pt x="0" y="0"/>
                    </a:lnTo>
                    <a:close/>
                  </a:path>
                </a:pathLst>
              </a:custGeom>
              <a:solidFill>
                <a:srgbClr val="0096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4" name="Freeform 55">
                <a:extLst>
                  <a:ext uri="{FF2B5EF4-FFF2-40B4-BE49-F238E27FC236}">
                    <a16:creationId xmlns:a16="http://schemas.microsoft.com/office/drawing/2014/main" id="{077B9D37-6EF3-4856-86A9-BBAE5FAD5DED}"/>
                  </a:ext>
                </a:extLst>
              </p:cNvPr>
              <p:cNvSpPr>
                <a:spLocks/>
              </p:cNvSpPr>
              <p:nvPr/>
            </p:nvSpPr>
            <p:spPr bwMode="auto">
              <a:xfrm>
                <a:off x="3622" y="2546"/>
                <a:ext cx="754" cy="40"/>
              </a:xfrm>
              <a:custGeom>
                <a:avLst/>
                <a:gdLst>
                  <a:gd name="T0" fmla="*/ 0 w 6035"/>
                  <a:gd name="T1" fmla="*/ 0 h 324"/>
                  <a:gd name="T2" fmla="*/ 0 w 6035"/>
                  <a:gd name="T3" fmla="*/ 0 h 324"/>
                  <a:gd name="T4" fmla="*/ 0 w 6035"/>
                  <a:gd name="T5" fmla="*/ 0 h 324"/>
                  <a:gd name="T6" fmla="*/ 0 w 6035"/>
                  <a:gd name="T7" fmla="*/ 0 h 324"/>
                  <a:gd name="T8" fmla="*/ 0 w 6035"/>
                  <a:gd name="T9" fmla="*/ 0 h 324"/>
                  <a:gd name="T10" fmla="*/ 0 w 6035"/>
                  <a:gd name="T11" fmla="*/ 0 h 324"/>
                  <a:gd name="T12" fmla="*/ 0 w 6035"/>
                  <a:gd name="T13" fmla="*/ 0 h 324"/>
                  <a:gd name="T14" fmla="*/ 0 w 6035"/>
                  <a:gd name="T15" fmla="*/ 0 h 324"/>
                  <a:gd name="T16" fmla="*/ 0 w 6035"/>
                  <a:gd name="T17" fmla="*/ 0 h 324"/>
                  <a:gd name="T18" fmla="*/ 0 w 6035"/>
                  <a:gd name="T19" fmla="*/ 0 h 324"/>
                  <a:gd name="T20" fmla="*/ 0 w 6035"/>
                  <a:gd name="T21" fmla="*/ 0 h 324"/>
                  <a:gd name="T22" fmla="*/ 0 w 6035"/>
                  <a:gd name="T23" fmla="*/ 0 h 324"/>
                  <a:gd name="T24" fmla="*/ 0 w 6035"/>
                  <a:gd name="T25" fmla="*/ 0 h 324"/>
                  <a:gd name="T26" fmla="*/ 0 w 6035"/>
                  <a:gd name="T27" fmla="*/ 0 h 324"/>
                  <a:gd name="T28" fmla="*/ 0 w 6035"/>
                  <a:gd name="T29" fmla="*/ 0 h 324"/>
                  <a:gd name="T30" fmla="*/ 0 w 6035"/>
                  <a:gd name="T31" fmla="*/ 0 h 324"/>
                  <a:gd name="T32" fmla="*/ 0 w 6035"/>
                  <a:gd name="T33" fmla="*/ 0 h 324"/>
                  <a:gd name="T34" fmla="*/ 0 w 6035"/>
                  <a:gd name="T35" fmla="*/ 0 h 324"/>
                  <a:gd name="T36" fmla="*/ 0 w 6035"/>
                  <a:gd name="T37" fmla="*/ 0 h 324"/>
                  <a:gd name="T38" fmla="*/ 0 w 6035"/>
                  <a:gd name="T39" fmla="*/ 0 h 324"/>
                  <a:gd name="T40" fmla="*/ 0 w 6035"/>
                  <a:gd name="T41" fmla="*/ 0 h 324"/>
                  <a:gd name="T42" fmla="*/ 0 w 6035"/>
                  <a:gd name="T43" fmla="*/ 0 h 324"/>
                  <a:gd name="T44" fmla="*/ 0 w 6035"/>
                  <a:gd name="T45" fmla="*/ 0 h 324"/>
                  <a:gd name="T46" fmla="*/ 0 w 6035"/>
                  <a:gd name="T47" fmla="*/ 0 h 324"/>
                  <a:gd name="T48" fmla="*/ 0 w 6035"/>
                  <a:gd name="T49" fmla="*/ 0 h 324"/>
                  <a:gd name="T50" fmla="*/ 0 w 6035"/>
                  <a:gd name="T51" fmla="*/ 0 h 324"/>
                  <a:gd name="T52" fmla="*/ 0 w 6035"/>
                  <a:gd name="T53" fmla="*/ 0 h 324"/>
                  <a:gd name="T54" fmla="*/ 0 w 6035"/>
                  <a:gd name="T55" fmla="*/ 0 h 324"/>
                  <a:gd name="T56" fmla="*/ 0 w 6035"/>
                  <a:gd name="T57" fmla="*/ 0 h 324"/>
                  <a:gd name="T58" fmla="*/ 0 w 6035"/>
                  <a:gd name="T59" fmla="*/ 0 h 324"/>
                  <a:gd name="T60" fmla="*/ 0 w 6035"/>
                  <a:gd name="T61" fmla="*/ 0 h 324"/>
                  <a:gd name="T62" fmla="*/ 0 w 6035"/>
                  <a:gd name="T63" fmla="*/ 0 h 324"/>
                  <a:gd name="T64" fmla="*/ 0 w 6035"/>
                  <a:gd name="T65" fmla="*/ 0 h 324"/>
                  <a:gd name="T66" fmla="*/ 0 w 6035"/>
                  <a:gd name="T67" fmla="*/ 0 h 324"/>
                  <a:gd name="T68" fmla="*/ 0 w 6035"/>
                  <a:gd name="T69" fmla="*/ 0 h 3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35"/>
                  <a:gd name="T106" fmla="*/ 0 h 324"/>
                  <a:gd name="T107" fmla="*/ 6035 w 6035"/>
                  <a:gd name="T108" fmla="*/ 324 h 3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35" h="324">
                    <a:moveTo>
                      <a:pt x="0" y="0"/>
                    </a:moveTo>
                    <a:lnTo>
                      <a:pt x="6035" y="0"/>
                    </a:lnTo>
                    <a:lnTo>
                      <a:pt x="6017" y="25"/>
                    </a:lnTo>
                    <a:lnTo>
                      <a:pt x="5999" y="51"/>
                    </a:lnTo>
                    <a:lnTo>
                      <a:pt x="5979" y="74"/>
                    </a:lnTo>
                    <a:lnTo>
                      <a:pt x="5960" y="98"/>
                    </a:lnTo>
                    <a:lnTo>
                      <a:pt x="5940" y="121"/>
                    </a:lnTo>
                    <a:lnTo>
                      <a:pt x="5920" y="143"/>
                    </a:lnTo>
                    <a:lnTo>
                      <a:pt x="5899" y="164"/>
                    </a:lnTo>
                    <a:lnTo>
                      <a:pt x="5877" y="184"/>
                    </a:lnTo>
                    <a:lnTo>
                      <a:pt x="5856" y="205"/>
                    </a:lnTo>
                    <a:lnTo>
                      <a:pt x="5833" y="223"/>
                    </a:lnTo>
                    <a:lnTo>
                      <a:pt x="5810" y="242"/>
                    </a:lnTo>
                    <a:lnTo>
                      <a:pt x="5787" y="260"/>
                    </a:lnTo>
                    <a:lnTo>
                      <a:pt x="5763" y="277"/>
                    </a:lnTo>
                    <a:lnTo>
                      <a:pt x="5739" y="294"/>
                    </a:lnTo>
                    <a:lnTo>
                      <a:pt x="5715" y="309"/>
                    </a:lnTo>
                    <a:lnTo>
                      <a:pt x="5689" y="324"/>
                    </a:lnTo>
                    <a:lnTo>
                      <a:pt x="353" y="324"/>
                    </a:lnTo>
                    <a:lnTo>
                      <a:pt x="327" y="309"/>
                    </a:lnTo>
                    <a:lnTo>
                      <a:pt x="300" y="292"/>
                    </a:lnTo>
                    <a:lnTo>
                      <a:pt x="275" y="275"/>
                    </a:lnTo>
                    <a:lnTo>
                      <a:pt x="250" y="257"/>
                    </a:lnTo>
                    <a:lnTo>
                      <a:pt x="226" y="240"/>
                    </a:lnTo>
                    <a:lnTo>
                      <a:pt x="202" y="220"/>
                    </a:lnTo>
                    <a:lnTo>
                      <a:pt x="179" y="201"/>
                    </a:lnTo>
                    <a:lnTo>
                      <a:pt x="156" y="181"/>
                    </a:lnTo>
                    <a:lnTo>
                      <a:pt x="135" y="161"/>
                    </a:lnTo>
                    <a:lnTo>
                      <a:pt x="114" y="140"/>
                    </a:lnTo>
                    <a:lnTo>
                      <a:pt x="93" y="117"/>
                    </a:lnTo>
                    <a:lnTo>
                      <a:pt x="74" y="95"/>
                    </a:lnTo>
                    <a:lnTo>
                      <a:pt x="54" y="72"/>
                    </a:lnTo>
                    <a:lnTo>
                      <a:pt x="36" y="49"/>
                    </a:lnTo>
                    <a:lnTo>
                      <a:pt x="18" y="24"/>
                    </a:lnTo>
                    <a:lnTo>
                      <a:pt x="0" y="0"/>
                    </a:lnTo>
                    <a:close/>
                  </a:path>
                </a:pathLst>
              </a:custGeom>
              <a:solidFill>
                <a:srgbClr val="009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5" name="Freeform 56">
                <a:extLst>
                  <a:ext uri="{FF2B5EF4-FFF2-40B4-BE49-F238E27FC236}">
                    <a16:creationId xmlns:a16="http://schemas.microsoft.com/office/drawing/2014/main" id="{899F92F0-9588-4BE5-BC6E-6E7A60FD8EBF}"/>
                  </a:ext>
                </a:extLst>
              </p:cNvPr>
              <p:cNvSpPr>
                <a:spLocks/>
              </p:cNvSpPr>
              <p:nvPr/>
            </p:nvSpPr>
            <p:spPr bwMode="auto">
              <a:xfrm>
                <a:off x="3639" y="2566"/>
                <a:ext cx="720" cy="41"/>
              </a:xfrm>
              <a:custGeom>
                <a:avLst/>
                <a:gdLst>
                  <a:gd name="T0" fmla="*/ 0 w 5765"/>
                  <a:gd name="T1" fmla="*/ 0 h 324"/>
                  <a:gd name="T2" fmla="*/ 0 w 5765"/>
                  <a:gd name="T3" fmla="*/ 0 h 324"/>
                  <a:gd name="T4" fmla="*/ 0 w 5765"/>
                  <a:gd name="T5" fmla="*/ 0 h 324"/>
                  <a:gd name="T6" fmla="*/ 0 w 5765"/>
                  <a:gd name="T7" fmla="*/ 0 h 324"/>
                  <a:gd name="T8" fmla="*/ 0 w 5765"/>
                  <a:gd name="T9" fmla="*/ 0 h 324"/>
                  <a:gd name="T10" fmla="*/ 0 w 5765"/>
                  <a:gd name="T11" fmla="*/ 0 h 324"/>
                  <a:gd name="T12" fmla="*/ 0 w 5765"/>
                  <a:gd name="T13" fmla="*/ 0 h 324"/>
                  <a:gd name="T14" fmla="*/ 0 w 5765"/>
                  <a:gd name="T15" fmla="*/ 0 h 324"/>
                  <a:gd name="T16" fmla="*/ 0 w 5765"/>
                  <a:gd name="T17" fmla="*/ 0 h 324"/>
                  <a:gd name="T18" fmla="*/ 0 w 5765"/>
                  <a:gd name="T19" fmla="*/ 0 h 324"/>
                  <a:gd name="T20" fmla="*/ 0 w 5765"/>
                  <a:gd name="T21" fmla="*/ 0 h 324"/>
                  <a:gd name="T22" fmla="*/ 0 w 5765"/>
                  <a:gd name="T23" fmla="*/ 0 h 324"/>
                  <a:gd name="T24" fmla="*/ 0 w 5765"/>
                  <a:gd name="T25" fmla="*/ 0 h 324"/>
                  <a:gd name="T26" fmla="*/ 0 w 5765"/>
                  <a:gd name="T27" fmla="*/ 0 h 324"/>
                  <a:gd name="T28" fmla="*/ 0 w 5765"/>
                  <a:gd name="T29" fmla="*/ 0 h 324"/>
                  <a:gd name="T30" fmla="*/ 0 w 5765"/>
                  <a:gd name="T31" fmla="*/ 0 h 324"/>
                  <a:gd name="T32" fmla="*/ 0 w 5765"/>
                  <a:gd name="T33" fmla="*/ 0 h 324"/>
                  <a:gd name="T34" fmla="*/ 0 w 5765"/>
                  <a:gd name="T35" fmla="*/ 0 h 324"/>
                  <a:gd name="T36" fmla="*/ 0 w 5765"/>
                  <a:gd name="T37" fmla="*/ 0 h 324"/>
                  <a:gd name="T38" fmla="*/ 0 w 5765"/>
                  <a:gd name="T39" fmla="*/ 0 h 324"/>
                  <a:gd name="T40" fmla="*/ 0 w 5765"/>
                  <a:gd name="T41" fmla="*/ 0 h 324"/>
                  <a:gd name="T42" fmla="*/ 0 w 5765"/>
                  <a:gd name="T43" fmla="*/ 0 h 324"/>
                  <a:gd name="T44" fmla="*/ 0 w 5765"/>
                  <a:gd name="T45" fmla="*/ 0 h 324"/>
                  <a:gd name="T46" fmla="*/ 0 w 5765"/>
                  <a:gd name="T47" fmla="*/ 0 h 324"/>
                  <a:gd name="T48" fmla="*/ 0 w 5765"/>
                  <a:gd name="T49" fmla="*/ 0 h 324"/>
                  <a:gd name="T50" fmla="*/ 0 w 5765"/>
                  <a:gd name="T51" fmla="*/ 0 h 324"/>
                  <a:gd name="T52" fmla="*/ 0 w 5765"/>
                  <a:gd name="T53" fmla="*/ 0 h 324"/>
                  <a:gd name="T54" fmla="*/ 0 w 5765"/>
                  <a:gd name="T55" fmla="*/ 0 h 324"/>
                  <a:gd name="T56" fmla="*/ 0 w 5765"/>
                  <a:gd name="T57" fmla="*/ 0 h 324"/>
                  <a:gd name="T58" fmla="*/ 0 w 5765"/>
                  <a:gd name="T59" fmla="*/ 0 h 324"/>
                  <a:gd name="T60" fmla="*/ 0 w 5765"/>
                  <a:gd name="T61" fmla="*/ 0 h 324"/>
                  <a:gd name="T62" fmla="*/ 0 w 5765"/>
                  <a:gd name="T63" fmla="*/ 0 h 324"/>
                  <a:gd name="T64" fmla="*/ 0 w 5765"/>
                  <a:gd name="T65" fmla="*/ 0 h 324"/>
                  <a:gd name="T66" fmla="*/ 0 w 5765"/>
                  <a:gd name="T67" fmla="*/ 0 h 324"/>
                  <a:gd name="T68" fmla="*/ 0 w 5765"/>
                  <a:gd name="T69" fmla="*/ 0 h 3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765"/>
                  <a:gd name="T106" fmla="*/ 0 h 324"/>
                  <a:gd name="T107" fmla="*/ 5765 w 5765"/>
                  <a:gd name="T108" fmla="*/ 324 h 3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765" h="324">
                    <a:moveTo>
                      <a:pt x="0" y="0"/>
                    </a:moveTo>
                    <a:lnTo>
                      <a:pt x="5765" y="0"/>
                    </a:lnTo>
                    <a:lnTo>
                      <a:pt x="5732" y="31"/>
                    </a:lnTo>
                    <a:lnTo>
                      <a:pt x="5698" y="60"/>
                    </a:lnTo>
                    <a:lnTo>
                      <a:pt x="5663" y="89"/>
                    </a:lnTo>
                    <a:lnTo>
                      <a:pt x="5628" y="114"/>
                    </a:lnTo>
                    <a:lnTo>
                      <a:pt x="5590" y="140"/>
                    </a:lnTo>
                    <a:lnTo>
                      <a:pt x="5552" y="163"/>
                    </a:lnTo>
                    <a:lnTo>
                      <a:pt x="5513" y="185"/>
                    </a:lnTo>
                    <a:lnTo>
                      <a:pt x="5474" y="205"/>
                    </a:lnTo>
                    <a:lnTo>
                      <a:pt x="5432" y="224"/>
                    </a:lnTo>
                    <a:lnTo>
                      <a:pt x="5390" y="242"/>
                    </a:lnTo>
                    <a:lnTo>
                      <a:pt x="5347" y="259"/>
                    </a:lnTo>
                    <a:lnTo>
                      <a:pt x="5303" y="274"/>
                    </a:lnTo>
                    <a:lnTo>
                      <a:pt x="5258" y="289"/>
                    </a:lnTo>
                    <a:lnTo>
                      <a:pt x="5211" y="302"/>
                    </a:lnTo>
                    <a:lnTo>
                      <a:pt x="5164" y="313"/>
                    </a:lnTo>
                    <a:lnTo>
                      <a:pt x="5116" y="324"/>
                    </a:lnTo>
                    <a:lnTo>
                      <a:pt x="660" y="324"/>
                    </a:lnTo>
                    <a:lnTo>
                      <a:pt x="610" y="313"/>
                    </a:lnTo>
                    <a:lnTo>
                      <a:pt x="559" y="301"/>
                    </a:lnTo>
                    <a:lnTo>
                      <a:pt x="511" y="287"/>
                    </a:lnTo>
                    <a:lnTo>
                      <a:pt x="465" y="271"/>
                    </a:lnTo>
                    <a:lnTo>
                      <a:pt x="419" y="256"/>
                    </a:lnTo>
                    <a:lnTo>
                      <a:pt x="375" y="239"/>
                    </a:lnTo>
                    <a:lnTo>
                      <a:pt x="331" y="220"/>
                    </a:lnTo>
                    <a:lnTo>
                      <a:pt x="289" y="200"/>
                    </a:lnTo>
                    <a:lnTo>
                      <a:pt x="249" y="179"/>
                    </a:lnTo>
                    <a:lnTo>
                      <a:pt x="209" y="157"/>
                    </a:lnTo>
                    <a:lnTo>
                      <a:pt x="172" y="135"/>
                    </a:lnTo>
                    <a:lnTo>
                      <a:pt x="135" y="110"/>
                    </a:lnTo>
                    <a:lnTo>
                      <a:pt x="99" y="85"/>
                    </a:lnTo>
                    <a:lnTo>
                      <a:pt x="64" y="57"/>
                    </a:lnTo>
                    <a:lnTo>
                      <a:pt x="32" y="30"/>
                    </a:lnTo>
                    <a:lnTo>
                      <a:pt x="0" y="0"/>
                    </a:lnTo>
                    <a:close/>
                  </a:path>
                </a:pathLst>
              </a:custGeom>
              <a:solidFill>
                <a:srgbClr val="0094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6" name="Freeform 57">
                <a:extLst>
                  <a:ext uri="{FF2B5EF4-FFF2-40B4-BE49-F238E27FC236}">
                    <a16:creationId xmlns:a16="http://schemas.microsoft.com/office/drawing/2014/main" id="{177B8581-B4FE-48E6-824C-20CDE6DA31A3}"/>
                  </a:ext>
                </a:extLst>
              </p:cNvPr>
              <p:cNvSpPr>
                <a:spLocks/>
              </p:cNvSpPr>
              <p:nvPr/>
            </p:nvSpPr>
            <p:spPr bwMode="auto">
              <a:xfrm>
                <a:off x="3666" y="2586"/>
                <a:ext cx="667" cy="21"/>
              </a:xfrm>
              <a:custGeom>
                <a:avLst/>
                <a:gdLst>
                  <a:gd name="T0" fmla="*/ 0 w 5336"/>
                  <a:gd name="T1" fmla="*/ 0 h 162"/>
                  <a:gd name="T2" fmla="*/ 0 w 5336"/>
                  <a:gd name="T3" fmla="*/ 0 h 162"/>
                  <a:gd name="T4" fmla="*/ 0 w 5336"/>
                  <a:gd name="T5" fmla="*/ 0 h 162"/>
                  <a:gd name="T6" fmla="*/ 0 w 5336"/>
                  <a:gd name="T7" fmla="*/ 0 h 162"/>
                  <a:gd name="T8" fmla="*/ 0 w 5336"/>
                  <a:gd name="T9" fmla="*/ 0 h 162"/>
                  <a:gd name="T10" fmla="*/ 0 w 5336"/>
                  <a:gd name="T11" fmla="*/ 0 h 162"/>
                  <a:gd name="T12" fmla="*/ 0 w 5336"/>
                  <a:gd name="T13" fmla="*/ 0 h 162"/>
                  <a:gd name="T14" fmla="*/ 0 w 5336"/>
                  <a:gd name="T15" fmla="*/ 0 h 162"/>
                  <a:gd name="T16" fmla="*/ 0 w 5336"/>
                  <a:gd name="T17" fmla="*/ 0 h 162"/>
                  <a:gd name="T18" fmla="*/ 0 w 5336"/>
                  <a:gd name="T19" fmla="*/ 0 h 162"/>
                  <a:gd name="T20" fmla="*/ 0 w 5336"/>
                  <a:gd name="T21" fmla="*/ 0 h 162"/>
                  <a:gd name="T22" fmla="*/ 0 w 5336"/>
                  <a:gd name="T23" fmla="*/ 0 h 162"/>
                  <a:gd name="T24" fmla="*/ 0 w 5336"/>
                  <a:gd name="T25" fmla="*/ 0 h 162"/>
                  <a:gd name="T26" fmla="*/ 0 w 5336"/>
                  <a:gd name="T27" fmla="*/ 0 h 162"/>
                  <a:gd name="T28" fmla="*/ 0 w 5336"/>
                  <a:gd name="T29" fmla="*/ 0 h 162"/>
                  <a:gd name="T30" fmla="*/ 0 w 5336"/>
                  <a:gd name="T31" fmla="*/ 0 h 162"/>
                  <a:gd name="T32" fmla="*/ 0 w 5336"/>
                  <a:gd name="T33" fmla="*/ 0 h 162"/>
                  <a:gd name="T34" fmla="*/ 0 w 5336"/>
                  <a:gd name="T35" fmla="*/ 0 h 162"/>
                  <a:gd name="T36" fmla="*/ 0 w 5336"/>
                  <a:gd name="T37" fmla="*/ 0 h 162"/>
                  <a:gd name="T38" fmla="*/ 0 w 5336"/>
                  <a:gd name="T39" fmla="*/ 0 h 162"/>
                  <a:gd name="T40" fmla="*/ 0 w 5336"/>
                  <a:gd name="T41" fmla="*/ 0 h 162"/>
                  <a:gd name="T42" fmla="*/ 0 w 5336"/>
                  <a:gd name="T43" fmla="*/ 0 h 162"/>
                  <a:gd name="T44" fmla="*/ 0 w 5336"/>
                  <a:gd name="T45" fmla="*/ 0 h 162"/>
                  <a:gd name="T46" fmla="*/ 0 w 5336"/>
                  <a:gd name="T47" fmla="*/ 0 h 162"/>
                  <a:gd name="T48" fmla="*/ 0 w 5336"/>
                  <a:gd name="T49" fmla="*/ 0 h 162"/>
                  <a:gd name="T50" fmla="*/ 0 w 5336"/>
                  <a:gd name="T51" fmla="*/ 0 h 162"/>
                  <a:gd name="T52" fmla="*/ 0 w 5336"/>
                  <a:gd name="T53" fmla="*/ 0 h 162"/>
                  <a:gd name="T54" fmla="*/ 0 w 5336"/>
                  <a:gd name="T55" fmla="*/ 0 h 162"/>
                  <a:gd name="T56" fmla="*/ 0 w 5336"/>
                  <a:gd name="T57" fmla="*/ 0 h 162"/>
                  <a:gd name="T58" fmla="*/ 0 w 5336"/>
                  <a:gd name="T59" fmla="*/ 0 h 162"/>
                  <a:gd name="T60" fmla="*/ 0 w 5336"/>
                  <a:gd name="T61" fmla="*/ 0 h 162"/>
                  <a:gd name="T62" fmla="*/ 0 w 5336"/>
                  <a:gd name="T63" fmla="*/ 0 h 162"/>
                  <a:gd name="T64" fmla="*/ 0 w 5336"/>
                  <a:gd name="T65" fmla="*/ 0 h 16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336"/>
                  <a:gd name="T100" fmla="*/ 0 h 162"/>
                  <a:gd name="T101" fmla="*/ 5336 w 5336"/>
                  <a:gd name="T102" fmla="*/ 162 h 16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336" h="162">
                    <a:moveTo>
                      <a:pt x="0" y="0"/>
                    </a:moveTo>
                    <a:lnTo>
                      <a:pt x="5336" y="0"/>
                    </a:lnTo>
                    <a:lnTo>
                      <a:pt x="5312" y="14"/>
                    </a:lnTo>
                    <a:lnTo>
                      <a:pt x="5287" y="28"/>
                    </a:lnTo>
                    <a:lnTo>
                      <a:pt x="5262" y="40"/>
                    </a:lnTo>
                    <a:lnTo>
                      <a:pt x="5236" y="52"/>
                    </a:lnTo>
                    <a:lnTo>
                      <a:pt x="5211" y="64"/>
                    </a:lnTo>
                    <a:lnTo>
                      <a:pt x="5184" y="76"/>
                    </a:lnTo>
                    <a:lnTo>
                      <a:pt x="5158" y="87"/>
                    </a:lnTo>
                    <a:lnTo>
                      <a:pt x="5130" y="97"/>
                    </a:lnTo>
                    <a:lnTo>
                      <a:pt x="5102" y="106"/>
                    </a:lnTo>
                    <a:lnTo>
                      <a:pt x="5075" y="115"/>
                    </a:lnTo>
                    <a:lnTo>
                      <a:pt x="5046" y="125"/>
                    </a:lnTo>
                    <a:lnTo>
                      <a:pt x="5018" y="133"/>
                    </a:lnTo>
                    <a:lnTo>
                      <a:pt x="4959" y="149"/>
                    </a:lnTo>
                    <a:lnTo>
                      <a:pt x="4899" y="162"/>
                    </a:lnTo>
                    <a:lnTo>
                      <a:pt x="443" y="162"/>
                    </a:lnTo>
                    <a:lnTo>
                      <a:pt x="412" y="156"/>
                    </a:lnTo>
                    <a:lnTo>
                      <a:pt x="381" y="148"/>
                    </a:lnTo>
                    <a:lnTo>
                      <a:pt x="351" y="141"/>
                    </a:lnTo>
                    <a:lnTo>
                      <a:pt x="321" y="133"/>
                    </a:lnTo>
                    <a:lnTo>
                      <a:pt x="291" y="124"/>
                    </a:lnTo>
                    <a:lnTo>
                      <a:pt x="263" y="114"/>
                    </a:lnTo>
                    <a:lnTo>
                      <a:pt x="235" y="105"/>
                    </a:lnTo>
                    <a:lnTo>
                      <a:pt x="207" y="95"/>
                    </a:lnTo>
                    <a:lnTo>
                      <a:pt x="179" y="85"/>
                    </a:lnTo>
                    <a:lnTo>
                      <a:pt x="153" y="75"/>
                    </a:lnTo>
                    <a:lnTo>
                      <a:pt x="126" y="63"/>
                    </a:lnTo>
                    <a:lnTo>
                      <a:pt x="101" y="51"/>
                    </a:lnTo>
                    <a:lnTo>
                      <a:pt x="75" y="39"/>
                    </a:lnTo>
                    <a:lnTo>
                      <a:pt x="49" y="27"/>
                    </a:lnTo>
                    <a:lnTo>
                      <a:pt x="25" y="13"/>
                    </a:lnTo>
                    <a:lnTo>
                      <a:pt x="0" y="0"/>
                    </a:lnTo>
                    <a:close/>
                  </a:path>
                </a:pathLst>
              </a:custGeom>
              <a:solidFill>
                <a:srgbClr val="0093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7" name="Rectangle 58">
                <a:extLst>
                  <a:ext uri="{FF2B5EF4-FFF2-40B4-BE49-F238E27FC236}">
                    <a16:creationId xmlns:a16="http://schemas.microsoft.com/office/drawing/2014/main" id="{249DF13A-F08C-4D3A-B7F3-9A55F0F37844}"/>
                  </a:ext>
                </a:extLst>
              </p:cNvPr>
              <p:cNvSpPr>
                <a:spLocks noChangeArrowheads="1"/>
              </p:cNvSpPr>
              <p:nvPr/>
            </p:nvSpPr>
            <p:spPr bwMode="auto">
              <a:xfrm>
                <a:off x="3721" y="2607"/>
                <a:ext cx="557" cy="1"/>
              </a:xfrm>
              <a:prstGeom prst="rect">
                <a:avLst/>
              </a:prstGeom>
              <a:solidFill>
                <a:srgbClr val="0093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38" name="Freeform 59">
                <a:extLst>
                  <a:ext uri="{FF2B5EF4-FFF2-40B4-BE49-F238E27FC236}">
                    <a16:creationId xmlns:a16="http://schemas.microsoft.com/office/drawing/2014/main" id="{17C59A58-42F7-41CF-BB87-FA9525A6ACB4}"/>
                  </a:ext>
                </a:extLst>
              </p:cNvPr>
              <p:cNvSpPr>
                <a:spLocks/>
              </p:cNvSpPr>
              <p:nvPr/>
            </p:nvSpPr>
            <p:spPr bwMode="auto">
              <a:xfrm>
                <a:off x="3599" y="1592"/>
                <a:ext cx="1841" cy="1015"/>
              </a:xfrm>
              <a:custGeom>
                <a:avLst/>
                <a:gdLst>
                  <a:gd name="T0" fmla="*/ 0 w 14731"/>
                  <a:gd name="T1" fmla="*/ 0 h 8117"/>
                  <a:gd name="T2" fmla="*/ 0 w 14731"/>
                  <a:gd name="T3" fmla="*/ 0 h 8117"/>
                  <a:gd name="T4" fmla="*/ 0 w 14731"/>
                  <a:gd name="T5" fmla="*/ 0 h 8117"/>
                  <a:gd name="T6" fmla="*/ 0 w 14731"/>
                  <a:gd name="T7" fmla="*/ 0 h 8117"/>
                  <a:gd name="T8" fmla="*/ 0 w 14731"/>
                  <a:gd name="T9" fmla="*/ 0 h 8117"/>
                  <a:gd name="T10" fmla="*/ 0 w 14731"/>
                  <a:gd name="T11" fmla="*/ 0 h 8117"/>
                  <a:gd name="T12" fmla="*/ 0 w 14731"/>
                  <a:gd name="T13" fmla="*/ 0 h 8117"/>
                  <a:gd name="T14" fmla="*/ 0 w 14731"/>
                  <a:gd name="T15" fmla="*/ 0 h 8117"/>
                  <a:gd name="T16" fmla="*/ 0 w 14731"/>
                  <a:gd name="T17" fmla="*/ 0 h 8117"/>
                  <a:gd name="T18" fmla="*/ 0 w 14731"/>
                  <a:gd name="T19" fmla="*/ 0 h 8117"/>
                  <a:gd name="T20" fmla="*/ 0 w 14731"/>
                  <a:gd name="T21" fmla="*/ 0 h 8117"/>
                  <a:gd name="T22" fmla="*/ 0 w 14731"/>
                  <a:gd name="T23" fmla="*/ 0 h 8117"/>
                  <a:gd name="T24" fmla="*/ 0 w 14731"/>
                  <a:gd name="T25" fmla="*/ 0 h 8117"/>
                  <a:gd name="T26" fmla="*/ 0 w 14731"/>
                  <a:gd name="T27" fmla="*/ 0 h 8117"/>
                  <a:gd name="T28" fmla="*/ 0 w 14731"/>
                  <a:gd name="T29" fmla="*/ 0 h 8117"/>
                  <a:gd name="T30" fmla="*/ 0 w 14731"/>
                  <a:gd name="T31" fmla="*/ 0 h 8117"/>
                  <a:gd name="T32" fmla="*/ 0 w 14731"/>
                  <a:gd name="T33" fmla="*/ 0 h 8117"/>
                  <a:gd name="T34" fmla="*/ 0 w 14731"/>
                  <a:gd name="T35" fmla="*/ 0 h 8117"/>
                  <a:gd name="T36" fmla="*/ 0 w 14731"/>
                  <a:gd name="T37" fmla="*/ 0 h 8117"/>
                  <a:gd name="T38" fmla="*/ 0 w 14731"/>
                  <a:gd name="T39" fmla="*/ 0 h 8117"/>
                  <a:gd name="T40" fmla="*/ 0 w 14731"/>
                  <a:gd name="T41" fmla="*/ 0 h 8117"/>
                  <a:gd name="T42" fmla="*/ 0 w 14731"/>
                  <a:gd name="T43" fmla="*/ 0 h 8117"/>
                  <a:gd name="T44" fmla="*/ 0 w 14731"/>
                  <a:gd name="T45" fmla="*/ 0 h 8117"/>
                  <a:gd name="T46" fmla="*/ 0 w 14731"/>
                  <a:gd name="T47" fmla="*/ 0 h 8117"/>
                  <a:gd name="T48" fmla="*/ 0 w 14731"/>
                  <a:gd name="T49" fmla="*/ 0 h 8117"/>
                  <a:gd name="T50" fmla="*/ 0 w 14731"/>
                  <a:gd name="T51" fmla="*/ 0 h 8117"/>
                  <a:gd name="T52" fmla="*/ 0 w 14731"/>
                  <a:gd name="T53" fmla="*/ 0 h 8117"/>
                  <a:gd name="T54" fmla="*/ 0 w 14731"/>
                  <a:gd name="T55" fmla="*/ 0 h 8117"/>
                  <a:gd name="T56" fmla="*/ 0 w 14731"/>
                  <a:gd name="T57" fmla="*/ 0 h 8117"/>
                  <a:gd name="T58" fmla="*/ 0 w 14731"/>
                  <a:gd name="T59" fmla="*/ 0 h 8117"/>
                  <a:gd name="T60" fmla="*/ 0 w 14731"/>
                  <a:gd name="T61" fmla="*/ 0 h 8117"/>
                  <a:gd name="T62" fmla="*/ 0 w 14731"/>
                  <a:gd name="T63" fmla="*/ 0 h 8117"/>
                  <a:gd name="T64" fmla="*/ 0 w 14731"/>
                  <a:gd name="T65" fmla="*/ 0 h 8117"/>
                  <a:gd name="T66" fmla="*/ 0 w 14731"/>
                  <a:gd name="T67" fmla="*/ 0 h 8117"/>
                  <a:gd name="T68" fmla="*/ 0 w 14731"/>
                  <a:gd name="T69" fmla="*/ 0 h 8117"/>
                  <a:gd name="T70" fmla="*/ 0 w 14731"/>
                  <a:gd name="T71" fmla="*/ 0 h 8117"/>
                  <a:gd name="T72" fmla="*/ 0 w 14731"/>
                  <a:gd name="T73" fmla="*/ 0 h 8117"/>
                  <a:gd name="T74" fmla="*/ 0 w 14731"/>
                  <a:gd name="T75" fmla="*/ 0 h 8117"/>
                  <a:gd name="T76" fmla="*/ 0 w 14731"/>
                  <a:gd name="T77" fmla="*/ 0 h 8117"/>
                  <a:gd name="T78" fmla="*/ 0 w 14731"/>
                  <a:gd name="T79" fmla="*/ 0 h 8117"/>
                  <a:gd name="T80" fmla="*/ 0 w 14731"/>
                  <a:gd name="T81" fmla="*/ 0 h 8117"/>
                  <a:gd name="T82" fmla="*/ 0 w 14731"/>
                  <a:gd name="T83" fmla="*/ 0 h 8117"/>
                  <a:gd name="T84" fmla="*/ 0 w 14731"/>
                  <a:gd name="T85" fmla="*/ 0 h 8117"/>
                  <a:gd name="T86" fmla="*/ 0 w 14731"/>
                  <a:gd name="T87" fmla="*/ 0 h 8117"/>
                  <a:gd name="T88" fmla="*/ 0 w 14731"/>
                  <a:gd name="T89" fmla="*/ 0 h 8117"/>
                  <a:gd name="T90" fmla="*/ 0 w 14731"/>
                  <a:gd name="T91" fmla="*/ 0 h 8117"/>
                  <a:gd name="T92" fmla="*/ 0 w 14731"/>
                  <a:gd name="T93" fmla="*/ 0 h 8117"/>
                  <a:gd name="T94" fmla="*/ 0 w 14731"/>
                  <a:gd name="T95" fmla="*/ 0 h 8117"/>
                  <a:gd name="T96" fmla="*/ 0 w 14731"/>
                  <a:gd name="T97" fmla="*/ 0 h 8117"/>
                  <a:gd name="T98" fmla="*/ 0 w 14731"/>
                  <a:gd name="T99" fmla="*/ 0 h 8117"/>
                  <a:gd name="T100" fmla="*/ 0 w 14731"/>
                  <a:gd name="T101" fmla="*/ 0 h 8117"/>
                  <a:gd name="T102" fmla="*/ 0 w 14731"/>
                  <a:gd name="T103" fmla="*/ 0 h 8117"/>
                  <a:gd name="T104" fmla="*/ 0 w 14731"/>
                  <a:gd name="T105" fmla="*/ 0 h 8117"/>
                  <a:gd name="T106" fmla="*/ 0 w 14731"/>
                  <a:gd name="T107" fmla="*/ 0 h 8117"/>
                  <a:gd name="T108" fmla="*/ 0 w 14731"/>
                  <a:gd name="T109" fmla="*/ 0 h 8117"/>
                  <a:gd name="T110" fmla="*/ 0 w 14731"/>
                  <a:gd name="T111" fmla="*/ 0 h 8117"/>
                  <a:gd name="T112" fmla="*/ 0 w 14731"/>
                  <a:gd name="T113" fmla="*/ 0 h 811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731"/>
                  <a:gd name="T172" fmla="*/ 0 h 8117"/>
                  <a:gd name="T173" fmla="*/ 14731 w 14731"/>
                  <a:gd name="T174" fmla="*/ 8117 h 811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731" h="8117">
                    <a:moveTo>
                      <a:pt x="0" y="0"/>
                    </a:moveTo>
                    <a:lnTo>
                      <a:pt x="6336" y="0"/>
                    </a:lnTo>
                    <a:lnTo>
                      <a:pt x="6374" y="6574"/>
                    </a:lnTo>
                    <a:lnTo>
                      <a:pt x="6382" y="6591"/>
                    </a:lnTo>
                    <a:lnTo>
                      <a:pt x="6390" y="6607"/>
                    </a:lnTo>
                    <a:lnTo>
                      <a:pt x="6398" y="6623"/>
                    </a:lnTo>
                    <a:lnTo>
                      <a:pt x="6407" y="6637"/>
                    </a:lnTo>
                    <a:lnTo>
                      <a:pt x="6416" y="6651"/>
                    </a:lnTo>
                    <a:lnTo>
                      <a:pt x="6427" y="6665"/>
                    </a:lnTo>
                    <a:lnTo>
                      <a:pt x="6437" y="6678"/>
                    </a:lnTo>
                    <a:lnTo>
                      <a:pt x="6449" y="6690"/>
                    </a:lnTo>
                    <a:lnTo>
                      <a:pt x="6462" y="6702"/>
                    </a:lnTo>
                    <a:lnTo>
                      <a:pt x="6477" y="6713"/>
                    </a:lnTo>
                    <a:lnTo>
                      <a:pt x="6493" y="6723"/>
                    </a:lnTo>
                    <a:lnTo>
                      <a:pt x="6510" y="6734"/>
                    </a:lnTo>
                    <a:lnTo>
                      <a:pt x="6531" y="6743"/>
                    </a:lnTo>
                    <a:lnTo>
                      <a:pt x="6552" y="6752"/>
                    </a:lnTo>
                    <a:lnTo>
                      <a:pt x="6576" y="6760"/>
                    </a:lnTo>
                    <a:lnTo>
                      <a:pt x="6601" y="6768"/>
                    </a:lnTo>
                    <a:lnTo>
                      <a:pt x="8514" y="6773"/>
                    </a:lnTo>
                    <a:lnTo>
                      <a:pt x="8542" y="6766"/>
                    </a:lnTo>
                    <a:lnTo>
                      <a:pt x="8568" y="6757"/>
                    </a:lnTo>
                    <a:lnTo>
                      <a:pt x="8592" y="6747"/>
                    </a:lnTo>
                    <a:lnTo>
                      <a:pt x="8615" y="6736"/>
                    </a:lnTo>
                    <a:lnTo>
                      <a:pt x="8625" y="6730"/>
                    </a:lnTo>
                    <a:lnTo>
                      <a:pt x="8635" y="6722"/>
                    </a:lnTo>
                    <a:lnTo>
                      <a:pt x="8644" y="6715"/>
                    </a:lnTo>
                    <a:lnTo>
                      <a:pt x="8653" y="6708"/>
                    </a:lnTo>
                    <a:lnTo>
                      <a:pt x="8663" y="6701"/>
                    </a:lnTo>
                    <a:lnTo>
                      <a:pt x="8671" y="6693"/>
                    </a:lnTo>
                    <a:lnTo>
                      <a:pt x="8679" y="6685"/>
                    </a:lnTo>
                    <a:lnTo>
                      <a:pt x="8686" y="6677"/>
                    </a:lnTo>
                    <a:lnTo>
                      <a:pt x="8693" y="6667"/>
                    </a:lnTo>
                    <a:lnTo>
                      <a:pt x="8699" y="6658"/>
                    </a:lnTo>
                    <a:lnTo>
                      <a:pt x="8706" y="6648"/>
                    </a:lnTo>
                    <a:lnTo>
                      <a:pt x="8712" y="6639"/>
                    </a:lnTo>
                    <a:lnTo>
                      <a:pt x="8717" y="6629"/>
                    </a:lnTo>
                    <a:lnTo>
                      <a:pt x="8722" y="6617"/>
                    </a:lnTo>
                    <a:lnTo>
                      <a:pt x="8726" y="6607"/>
                    </a:lnTo>
                    <a:lnTo>
                      <a:pt x="8730" y="6596"/>
                    </a:lnTo>
                    <a:lnTo>
                      <a:pt x="8736" y="6573"/>
                    </a:lnTo>
                    <a:lnTo>
                      <a:pt x="8741" y="6547"/>
                    </a:lnTo>
                    <a:lnTo>
                      <a:pt x="8744" y="6522"/>
                    </a:lnTo>
                    <a:lnTo>
                      <a:pt x="8746" y="6494"/>
                    </a:lnTo>
                    <a:lnTo>
                      <a:pt x="8746" y="336"/>
                    </a:lnTo>
                    <a:lnTo>
                      <a:pt x="9138" y="336"/>
                    </a:lnTo>
                    <a:lnTo>
                      <a:pt x="9138" y="6438"/>
                    </a:lnTo>
                    <a:lnTo>
                      <a:pt x="9141" y="6469"/>
                    </a:lnTo>
                    <a:lnTo>
                      <a:pt x="9146" y="6498"/>
                    </a:lnTo>
                    <a:lnTo>
                      <a:pt x="9153" y="6527"/>
                    </a:lnTo>
                    <a:lnTo>
                      <a:pt x="9160" y="6553"/>
                    </a:lnTo>
                    <a:lnTo>
                      <a:pt x="9169" y="6580"/>
                    </a:lnTo>
                    <a:lnTo>
                      <a:pt x="9179" y="6603"/>
                    </a:lnTo>
                    <a:lnTo>
                      <a:pt x="9191" y="6627"/>
                    </a:lnTo>
                    <a:lnTo>
                      <a:pt x="9205" y="6648"/>
                    </a:lnTo>
                    <a:lnTo>
                      <a:pt x="9219" y="6668"/>
                    </a:lnTo>
                    <a:lnTo>
                      <a:pt x="9235" y="6688"/>
                    </a:lnTo>
                    <a:lnTo>
                      <a:pt x="9253" y="6705"/>
                    </a:lnTo>
                    <a:lnTo>
                      <a:pt x="9272" y="6721"/>
                    </a:lnTo>
                    <a:lnTo>
                      <a:pt x="9292" y="6737"/>
                    </a:lnTo>
                    <a:lnTo>
                      <a:pt x="9314" y="6750"/>
                    </a:lnTo>
                    <a:lnTo>
                      <a:pt x="9337" y="6763"/>
                    </a:lnTo>
                    <a:lnTo>
                      <a:pt x="9363" y="6774"/>
                    </a:lnTo>
                    <a:lnTo>
                      <a:pt x="12053" y="6774"/>
                    </a:lnTo>
                    <a:lnTo>
                      <a:pt x="12070" y="6773"/>
                    </a:lnTo>
                    <a:lnTo>
                      <a:pt x="12087" y="6772"/>
                    </a:lnTo>
                    <a:lnTo>
                      <a:pt x="12102" y="6771"/>
                    </a:lnTo>
                    <a:lnTo>
                      <a:pt x="12118" y="6768"/>
                    </a:lnTo>
                    <a:lnTo>
                      <a:pt x="12133" y="6765"/>
                    </a:lnTo>
                    <a:lnTo>
                      <a:pt x="12147" y="6762"/>
                    </a:lnTo>
                    <a:lnTo>
                      <a:pt x="12161" y="6758"/>
                    </a:lnTo>
                    <a:lnTo>
                      <a:pt x="12175" y="6753"/>
                    </a:lnTo>
                    <a:lnTo>
                      <a:pt x="12188" y="6748"/>
                    </a:lnTo>
                    <a:lnTo>
                      <a:pt x="12200" y="6742"/>
                    </a:lnTo>
                    <a:lnTo>
                      <a:pt x="12212" y="6735"/>
                    </a:lnTo>
                    <a:lnTo>
                      <a:pt x="12224" y="6728"/>
                    </a:lnTo>
                    <a:lnTo>
                      <a:pt x="12234" y="6719"/>
                    </a:lnTo>
                    <a:lnTo>
                      <a:pt x="12244" y="6711"/>
                    </a:lnTo>
                    <a:lnTo>
                      <a:pt x="12254" y="6702"/>
                    </a:lnTo>
                    <a:lnTo>
                      <a:pt x="12264" y="6692"/>
                    </a:lnTo>
                    <a:lnTo>
                      <a:pt x="12273" y="6682"/>
                    </a:lnTo>
                    <a:lnTo>
                      <a:pt x="12281" y="6671"/>
                    </a:lnTo>
                    <a:lnTo>
                      <a:pt x="12288" y="6660"/>
                    </a:lnTo>
                    <a:lnTo>
                      <a:pt x="12295" y="6648"/>
                    </a:lnTo>
                    <a:lnTo>
                      <a:pt x="12302" y="6636"/>
                    </a:lnTo>
                    <a:lnTo>
                      <a:pt x="12309" y="6623"/>
                    </a:lnTo>
                    <a:lnTo>
                      <a:pt x="12314" y="6609"/>
                    </a:lnTo>
                    <a:lnTo>
                      <a:pt x="12319" y="6595"/>
                    </a:lnTo>
                    <a:lnTo>
                      <a:pt x="12323" y="6581"/>
                    </a:lnTo>
                    <a:lnTo>
                      <a:pt x="12327" y="6565"/>
                    </a:lnTo>
                    <a:lnTo>
                      <a:pt x="12330" y="6550"/>
                    </a:lnTo>
                    <a:lnTo>
                      <a:pt x="12333" y="6535"/>
                    </a:lnTo>
                    <a:lnTo>
                      <a:pt x="12335" y="6519"/>
                    </a:lnTo>
                    <a:lnTo>
                      <a:pt x="12336" y="6501"/>
                    </a:lnTo>
                    <a:lnTo>
                      <a:pt x="12337" y="6484"/>
                    </a:lnTo>
                    <a:lnTo>
                      <a:pt x="12337" y="6467"/>
                    </a:lnTo>
                    <a:lnTo>
                      <a:pt x="12355" y="1652"/>
                    </a:lnTo>
                    <a:lnTo>
                      <a:pt x="12762" y="1652"/>
                    </a:lnTo>
                    <a:lnTo>
                      <a:pt x="12761" y="1951"/>
                    </a:lnTo>
                    <a:lnTo>
                      <a:pt x="12761" y="2250"/>
                    </a:lnTo>
                    <a:lnTo>
                      <a:pt x="12759" y="2549"/>
                    </a:lnTo>
                    <a:lnTo>
                      <a:pt x="12758" y="2848"/>
                    </a:lnTo>
                    <a:lnTo>
                      <a:pt x="12757" y="3148"/>
                    </a:lnTo>
                    <a:lnTo>
                      <a:pt x="12756" y="3446"/>
                    </a:lnTo>
                    <a:lnTo>
                      <a:pt x="12755" y="3746"/>
                    </a:lnTo>
                    <a:lnTo>
                      <a:pt x="12754" y="4045"/>
                    </a:lnTo>
                    <a:lnTo>
                      <a:pt x="12753" y="4345"/>
                    </a:lnTo>
                    <a:lnTo>
                      <a:pt x="12754" y="4643"/>
                    </a:lnTo>
                    <a:lnTo>
                      <a:pt x="12755" y="4942"/>
                    </a:lnTo>
                    <a:lnTo>
                      <a:pt x="12756" y="5242"/>
                    </a:lnTo>
                    <a:lnTo>
                      <a:pt x="12759" y="5541"/>
                    </a:lnTo>
                    <a:lnTo>
                      <a:pt x="12763" y="5839"/>
                    </a:lnTo>
                    <a:lnTo>
                      <a:pt x="12768" y="6139"/>
                    </a:lnTo>
                    <a:lnTo>
                      <a:pt x="12774" y="6438"/>
                    </a:lnTo>
                    <a:lnTo>
                      <a:pt x="12774" y="6457"/>
                    </a:lnTo>
                    <a:lnTo>
                      <a:pt x="12776" y="6477"/>
                    </a:lnTo>
                    <a:lnTo>
                      <a:pt x="12777" y="6495"/>
                    </a:lnTo>
                    <a:lnTo>
                      <a:pt x="12779" y="6513"/>
                    </a:lnTo>
                    <a:lnTo>
                      <a:pt x="12782" y="6530"/>
                    </a:lnTo>
                    <a:lnTo>
                      <a:pt x="12785" y="6547"/>
                    </a:lnTo>
                    <a:lnTo>
                      <a:pt x="12788" y="6562"/>
                    </a:lnTo>
                    <a:lnTo>
                      <a:pt x="12792" y="6578"/>
                    </a:lnTo>
                    <a:lnTo>
                      <a:pt x="12798" y="6592"/>
                    </a:lnTo>
                    <a:lnTo>
                      <a:pt x="12802" y="6606"/>
                    </a:lnTo>
                    <a:lnTo>
                      <a:pt x="12808" y="6619"/>
                    </a:lnTo>
                    <a:lnTo>
                      <a:pt x="12814" y="6633"/>
                    </a:lnTo>
                    <a:lnTo>
                      <a:pt x="12820" y="6645"/>
                    </a:lnTo>
                    <a:lnTo>
                      <a:pt x="12827" y="6656"/>
                    </a:lnTo>
                    <a:lnTo>
                      <a:pt x="12834" y="6666"/>
                    </a:lnTo>
                    <a:lnTo>
                      <a:pt x="12843" y="6677"/>
                    </a:lnTo>
                    <a:lnTo>
                      <a:pt x="12851" y="6687"/>
                    </a:lnTo>
                    <a:lnTo>
                      <a:pt x="12859" y="6696"/>
                    </a:lnTo>
                    <a:lnTo>
                      <a:pt x="12868" y="6704"/>
                    </a:lnTo>
                    <a:lnTo>
                      <a:pt x="12878" y="6712"/>
                    </a:lnTo>
                    <a:lnTo>
                      <a:pt x="12888" y="6719"/>
                    </a:lnTo>
                    <a:lnTo>
                      <a:pt x="12900" y="6725"/>
                    </a:lnTo>
                    <a:lnTo>
                      <a:pt x="12911" y="6732"/>
                    </a:lnTo>
                    <a:lnTo>
                      <a:pt x="12922" y="6737"/>
                    </a:lnTo>
                    <a:lnTo>
                      <a:pt x="12934" y="6742"/>
                    </a:lnTo>
                    <a:lnTo>
                      <a:pt x="12948" y="6746"/>
                    </a:lnTo>
                    <a:lnTo>
                      <a:pt x="12961" y="6749"/>
                    </a:lnTo>
                    <a:lnTo>
                      <a:pt x="12974" y="6752"/>
                    </a:lnTo>
                    <a:lnTo>
                      <a:pt x="12989" y="6754"/>
                    </a:lnTo>
                    <a:lnTo>
                      <a:pt x="13003" y="6756"/>
                    </a:lnTo>
                    <a:lnTo>
                      <a:pt x="13018" y="6757"/>
                    </a:lnTo>
                    <a:lnTo>
                      <a:pt x="13034" y="6757"/>
                    </a:lnTo>
                    <a:lnTo>
                      <a:pt x="14729" y="6759"/>
                    </a:lnTo>
                    <a:lnTo>
                      <a:pt x="14731" y="7146"/>
                    </a:lnTo>
                    <a:lnTo>
                      <a:pt x="6615" y="7137"/>
                    </a:lnTo>
                    <a:lnTo>
                      <a:pt x="6576" y="7155"/>
                    </a:lnTo>
                    <a:lnTo>
                      <a:pt x="6538" y="7173"/>
                    </a:lnTo>
                    <a:lnTo>
                      <a:pt x="6519" y="7182"/>
                    </a:lnTo>
                    <a:lnTo>
                      <a:pt x="6501" y="7192"/>
                    </a:lnTo>
                    <a:lnTo>
                      <a:pt x="6484" y="7204"/>
                    </a:lnTo>
                    <a:lnTo>
                      <a:pt x="6467" y="7215"/>
                    </a:lnTo>
                    <a:lnTo>
                      <a:pt x="6452" y="7227"/>
                    </a:lnTo>
                    <a:lnTo>
                      <a:pt x="6437" y="7240"/>
                    </a:lnTo>
                    <a:lnTo>
                      <a:pt x="6423" y="7254"/>
                    </a:lnTo>
                    <a:lnTo>
                      <a:pt x="6410" y="7269"/>
                    </a:lnTo>
                    <a:lnTo>
                      <a:pt x="6399" y="7284"/>
                    </a:lnTo>
                    <a:lnTo>
                      <a:pt x="6389" y="7300"/>
                    </a:lnTo>
                    <a:lnTo>
                      <a:pt x="6380" y="7317"/>
                    </a:lnTo>
                    <a:lnTo>
                      <a:pt x="6371" y="7335"/>
                    </a:lnTo>
                    <a:lnTo>
                      <a:pt x="6355" y="7379"/>
                    </a:lnTo>
                    <a:lnTo>
                      <a:pt x="6337" y="7421"/>
                    </a:lnTo>
                    <a:lnTo>
                      <a:pt x="6318" y="7462"/>
                    </a:lnTo>
                    <a:lnTo>
                      <a:pt x="6298" y="7501"/>
                    </a:lnTo>
                    <a:lnTo>
                      <a:pt x="6277" y="7539"/>
                    </a:lnTo>
                    <a:lnTo>
                      <a:pt x="6257" y="7576"/>
                    </a:lnTo>
                    <a:lnTo>
                      <a:pt x="6235" y="7611"/>
                    </a:lnTo>
                    <a:lnTo>
                      <a:pt x="6212" y="7644"/>
                    </a:lnTo>
                    <a:lnTo>
                      <a:pt x="6188" y="7677"/>
                    </a:lnTo>
                    <a:lnTo>
                      <a:pt x="6164" y="7707"/>
                    </a:lnTo>
                    <a:lnTo>
                      <a:pt x="6139" y="7738"/>
                    </a:lnTo>
                    <a:lnTo>
                      <a:pt x="6113" y="7767"/>
                    </a:lnTo>
                    <a:lnTo>
                      <a:pt x="6086" y="7794"/>
                    </a:lnTo>
                    <a:lnTo>
                      <a:pt x="6058" y="7820"/>
                    </a:lnTo>
                    <a:lnTo>
                      <a:pt x="6030" y="7845"/>
                    </a:lnTo>
                    <a:lnTo>
                      <a:pt x="6001" y="7868"/>
                    </a:lnTo>
                    <a:lnTo>
                      <a:pt x="5971" y="7892"/>
                    </a:lnTo>
                    <a:lnTo>
                      <a:pt x="5941" y="7913"/>
                    </a:lnTo>
                    <a:lnTo>
                      <a:pt x="5910" y="7934"/>
                    </a:lnTo>
                    <a:lnTo>
                      <a:pt x="5878" y="7954"/>
                    </a:lnTo>
                    <a:lnTo>
                      <a:pt x="5845" y="7972"/>
                    </a:lnTo>
                    <a:lnTo>
                      <a:pt x="5812" y="7990"/>
                    </a:lnTo>
                    <a:lnTo>
                      <a:pt x="5777" y="8007"/>
                    </a:lnTo>
                    <a:lnTo>
                      <a:pt x="5742" y="8022"/>
                    </a:lnTo>
                    <a:lnTo>
                      <a:pt x="5707" y="8037"/>
                    </a:lnTo>
                    <a:lnTo>
                      <a:pt x="5671" y="8051"/>
                    </a:lnTo>
                    <a:lnTo>
                      <a:pt x="5633" y="8064"/>
                    </a:lnTo>
                    <a:lnTo>
                      <a:pt x="5596" y="8076"/>
                    </a:lnTo>
                    <a:lnTo>
                      <a:pt x="5558" y="8088"/>
                    </a:lnTo>
                    <a:lnTo>
                      <a:pt x="5519" y="8099"/>
                    </a:lnTo>
                    <a:lnTo>
                      <a:pt x="5479" y="8108"/>
                    </a:lnTo>
                    <a:lnTo>
                      <a:pt x="5438" y="8117"/>
                    </a:lnTo>
                    <a:lnTo>
                      <a:pt x="982" y="8117"/>
                    </a:lnTo>
                    <a:lnTo>
                      <a:pt x="930" y="8106"/>
                    </a:lnTo>
                    <a:lnTo>
                      <a:pt x="881" y="8093"/>
                    </a:lnTo>
                    <a:lnTo>
                      <a:pt x="832" y="8080"/>
                    </a:lnTo>
                    <a:lnTo>
                      <a:pt x="786" y="8064"/>
                    </a:lnTo>
                    <a:lnTo>
                      <a:pt x="740" y="8048"/>
                    </a:lnTo>
                    <a:lnTo>
                      <a:pt x="695" y="8031"/>
                    </a:lnTo>
                    <a:lnTo>
                      <a:pt x="651" y="8012"/>
                    </a:lnTo>
                    <a:lnTo>
                      <a:pt x="609" y="7992"/>
                    </a:lnTo>
                    <a:lnTo>
                      <a:pt x="568" y="7971"/>
                    </a:lnTo>
                    <a:lnTo>
                      <a:pt x="528" y="7949"/>
                    </a:lnTo>
                    <a:lnTo>
                      <a:pt x="490" y="7926"/>
                    </a:lnTo>
                    <a:lnTo>
                      <a:pt x="454" y="7901"/>
                    </a:lnTo>
                    <a:lnTo>
                      <a:pt x="418" y="7875"/>
                    </a:lnTo>
                    <a:lnTo>
                      <a:pt x="383" y="7848"/>
                    </a:lnTo>
                    <a:lnTo>
                      <a:pt x="351" y="7820"/>
                    </a:lnTo>
                    <a:lnTo>
                      <a:pt x="319" y="7790"/>
                    </a:lnTo>
                    <a:lnTo>
                      <a:pt x="288" y="7758"/>
                    </a:lnTo>
                    <a:lnTo>
                      <a:pt x="260" y="7727"/>
                    </a:lnTo>
                    <a:lnTo>
                      <a:pt x="232" y="7693"/>
                    </a:lnTo>
                    <a:lnTo>
                      <a:pt x="206" y="7658"/>
                    </a:lnTo>
                    <a:lnTo>
                      <a:pt x="181" y="7622"/>
                    </a:lnTo>
                    <a:lnTo>
                      <a:pt x="158" y="7585"/>
                    </a:lnTo>
                    <a:lnTo>
                      <a:pt x="135" y="7546"/>
                    </a:lnTo>
                    <a:lnTo>
                      <a:pt x="115" y="7507"/>
                    </a:lnTo>
                    <a:lnTo>
                      <a:pt x="95" y="7465"/>
                    </a:lnTo>
                    <a:lnTo>
                      <a:pt x="77" y="7422"/>
                    </a:lnTo>
                    <a:lnTo>
                      <a:pt x="61" y="7378"/>
                    </a:lnTo>
                    <a:lnTo>
                      <a:pt x="46" y="7333"/>
                    </a:lnTo>
                    <a:lnTo>
                      <a:pt x="32" y="7286"/>
                    </a:lnTo>
                    <a:lnTo>
                      <a:pt x="21" y="7238"/>
                    </a:lnTo>
                    <a:lnTo>
                      <a:pt x="10" y="7188"/>
                    </a:lnTo>
                    <a:lnTo>
                      <a:pt x="0" y="7137"/>
                    </a:lnTo>
                    <a:lnTo>
                      <a:pt x="0" y="0"/>
                    </a:lnTo>
                  </a:path>
                </a:pathLst>
              </a:custGeom>
              <a:noFill/>
              <a:ln w="14288">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39" name="Freeform 60">
                <a:extLst>
                  <a:ext uri="{FF2B5EF4-FFF2-40B4-BE49-F238E27FC236}">
                    <a16:creationId xmlns:a16="http://schemas.microsoft.com/office/drawing/2014/main" id="{4E33DE3E-0000-465F-8AE1-662BF925864F}"/>
                  </a:ext>
                </a:extLst>
              </p:cNvPr>
              <p:cNvSpPr>
                <a:spLocks/>
              </p:cNvSpPr>
              <p:nvPr/>
            </p:nvSpPr>
            <p:spPr bwMode="auto">
              <a:xfrm>
                <a:off x="5349" y="2988"/>
                <a:ext cx="210" cy="3"/>
              </a:xfrm>
              <a:custGeom>
                <a:avLst/>
                <a:gdLst>
                  <a:gd name="T0" fmla="*/ 0 w 1684"/>
                  <a:gd name="T1" fmla="*/ 0 h 18"/>
                  <a:gd name="T2" fmla="*/ 0 w 1684"/>
                  <a:gd name="T3" fmla="*/ 0 h 18"/>
                  <a:gd name="T4" fmla="*/ 0 w 1684"/>
                  <a:gd name="T5" fmla="*/ 0 h 18"/>
                  <a:gd name="T6" fmla="*/ 0 w 1684"/>
                  <a:gd name="T7" fmla="*/ 0 h 18"/>
                  <a:gd name="T8" fmla="*/ 0 w 1684"/>
                  <a:gd name="T9" fmla="*/ 0 h 18"/>
                  <a:gd name="T10" fmla="*/ 0 w 1684"/>
                  <a:gd name="T11" fmla="*/ 0 h 18"/>
                  <a:gd name="T12" fmla="*/ 0 w 1684"/>
                  <a:gd name="T13" fmla="*/ 0 h 18"/>
                  <a:gd name="T14" fmla="*/ 0 w 1684"/>
                  <a:gd name="T15" fmla="*/ 0 h 18"/>
                  <a:gd name="T16" fmla="*/ 0 w 1684"/>
                  <a:gd name="T17" fmla="*/ 0 h 18"/>
                  <a:gd name="T18" fmla="*/ 0 w 1684"/>
                  <a:gd name="T19" fmla="*/ 0 h 18"/>
                  <a:gd name="T20" fmla="*/ 0 w 1684"/>
                  <a:gd name="T21" fmla="*/ 0 h 18"/>
                  <a:gd name="T22" fmla="*/ 0 w 1684"/>
                  <a:gd name="T23" fmla="*/ 0 h 18"/>
                  <a:gd name="T24" fmla="*/ 0 w 1684"/>
                  <a:gd name="T25" fmla="*/ 0 h 18"/>
                  <a:gd name="T26" fmla="*/ 0 w 1684"/>
                  <a:gd name="T27" fmla="*/ 0 h 18"/>
                  <a:gd name="T28" fmla="*/ 0 w 1684"/>
                  <a:gd name="T29" fmla="*/ 0 h 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84"/>
                  <a:gd name="T46" fmla="*/ 0 h 18"/>
                  <a:gd name="T47" fmla="*/ 1684 w 1684"/>
                  <a:gd name="T48" fmla="*/ 18 h 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84" h="18">
                    <a:moveTo>
                      <a:pt x="0" y="0"/>
                    </a:moveTo>
                    <a:lnTo>
                      <a:pt x="1684" y="0"/>
                    </a:lnTo>
                    <a:lnTo>
                      <a:pt x="1678" y="4"/>
                    </a:lnTo>
                    <a:lnTo>
                      <a:pt x="1673" y="6"/>
                    </a:lnTo>
                    <a:lnTo>
                      <a:pt x="1667" y="9"/>
                    </a:lnTo>
                    <a:lnTo>
                      <a:pt x="1660" y="11"/>
                    </a:lnTo>
                    <a:lnTo>
                      <a:pt x="1648" y="13"/>
                    </a:lnTo>
                    <a:lnTo>
                      <a:pt x="1635" y="15"/>
                    </a:lnTo>
                    <a:lnTo>
                      <a:pt x="1607" y="17"/>
                    </a:lnTo>
                    <a:lnTo>
                      <a:pt x="1578" y="18"/>
                    </a:lnTo>
                    <a:lnTo>
                      <a:pt x="43" y="18"/>
                    </a:lnTo>
                    <a:lnTo>
                      <a:pt x="31" y="14"/>
                    </a:lnTo>
                    <a:lnTo>
                      <a:pt x="20" y="10"/>
                    </a:lnTo>
                    <a:lnTo>
                      <a:pt x="9" y="6"/>
                    </a:lnTo>
                    <a:lnTo>
                      <a:pt x="0" y="0"/>
                    </a:lnTo>
                    <a:close/>
                  </a:path>
                </a:pathLst>
              </a:custGeom>
              <a:solidFill>
                <a:srgbClr val="0093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0" name="Freeform 61">
                <a:extLst>
                  <a:ext uri="{FF2B5EF4-FFF2-40B4-BE49-F238E27FC236}">
                    <a16:creationId xmlns:a16="http://schemas.microsoft.com/office/drawing/2014/main" id="{DB16A1FE-36AB-449A-ABC8-1D08B8D49A37}"/>
                  </a:ext>
                </a:extLst>
              </p:cNvPr>
              <p:cNvSpPr>
                <a:spLocks/>
              </p:cNvSpPr>
              <p:nvPr/>
            </p:nvSpPr>
            <p:spPr bwMode="auto">
              <a:xfrm>
                <a:off x="5344" y="2985"/>
                <a:ext cx="218" cy="6"/>
              </a:xfrm>
              <a:custGeom>
                <a:avLst/>
                <a:gdLst>
                  <a:gd name="T0" fmla="*/ 0 w 1741"/>
                  <a:gd name="T1" fmla="*/ 0 h 49"/>
                  <a:gd name="T2" fmla="*/ 0 w 1741"/>
                  <a:gd name="T3" fmla="*/ 0 h 49"/>
                  <a:gd name="T4" fmla="*/ 0 w 1741"/>
                  <a:gd name="T5" fmla="*/ 0 h 49"/>
                  <a:gd name="T6" fmla="*/ 0 w 1741"/>
                  <a:gd name="T7" fmla="*/ 0 h 49"/>
                  <a:gd name="T8" fmla="*/ 0 w 1741"/>
                  <a:gd name="T9" fmla="*/ 0 h 49"/>
                  <a:gd name="T10" fmla="*/ 0 w 1741"/>
                  <a:gd name="T11" fmla="*/ 0 h 49"/>
                  <a:gd name="T12" fmla="*/ 0 w 1741"/>
                  <a:gd name="T13" fmla="*/ 0 h 49"/>
                  <a:gd name="T14" fmla="*/ 0 w 1741"/>
                  <a:gd name="T15" fmla="*/ 0 h 49"/>
                  <a:gd name="T16" fmla="*/ 0 w 1741"/>
                  <a:gd name="T17" fmla="*/ 0 h 49"/>
                  <a:gd name="T18" fmla="*/ 0 w 1741"/>
                  <a:gd name="T19" fmla="*/ 0 h 49"/>
                  <a:gd name="T20" fmla="*/ 0 w 1741"/>
                  <a:gd name="T21" fmla="*/ 0 h 49"/>
                  <a:gd name="T22" fmla="*/ 0 w 1741"/>
                  <a:gd name="T23" fmla="*/ 0 h 49"/>
                  <a:gd name="T24" fmla="*/ 0 w 1741"/>
                  <a:gd name="T25" fmla="*/ 0 h 49"/>
                  <a:gd name="T26" fmla="*/ 0 w 1741"/>
                  <a:gd name="T27" fmla="*/ 0 h 49"/>
                  <a:gd name="T28" fmla="*/ 0 w 1741"/>
                  <a:gd name="T29" fmla="*/ 0 h 49"/>
                  <a:gd name="T30" fmla="*/ 0 w 1741"/>
                  <a:gd name="T31" fmla="*/ 0 h 49"/>
                  <a:gd name="T32" fmla="*/ 0 w 1741"/>
                  <a:gd name="T33" fmla="*/ 0 h 49"/>
                  <a:gd name="T34" fmla="*/ 0 w 1741"/>
                  <a:gd name="T35" fmla="*/ 0 h 49"/>
                  <a:gd name="T36" fmla="*/ 0 w 1741"/>
                  <a:gd name="T37" fmla="*/ 0 h 49"/>
                  <a:gd name="T38" fmla="*/ 0 w 1741"/>
                  <a:gd name="T39" fmla="*/ 0 h 49"/>
                  <a:gd name="T40" fmla="*/ 0 w 1741"/>
                  <a:gd name="T41" fmla="*/ 0 h 49"/>
                  <a:gd name="T42" fmla="*/ 0 w 1741"/>
                  <a:gd name="T43" fmla="*/ 0 h 49"/>
                  <a:gd name="T44" fmla="*/ 0 w 1741"/>
                  <a:gd name="T45" fmla="*/ 0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41"/>
                  <a:gd name="T70" fmla="*/ 0 h 49"/>
                  <a:gd name="T71" fmla="*/ 1741 w 1741"/>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41" h="49">
                    <a:moveTo>
                      <a:pt x="0" y="0"/>
                    </a:moveTo>
                    <a:lnTo>
                      <a:pt x="1741" y="0"/>
                    </a:lnTo>
                    <a:lnTo>
                      <a:pt x="1736" y="11"/>
                    </a:lnTo>
                    <a:lnTo>
                      <a:pt x="1731" y="18"/>
                    </a:lnTo>
                    <a:lnTo>
                      <a:pt x="1725" y="25"/>
                    </a:lnTo>
                    <a:lnTo>
                      <a:pt x="1719" y="30"/>
                    </a:lnTo>
                    <a:lnTo>
                      <a:pt x="1712" y="35"/>
                    </a:lnTo>
                    <a:lnTo>
                      <a:pt x="1704" y="39"/>
                    </a:lnTo>
                    <a:lnTo>
                      <a:pt x="1696" y="41"/>
                    </a:lnTo>
                    <a:lnTo>
                      <a:pt x="1687" y="43"/>
                    </a:lnTo>
                    <a:lnTo>
                      <a:pt x="1670" y="46"/>
                    </a:lnTo>
                    <a:lnTo>
                      <a:pt x="1652" y="47"/>
                    </a:lnTo>
                    <a:lnTo>
                      <a:pt x="1632" y="48"/>
                    </a:lnTo>
                    <a:lnTo>
                      <a:pt x="1612" y="49"/>
                    </a:lnTo>
                    <a:lnTo>
                      <a:pt x="77" y="49"/>
                    </a:lnTo>
                    <a:lnTo>
                      <a:pt x="65" y="45"/>
                    </a:lnTo>
                    <a:lnTo>
                      <a:pt x="53" y="41"/>
                    </a:lnTo>
                    <a:lnTo>
                      <a:pt x="41" y="36"/>
                    </a:lnTo>
                    <a:lnTo>
                      <a:pt x="31" y="30"/>
                    </a:lnTo>
                    <a:lnTo>
                      <a:pt x="22" y="24"/>
                    </a:lnTo>
                    <a:lnTo>
                      <a:pt x="14" y="17"/>
                    </a:lnTo>
                    <a:lnTo>
                      <a:pt x="6" y="9"/>
                    </a:lnTo>
                    <a:lnTo>
                      <a:pt x="0" y="0"/>
                    </a:lnTo>
                    <a:close/>
                  </a:path>
                </a:pathLst>
              </a:custGeom>
              <a:solidFill>
                <a:srgbClr val="0093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1" name="Freeform 62">
                <a:extLst>
                  <a:ext uri="{FF2B5EF4-FFF2-40B4-BE49-F238E27FC236}">
                    <a16:creationId xmlns:a16="http://schemas.microsoft.com/office/drawing/2014/main" id="{CACAE9CA-200A-4C2D-A719-01C6BCF9534D}"/>
                  </a:ext>
                </a:extLst>
              </p:cNvPr>
              <p:cNvSpPr>
                <a:spLocks/>
              </p:cNvSpPr>
              <p:nvPr/>
            </p:nvSpPr>
            <p:spPr bwMode="auto">
              <a:xfrm>
                <a:off x="5342" y="2981"/>
                <a:ext cx="221" cy="7"/>
              </a:xfrm>
              <a:custGeom>
                <a:avLst/>
                <a:gdLst>
                  <a:gd name="T0" fmla="*/ 0 w 1768"/>
                  <a:gd name="T1" fmla="*/ 0 h 61"/>
                  <a:gd name="T2" fmla="*/ 0 w 1768"/>
                  <a:gd name="T3" fmla="*/ 0 h 61"/>
                  <a:gd name="T4" fmla="*/ 0 w 1768"/>
                  <a:gd name="T5" fmla="*/ 0 h 61"/>
                  <a:gd name="T6" fmla="*/ 0 w 1768"/>
                  <a:gd name="T7" fmla="*/ 0 h 61"/>
                  <a:gd name="T8" fmla="*/ 0 w 1768"/>
                  <a:gd name="T9" fmla="*/ 0 h 61"/>
                  <a:gd name="T10" fmla="*/ 0 w 1768"/>
                  <a:gd name="T11" fmla="*/ 0 h 61"/>
                  <a:gd name="T12" fmla="*/ 0 w 1768"/>
                  <a:gd name="T13" fmla="*/ 0 h 61"/>
                  <a:gd name="T14" fmla="*/ 0 w 1768"/>
                  <a:gd name="T15" fmla="*/ 0 h 61"/>
                  <a:gd name="T16" fmla="*/ 0 w 1768"/>
                  <a:gd name="T17" fmla="*/ 0 h 61"/>
                  <a:gd name="T18" fmla="*/ 0 w 1768"/>
                  <a:gd name="T19" fmla="*/ 0 h 61"/>
                  <a:gd name="T20" fmla="*/ 0 w 1768"/>
                  <a:gd name="T21" fmla="*/ 0 h 61"/>
                  <a:gd name="T22" fmla="*/ 0 w 1768"/>
                  <a:gd name="T23" fmla="*/ 0 h 61"/>
                  <a:gd name="T24" fmla="*/ 0 w 1768"/>
                  <a:gd name="T25" fmla="*/ 0 h 61"/>
                  <a:gd name="T26" fmla="*/ 0 w 1768"/>
                  <a:gd name="T27" fmla="*/ 0 h 61"/>
                  <a:gd name="T28" fmla="*/ 0 w 1768"/>
                  <a:gd name="T29" fmla="*/ 0 h 61"/>
                  <a:gd name="T30" fmla="*/ 0 w 1768"/>
                  <a:gd name="T31" fmla="*/ 0 h 61"/>
                  <a:gd name="T32" fmla="*/ 0 w 1768"/>
                  <a:gd name="T33" fmla="*/ 0 h 61"/>
                  <a:gd name="T34" fmla="*/ 0 w 1768"/>
                  <a:gd name="T35" fmla="*/ 0 h 61"/>
                  <a:gd name="T36" fmla="*/ 0 w 1768"/>
                  <a:gd name="T37" fmla="*/ 0 h 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8"/>
                  <a:gd name="T58" fmla="*/ 0 h 61"/>
                  <a:gd name="T59" fmla="*/ 1768 w 1768"/>
                  <a:gd name="T60" fmla="*/ 61 h 6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8" h="61">
                    <a:moveTo>
                      <a:pt x="1736" y="61"/>
                    </a:moveTo>
                    <a:lnTo>
                      <a:pt x="52" y="61"/>
                    </a:lnTo>
                    <a:lnTo>
                      <a:pt x="43" y="56"/>
                    </a:lnTo>
                    <a:lnTo>
                      <a:pt x="35" y="49"/>
                    </a:lnTo>
                    <a:lnTo>
                      <a:pt x="28" y="43"/>
                    </a:lnTo>
                    <a:lnTo>
                      <a:pt x="21" y="34"/>
                    </a:lnTo>
                    <a:lnTo>
                      <a:pt x="15" y="27"/>
                    </a:lnTo>
                    <a:lnTo>
                      <a:pt x="8" y="18"/>
                    </a:lnTo>
                    <a:lnTo>
                      <a:pt x="4" y="10"/>
                    </a:lnTo>
                    <a:lnTo>
                      <a:pt x="0" y="0"/>
                    </a:lnTo>
                    <a:lnTo>
                      <a:pt x="1768" y="0"/>
                    </a:lnTo>
                    <a:lnTo>
                      <a:pt x="1766" y="12"/>
                    </a:lnTo>
                    <a:lnTo>
                      <a:pt x="1762" y="21"/>
                    </a:lnTo>
                    <a:lnTo>
                      <a:pt x="1759" y="30"/>
                    </a:lnTo>
                    <a:lnTo>
                      <a:pt x="1755" y="39"/>
                    </a:lnTo>
                    <a:lnTo>
                      <a:pt x="1751" y="46"/>
                    </a:lnTo>
                    <a:lnTo>
                      <a:pt x="1746" y="52"/>
                    </a:lnTo>
                    <a:lnTo>
                      <a:pt x="1741" y="57"/>
                    </a:lnTo>
                    <a:lnTo>
                      <a:pt x="1736" y="61"/>
                    </a:lnTo>
                    <a:close/>
                  </a:path>
                </a:pathLst>
              </a:custGeom>
              <a:solidFill>
                <a:srgbClr val="0094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2" name="Freeform 63">
                <a:extLst>
                  <a:ext uri="{FF2B5EF4-FFF2-40B4-BE49-F238E27FC236}">
                    <a16:creationId xmlns:a16="http://schemas.microsoft.com/office/drawing/2014/main" id="{CF540D26-658A-4E24-BF69-3B4E3FC46BBC}"/>
                  </a:ext>
                </a:extLst>
              </p:cNvPr>
              <p:cNvSpPr>
                <a:spLocks/>
              </p:cNvSpPr>
              <p:nvPr/>
            </p:nvSpPr>
            <p:spPr bwMode="auto">
              <a:xfrm>
                <a:off x="5341" y="2977"/>
                <a:ext cx="222" cy="8"/>
              </a:xfrm>
              <a:custGeom>
                <a:avLst/>
                <a:gdLst>
                  <a:gd name="T0" fmla="*/ 0 w 1778"/>
                  <a:gd name="T1" fmla="*/ 0 h 61"/>
                  <a:gd name="T2" fmla="*/ 0 w 1778"/>
                  <a:gd name="T3" fmla="*/ 0 h 61"/>
                  <a:gd name="T4" fmla="*/ 0 w 1778"/>
                  <a:gd name="T5" fmla="*/ 0 h 61"/>
                  <a:gd name="T6" fmla="*/ 0 w 1778"/>
                  <a:gd name="T7" fmla="*/ 0 h 61"/>
                  <a:gd name="T8" fmla="*/ 0 w 1778"/>
                  <a:gd name="T9" fmla="*/ 0 h 61"/>
                  <a:gd name="T10" fmla="*/ 0 w 1778"/>
                  <a:gd name="T11" fmla="*/ 0 h 61"/>
                  <a:gd name="T12" fmla="*/ 0 w 1778"/>
                  <a:gd name="T13" fmla="*/ 0 h 61"/>
                  <a:gd name="T14" fmla="*/ 0 w 1778"/>
                  <a:gd name="T15" fmla="*/ 0 h 61"/>
                  <a:gd name="T16" fmla="*/ 0 w 1778"/>
                  <a:gd name="T17" fmla="*/ 0 h 61"/>
                  <a:gd name="T18" fmla="*/ 0 w 1778"/>
                  <a:gd name="T19" fmla="*/ 0 h 61"/>
                  <a:gd name="T20" fmla="*/ 0 w 1778"/>
                  <a:gd name="T21" fmla="*/ 0 h 61"/>
                  <a:gd name="T22" fmla="*/ 0 w 1778"/>
                  <a:gd name="T23" fmla="*/ 0 h 61"/>
                  <a:gd name="T24" fmla="*/ 0 w 1778"/>
                  <a:gd name="T25" fmla="*/ 0 h 61"/>
                  <a:gd name="T26" fmla="*/ 0 w 1778"/>
                  <a:gd name="T27" fmla="*/ 0 h 61"/>
                  <a:gd name="T28" fmla="*/ 0 w 1778"/>
                  <a:gd name="T29" fmla="*/ 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78"/>
                  <a:gd name="T46" fmla="*/ 0 h 61"/>
                  <a:gd name="T47" fmla="*/ 1778 w 1778"/>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78" h="61">
                    <a:moveTo>
                      <a:pt x="1767" y="61"/>
                    </a:moveTo>
                    <a:lnTo>
                      <a:pt x="26" y="61"/>
                    </a:lnTo>
                    <a:lnTo>
                      <a:pt x="20" y="55"/>
                    </a:lnTo>
                    <a:lnTo>
                      <a:pt x="16" y="48"/>
                    </a:lnTo>
                    <a:lnTo>
                      <a:pt x="12" y="41"/>
                    </a:lnTo>
                    <a:lnTo>
                      <a:pt x="9" y="34"/>
                    </a:lnTo>
                    <a:lnTo>
                      <a:pt x="6" y="26"/>
                    </a:lnTo>
                    <a:lnTo>
                      <a:pt x="4" y="18"/>
                    </a:lnTo>
                    <a:lnTo>
                      <a:pt x="2" y="9"/>
                    </a:lnTo>
                    <a:lnTo>
                      <a:pt x="0" y="0"/>
                    </a:lnTo>
                    <a:lnTo>
                      <a:pt x="1778" y="0"/>
                    </a:lnTo>
                    <a:lnTo>
                      <a:pt x="1777" y="20"/>
                    </a:lnTo>
                    <a:lnTo>
                      <a:pt x="1775" y="36"/>
                    </a:lnTo>
                    <a:lnTo>
                      <a:pt x="1771" y="49"/>
                    </a:lnTo>
                    <a:lnTo>
                      <a:pt x="1767" y="61"/>
                    </a:lnTo>
                    <a:close/>
                  </a:path>
                </a:pathLst>
              </a:custGeom>
              <a:solidFill>
                <a:srgbClr val="009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3" name="Freeform 64">
                <a:extLst>
                  <a:ext uri="{FF2B5EF4-FFF2-40B4-BE49-F238E27FC236}">
                    <a16:creationId xmlns:a16="http://schemas.microsoft.com/office/drawing/2014/main" id="{1DA621C8-509A-43B8-8AA2-3636A4A913D9}"/>
                  </a:ext>
                </a:extLst>
              </p:cNvPr>
              <p:cNvSpPr>
                <a:spLocks/>
              </p:cNvSpPr>
              <p:nvPr/>
            </p:nvSpPr>
            <p:spPr bwMode="auto">
              <a:xfrm>
                <a:off x="5341" y="2973"/>
                <a:ext cx="222" cy="8"/>
              </a:xfrm>
              <a:custGeom>
                <a:avLst/>
                <a:gdLst>
                  <a:gd name="T0" fmla="*/ 0 w 1780"/>
                  <a:gd name="T1" fmla="*/ 0 h 61"/>
                  <a:gd name="T2" fmla="*/ 0 w 1780"/>
                  <a:gd name="T3" fmla="*/ 0 h 61"/>
                  <a:gd name="T4" fmla="*/ 0 w 1780"/>
                  <a:gd name="T5" fmla="*/ 0 h 61"/>
                  <a:gd name="T6" fmla="*/ 0 w 1780"/>
                  <a:gd name="T7" fmla="*/ 0 h 61"/>
                  <a:gd name="T8" fmla="*/ 0 w 1780"/>
                  <a:gd name="T9" fmla="*/ 0 h 61"/>
                  <a:gd name="T10" fmla="*/ 0 w 1780"/>
                  <a:gd name="T11" fmla="*/ 0 h 61"/>
                  <a:gd name="T12" fmla="*/ 0 w 1780"/>
                  <a:gd name="T13" fmla="*/ 0 h 61"/>
                  <a:gd name="T14" fmla="*/ 0 w 1780"/>
                  <a:gd name="T15" fmla="*/ 0 h 61"/>
                  <a:gd name="T16" fmla="*/ 0 w 1780"/>
                  <a:gd name="T17" fmla="*/ 0 h 61"/>
                  <a:gd name="T18" fmla="*/ 0 w 1780"/>
                  <a:gd name="T19" fmla="*/ 0 h 61"/>
                  <a:gd name="T20" fmla="*/ 0 w 1780"/>
                  <a:gd name="T21" fmla="*/ 0 h 61"/>
                  <a:gd name="T22" fmla="*/ 0 w 1780"/>
                  <a:gd name="T23" fmla="*/ 0 h 61"/>
                  <a:gd name="T24" fmla="*/ 0 w 1780"/>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80"/>
                  <a:gd name="T40" fmla="*/ 0 h 61"/>
                  <a:gd name="T41" fmla="*/ 1780 w 1780"/>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80" h="61">
                    <a:moveTo>
                      <a:pt x="1777" y="61"/>
                    </a:moveTo>
                    <a:lnTo>
                      <a:pt x="9" y="61"/>
                    </a:lnTo>
                    <a:lnTo>
                      <a:pt x="5" y="51"/>
                    </a:lnTo>
                    <a:lnTo>
                      <a:pt x="3" y="40"/>
                    </a:lnTo>
                    <a:lnTo>
                      <a:pt x="1" y="29"/>
                    </a:lnTo>
                    <a:lnTo>
                      <a:pt x="0" y="18"/>
                    </a:lnTo>
                    <a:lnTo>
                      <a:pt x="0" y="0"/>
                    </a:lnTo>
                    <a:lnTo>
                      <a:pt x="1780" y="0"/>
                    </a:lnTo>
                    <a:lnTo>
                      <a:pt x="1780" y="22"/>
                    </a:lnTo>
                    <a:lnTo>
                      <a:pt x="1779" y="33"/>
                    </a:lnTo>
                    <a:lnTo>
                      <a:pt x="1779" y="42"/>
                    </a:lnTo>
                    <a:lnTo>
                      <a:pt x="1778" y="53"/>
                    </a:lnTo>
                    <a:lnTo>
                      <a:pt x="1777" y="61"/>
                    </a:lnTo>
                    <a:close/>
                  </a:path>
                </a:pathLst>
              </a:custGeom>
              <a:solidFill>
                <a:srgbClr val="0096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4" name="Freeform 65">
                <a:extLst>
                  <a:ext uri="{FF2B5EF4-FFF2-40B4-BE49-F238E27FC236}">
                    <a16:creationId xmlns:a16="http://schemas.microsoft.com/office/drawing/2014/main" id="{AD241B6E-31AD-433A-A0E6-B1AE2DCEE146}"/>
                  </a:ext>
                </a:extLst>
              </p:cNvPr>
              <p:cNvSpPr>
                <a:spLocks/>
              </p:cNvSpPr>
              <p:nvPr/>
            </p:nvSpPr>
            <p:spPr bwMode="auto">
              <a:xfrm>
                <a:off x="5341" y="2969"/>
                <a:ext cx="222" cy="8"/>
              </a:xfrm>
              <a:custGeom>
                <a:avLst/>
                <a:gdLst>
                  <a:gd name="T0" fmla="*/ 0 w 1780"/>
                  <a:gd name="T1" fmla="*/ 0 h 61"/>
                  <a:gd name="T2" fmla="*/ 0 w 1780"/>
                  <a:gd name="T3" fmla="*/ 0 h 61"/>
                  <a:gd name="T4" fmla="*/ 0 w 1780"/>
                  <a:gd name="T5" fmla="*/ 0 h 61"/>
                  <a:gd name="T6" fmla="*/ 0 w 1780"/>
                  <a:gd name="T7" fmla="*/ 0 h 61"/>
                  <a:gd name="T8" fmla="*/ 0 w 1780"/>
                  <a:gd name="T9" fmla="*/ 0 h 61"/>
                  <a:gd name="T10" fmla="*/ 0 w 1780"/>
                  <a:gd name="T11" fmla="*/ 0 h 61"/>
                  <a:gd name="T12" fmla="*/ 0 w 1780"/>
                  <a:gd name="T13" fmla="*/ 0 h 61"/>
                  <a:gd name="T14" fmla="*/ 0 w 1780"/>
                  <a:gd name="T15" fmla="*/ 0 h 61"/>
                  <a:gd name="T16" fmla="*/ 0 60000 65536"/>
                  <a:gd name="T17" fmla="*/ 0 60000 65536"/>
                  <a:gd name="T18" fmla="*/ 0 60000 65536"/>
                  <a:gd name="T19" fmla="*/ 0 60000 65536"/>
                  <a:gd name="T20" fmla="*/ 0 60000 65536"/>
                  <a:gd name="T21" fmla="*/ 0 60000 65536"/>
                  <a:gd name="T22" fmla="*/ 0 60000 65536"/>
                  <a:gd name="T23" fmla="*/ 0 60000 65536"/>
                  <a:gd name="T24" fmla="*/ 0 w 1780"/>
                  <a:gd name="T25" fmla="*/ 0 h 61"/>
                  <a:gd name="T26" fmla="*/ 1780 w 1780"/>
                  <a:gd name="T27" fmla="*/ 61 h 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80" h="61">
                    <a:moveTo>
                      <a:pt x="1779" y="61"/>
                    </a:moveTo>
                    <a:lnTo>
                      <a:pt x="1" y="61"/>
                    </a:lnTo>
                    <a:lnTo>
                      <a:pt x="0" y="55"/>
                    </a:lnTo>
                    <a:lnTo>
                      <a:pt x="0" y="49"/>
                    </a:lnTo>
                    <a:lnTo>
                      <a:pt x="0" y="0"/>
                    </a:lnTo>
                    <a:lnTo>
                      <a:pt x="1780" y="0"/>
                    </a:lnTo>
                    <a:lnTo>
                      <a:pt x="1780" y="53"/>
                    </a:lnTo>
                    <a:lnTo>
                      <a:pt x="1779" y="61"/>
                    </a:lnTo>
                    <a:close/>
                  </a:path>
                </a:pathLst>
              </a:custGeom>
              <a:solidFill>
                <a:srgbClr val="0097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5" name="Rectangle 66">
                <a:extLst>
                  <a:ext uri="{FF2B5EF4-FFF2-40B4-BE49-F238E27FC236}">
                    <a16:creationId xmlns:a16="http://schemas.microsoft.com/office/drawing/2014/main" id="{34F9FE20-397B-45A1-898D-F963AF7D572D}"/>
                  </a:ext>
                </a:extLst>
              </p:cNvPr>
              <p:cNvSpPr>
                <a:spLocks noChangeArrowheads="1"/>
              </p:cNvSpPr>
              <p:nvPr/>
            </p:nvSpPr>
            <p:spPr bwMode="auto">
              <a:xfrm>
                <a:off x="5341" y="2965"/>
                <a:ext cx="222" cy="8"/>
              </a:xfrm>
              <a:prstGeom prst="rect">
                <a:avLst/>
              </a:prstGeom>
              <a:solidFill>
                <a:srgbClr val="0098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46" name="Rectangle 67">
                <a:extLst>
                  <a:ext uri="{FF2B5EF4-FFF2-40B4-BE49-F238E27FC236}">
                    <a16:creationId xmlns:a16="http://schemas.microsoft.com/office/drawing/2014/main" id="{17D3002A-19EE-406F-ADBD-1681A856B6DD}"/>
                  </a:ext>
                </a:extLst>
              </p:cNvPr>
              <p:cNvSpPr>
                <a:spLocks noChangeArrowheads="1"/>
              </p:cNvSpPr>
              <p:nvPr/>
            </p:nvSpPr>
            <p:spPr bwMode="auto">
              <a:xfrm>
                <a:off x="5341" y="2962"/>
                <a:ext cx="222" cy="7"/>
              </a:xfrm>
              <a:prstGeom prst="rect">
                <a:avLst/>
              </a:prstGeom>
              <a:solidFill>
                <a:srgbClr val="0098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47" name="Rectangle 68">
                <a:extLst>
                  <a:ext uri="{FF2B5EF4-FFF2-40B4-BE49-F238E27FC236}">
                    <a16:creationId xmlns:a16="http://schemas.microsoft.com/office/drawing/2014/main" id="{473C9CA7-2FCB-459E-89A7-6127F0A3C71B}"/>
                  </a:ext>
                </a:extLst>
              </p:cNvPr>
              <p:cNvSpPr>
                <a:spLocks noChangeArrowheads="1"/>
              </p:cNvSpPr>
              <p:nvPr/>
            </p:nvSpPr>
            <p:spPr bwMode="auto">
              <a:xfrm>
                <a:off x="5341" y="2958"/>
                <a:ext cx="222" cy="7"/>
              </a:xfrm>
              <a:prstGeom prst="rect">
                <a:avLst/>
              </a:prstGeom>
              <a:solidFill>
                <a:srgbClr val="0099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48" name="Rectangle 69">
                <a:extLst>
                  <a:ext uri="{FF2B5EF4-FFF2-40B4-BE49-F238E27FC236}">
                    <a16:creationId xmlns:a16="http://schemas.microsoft.com/office/drawing/2014/main" id="{B8061888-A0AF-4B45-8C00-226823D00498}"/>
                  </a:ext>
                </a:extLst>
              </p:cNvPr>
              <p:cNvSpPr>
                <a:spLocks noChangeArrowheads="1"/>
              </p:cNvSpPr>
              <p:nvPr/>
            </p:nvSpPr>
            <p:spPr bwMode="auto">
              <a:xfrm>
                <a:off x="5341" y="2954"/>
                <a:ext cx="222" cy="8"/>
              </a:xfrm>
              <a:prstGeom prst="rect">
                <a:avLst/>
              </a:prstGeom>
              <a:solidFill>
                <a:srgbClr val="009A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49" name="Rectangle 70">
                <a:extLst>
                  <a:ext uri="{FF2B5EF4-FFF2-40B4-BE49-F238E27FC236}">
                    <a16:creationId xmlns:a16="http://schemas.microsoft.com/office/drawing/2014/main" id="{BC036E6A-6A84-4E6B-B947-F8B9F5513625}"/>
                  </a:ext>
                </a:extLst>
              </p:cNvPr>
              <p:cNvSpPr>
                <a:spLocks noChangeArrowheads="1"/>
              </p:cNvSpPr>
              <p:nvPr/>
            </p:nvSpPr>
            <p:spPr bwMode="auto">
              <a:xfrm>
                <a:off x="5341" y="2950"/>
                <a:ext cx="222" cy="8"/>
              </a:xfrm>
              <a:prstGeom prst="rect">
                <a:avLst/>
              </a:prstGeom>
              <a:solidFill>
                <a:srgbClr val="009C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50" name="Rectangle 71">
                <a:extLst>
                  <a:ext uri="{FF2B5EF4-FFF2-40B4-BE49-F238E27FC236}">
                    <a16:creationId xmlns:a16="http://schemas.microsoft.com/office/drawing/2014/main" id="{223FFCA8-AFDF-484E-9D8C-C004B5516A49}"/>
                  </a:ext>
                </a:extLst>
              </p:cNvPr>
              <p:cNvSpPr>
                <a:spLocks noChangeArrowheads="1"/>
              </p:cNvSpPr>
              <p:nvPr/>
            </p:nvSpPr>
            <p:spPr bwMode="auto">
              <a:xfrm>
                <a:off x="5341" y="2946"/>
                <a:ext cx="222" cy="8"/>
              </a:xfrm>
              <a:prstGeom prst="rect">
                <a:avLst/>
              </a:prstGeom>
              <a:solidFill>
                <a:srgbClr val="009D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51" name="Rectangle 72">
                <a:extLst>
                  <a:ext uri="{FF2B5EF4-FFF2-40B4-BE49-F238E27FC236}">
                    <a16:creationId xmlns:a16="http://schemas.microsoft.com/office/drawing/2014/main" id="{2CD9DCE3-4E55-4B41-8F47-7774D7842BB2}"/>
                  </a:ext>
                </a:extLst>
              </p:cNvPr>
              <p:cNvSpPr>
                <a:spLocks noChangeArrowheads="1"/>
              </p:cNvSpPr>
              <p:nvPr/>
            </p:nvSpPr>
            <p:spPr bwMode="auto">
              <a:xfrm>
                <a:off x="5341" y="2942"/>
                <a:ext cx="222" cy="8"/>
              </a:xfrm>
              <a:prstGeom prst="rect">
                <a:avLst/>
              </a:prstGeom>
              <a:solidFill>
                <a:srgbClr val="009E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52" name="Rectangle 73">
                <a:extLst>
                  <a:ext uri="{FF2B5EF4-FFF2-40B4-BE49-F238E27FC236}">
                    <a16:creationId xmlns:a16="http://schemas.microsoft.com/office/drawing/2014/main" id="{43D4008C-A164-41CE-A99E-2901640F29DD}"/>
                  </a:ext>
                </a:extLst>
              </p:cNvPr>
              <p:cNvSpPr>
                <a:spLocks noChangeArrowheads="1"/>
              </p:cNvSpPr>
              <p:nvPr/>
            </p:nvSpPr>
            <p:spPr bwMode="auto">
              <a:xfrm>
                <a:off x="5341" y="2939"/>
                <a:ext cx="222" cy="7"/>
              </a:xfrm>
              <a:prstGeom prst="rect">
                <a:avLst/>
              </a:prstGeom>
              <a:solidFill>
                <a:srgbClr val="009E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53" name="Rectangle 74">
                <a:extLst>
                  <a:ext uri="{FF2B5EF4-FFF2-40B4-BE49-F238E27FC236}">
                    <a16:creationId xmlns:a16="http://schemas.microsoft.com/office/drawing/2014/main" id="{B7335507-B52B-464B-A489-343D86D4B2DE}"/>
                  </a:ext>
                </a:extLst>
              </p:cNvPr>
              <p:cNvSpPr>
                <a:spLocks noChangeArrowheads="1"/>
              </p:cNvSpPr>
              <p:nvPr/>
            </p:nvSpPr>
            <p:spPr bwMode="auto">
              <a:xfrm>
                <a:off x="5341" y="2935"/>
                <a:ext cx="222" cy="7"/>
              </a:xfrm>
              <a:prstGeom prst="rect">
                <a:avLst/>
              </a:prstGeom>
              <a:solidFill>
                <a:srgbClr val="009F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54" name="Rectangle 75">
                <a:extLst>
                  <a:ext uri="{FF2B5EF4-FFF2-40B4-BE49-F238E27FC236}">
                    <a16:creationId xmlns:a16="http://schemas.microsoft.com/office/drawing/2014/main" id="{A6EC2DA9-E09C-425F-8959-9E0AE44D5524}"/>
                  </a:ext>
                </a:extLst>
              </p:cNvPr>
              <p:cNvSpPr>
                <a:spLocks noChangeArrowheads="1"/>
              </p:cNvSpPr>
              <p:nvPr/>
            </p:nvSpPr>
            <p:spPr bwMode="auto">
              <a:xfrm>
                <a:off x="5341" y="2931"/>
                <a:ext cx="222" cy="8"/>
              </a:xfrm>
              <a:prstGeom prst="rect">
                <a:avLst/>
              </a:prstGeom>
              <a:solidFill>
                <a:srgbClr val="00A0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55" name="Rectangle 76">
                <a:extLst>
                  <a:ext uri="{FF2B5EF4-FFF2-40B4-BE49-F238E27FC236}">
                    <a16:creationId xmlns:a16="http://schemas.microsoft.com/office/drawing/2014/main" id="{8E4518FA-9330-4A1F-8BC9-72A63D5988D4}"/>
                  </a:ext>
                </a:extLst>
              </p:cNvPr>
              <p:cNvSpPr>
                <a:spLocks noChangeArrowheads="1"/>
              </p:cNvSpPr>
              <p:nvPr/>
            </p:nvSpPr>
            <p:spPr bwMode="auto">
              <a:xfrm>
                <a:off x="5341" y="2927"/>
                <a:ext cx="222" cy="8"/>
              </a:xfrm>
              <a:prstGeom prst="rect">
                <a:avLst/>
              </a:prstGeom>
              <a:solidFill>
                <a:srgbClr val="00A1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56" name="Rectangle 77">
                <a:extLst>
                  <a:ext uri="{FF2B5EF4-FFF2-40B4-BE49-F238E27FC236}">
                    <a16:creationId xmlns:a16="http://schemas.microsoft.com/office/drawing/2014/main" id="{80E9588F-E553-41FC-8BB8-6DE8A5AA0401}"/>
                  </a:ext>
                </a:extLst>
              </p:cNvPr>
              <p:cNvSpPr>
                <a:spLocks noChangeArrowheads="1"/>
              </p:cNvSpPr>
              <p:nvPr/>
            </p:nvSpPr>
            <p:spPr bwMode="auto">
              <a:xfrm>
                <a:off x="5341" y="2923"/>
                <a:ext cx="222" cy="8"/>
              </a:xfrm>
              <a:prstGeom prst="rect">
                <a:avLst/>
              </a:prstGeom>
              <a:solidFill>
                <a:srgbClr val="00A2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57" name="Rectangle 78">
                <a:extLst>
                  <a:ext uri="{FF2B5EF4-FFF2-40B4-BE49-F238E27FC236}">
                    <a16:creationId xmlns:a16="http://schemas.microsoft.com/office/drawing/2014/main" id="{FAC3F341-F6AF-4BAD-9B00-BFF080977E27}"/>
                  </a:ext>
                </a:extLst>
              </p:cNvPr>
              <p:cNvSpPr>
                <a:spLocks noChangeArrowheads="1"/>
              </p:cNvSpPr>
              <p:nvPr/>
            </p:nvSpPr>
            <p:spPr bwMode="auto">
              <a:xfrm>
                <a:off x="5341" y="2920"/>
                <a:ext cx="222" cy="7"/>
              </a:xfrm>
              <a:prstGeom prst="rect">
                <a:avLst/>
              </a:prstGeom>
              <a:solidFill>
                <a:srgbClr val="00A3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58" name="Rectangle 79">
                <a:extLst>
                  <a:ext uri="{FF2B5EF4-FFF2-40B4-BE49-F238E27FC236}">
                    <a16:creationId xmlns:a16="http://schemas.microsoft.com/office/drawing/2014/main" id="{1A33EB8C-F29F-4953-8FE8-DE653D0D899A}"/>
                  </a:ext>
                </a:extLst>
              </p:cNvPr>
              <p:cNvSpPr>
                <a:spLocks noChangeArrowheads="1"/>
              </p:cNvSpPr>
              <p:nvPr/>
            </p:nvSpPr>
            <p:spPr bwMode="auto">
              <a:xfrm>
                <a:off x="5341" y="2916"/>
                <a:ext cx="222" cy="7"/>
              </a:xfrm>
              <a:prstGeom prst="rect">
                <a:avLst/>
              </a:prstGeom>
              <a:solidFill>
                <a:srgbClr val="00A4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59" name="Rectangle 80">
                <a:extLst>
                  <a:ext uri="{FF2B5EF4-FFF2-40B4-BE49-F238E27FC236}">
                    <a16:creationId xmlns:a16="http://schemas.microsoft.com/office/drawing/2014/main" id="{132275CF-3DDC-467B-94A1-9465F885E1A8}"/>
                  </a:ext>
                </a:extLst>
              </p:cNvPr>
              <p:cNvSpPr>
                <a:spLocks noChangeArrowheads="1"/>
              </p:cNvSpPr>
              <p:nvPr/>
            </p:nvSpPr>
            <p:spPr bwMode="auto">
              <a:xfrm>
                <a:off x="5341" y="2912"/>
                <a:ext cx="222" cy="8"/>
              </a:xfrm>
              <a:prstGeom prst="rect">
                <a:avLst/>
              </a:prstGeom>
              <a:solidFill>
                <a:srgbClr val="00A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60" name="Rectangle 81">
                <a:extLst>
                  <a:ext uri="{FF2B5EF4-FFF2-40B4-BE49-F238E27FC236}">
                    <a16:creationId xmlns:a16="http://schemas.microsoft.com/office/drawing/2014/main" id="{9689539C-143D-4F00-924E-9FBFC9BEEF69}"/>
                  </a:ext>
                </a:extLst>
              </p:cNvPr>
              <p:cNvSpPr>
                <a:spLocks noChangeArrowheads="1"/>
              </p:cNvSpPr>
              <p:nvPr/>
            </p:nvSpPr>
            <p:spPr bwMode="auto">
              <a:xfrm>
                <a:off x="5341" y="2908"/>
                <a:ext cx="222" cy="8"/>
              </a:xfrm>
              <a:prstGeom prst="rect">
                <a:avLst/>
              </a:prstGeom>
              <a:solidFill>
                <a:srgbClr val="00A6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61" name="Rectangle 82">
                <a:extLst>
                  <a:ext uri="{FF2B5EF4-FFF2-40B4-BE49-F238E27FC236}">
                    <a16:creationId xmlns:a16="http://schemas.microsoft.com/office/drawing/2014/main" id="{559CA2F7-F6FA-4DCF-ABBE-41CA9A21CEEB}"/>
                  </a:ext>
                </a:extLst>
              </p:cNvPr>
              <p:cNvSpPr>
                <a:spLocks noChangeArrowheads="1"/>
              </p:cNvSpPr>
              <p:nvPr/>
            </p:nvSpPr>
            <p:spPr bwMode="auto">
              <a:xfrm>
                <a:off x="5341" y="2904"/>
                <a:ext cx="222" cy="8"/>
              </a:xfrm>
              <a:prstGeom prst="rect">
                <a:avLst/>
              </a:prstGeom>
              <a:solidFill>
                <a:srgbClr val="00A7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62" name="Rectangle 83">
                <a:extLst>
                  <a:ext uri="{FF2B5EF4-FFF2-40B4-BE49-F238E27FC236}">
                    <a16:creationId xmlns:a16="http://schemas.microsoft.com/office/drawing/2014/main" id="{C4342DB0-F34A-41FF-A566-5F072C4F0B93}"/>
                  </a:ext>
                </a:extLst>
              </p:cNvPr>
              <p:cNvSpPr>
                <a:spLocks noChangeArrowheads="1"/>
              </p:cNvSpPr>
              <p:nvPr/>
            </p:nvSpPr>
            <p:spPr bwMode="auto">
              <a:xfrm>
                <a:off x="5341" y="2900"/>
                <a:ext cx="222" cy="8"/>
              </a:xfrm>
              <a:prstGeom prst="rect">
                <a:avLst/>
              </a:prstGeom>
              <a:solidFill>
                <a:srgbClr val="00A7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63" name="Rectangle 84">
                <a:extLst>
                  <a:ext uri="{FF2B5EF4-FFF2-40B4-BE49-F238E27FC236}">
                    <a16:creationId xmlns:a16="http://schemas.microsoft.com/office/drawing/2014/main" id="{61B9DEB6-8353-4E6E-8E37-7E5F7B6764DD}"/>
                  </a:ext>
                </a:extLst>
              </p:cNvPr>
              <p:cNvSpPr>
                <a:spLocks noChangeArrowheads="1"/>
              </p:cNvSpPr>
              <p:nvPr/>
            </p:nvSpPr>
            <p:spPr bwMode="auto">
              <a:xfrm>
                <a:off x="5341" y="2897"/>
                <a:ext cx="222" cy="7"/>
              </a:xfrm>
              <a:prstGeom prst="rect">
                <a:avLst/>
              </a:prstGeom>
              <a:solidFill>
                <a:srgbClr val="00A8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64" name="Rectangle 85">
                <a:extLst>
                  <a:ext uri="{FF2B5EF4-FFF2-40B4-BE49-F238E27FC236}">
                    <a16:creationId xmlns:a16="http://schemas.microsoft.com/office/drawing/2014/main" id="{A47FCC14-E51C-42E9-8D20-C2C1642B9A86}"/>
                  </a:ext>
                </a:extLst>
              </p:cNvPr>
              <p:cNvSpPr>
                <a:spLocks noChangeArrowheads="1"/>
              </p:cNvSpPr>
              <p:nvPr/>
            </p:nvSpPr>
            <p:spPr bwMode="auto">
              <a:xfrm>
                <a:off x="5341" y="2893"/>
                <a:ext cx="222" cy="7"/>
              </a:xfrm>
              <a:prstGeom prst="rect">
                <a:avLst/>
              </a:prstGeom>
              <a:solidFill>
                <a:srgbClr val="00A9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65" name="Rectangle 86">
                <a:extLst>
                  <a:ext uri="{FF2B5EF4-FFF2-40B4-BE49-F238E27FC236}">
                    <a16:creationId xmlns:a16="http://schemas.microsoft.com/office/drawing/2014/main" id="{A609021E-90C7-4125-A9B8-7EFC3F0535AF}"/>
                  </a:ext>
                </a:extLst>
              </p:cNvPr>
              <p:cNvSpPr>
                <a:spLocks noChangeArrowheads="1"/>
              </p:cNvSpPr>
              <p:nvPr/>
            </p:nvSpPr>
            <p:spPr bwMode="auto">
              <a:xfrm>
                <a:off x="5341" y="2889"/>
                <a:ext cx="222" cy="8"/>
              </a:xfrm>
              <a:prstGeom prst="rect">
                <a:avLst/>
              </a:prstGeom>
              <a:solidFill>
                <a:srgbClr val="00AB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66" name="Rectangle 87">
                <a:extLst>
                  <a:ext uri="{FF2B5EF4-FFF2-40B4-BE49-F238E27FC236}">
                    <a16:creationId xmlns:a16="http://schemas.microsoft.com/office/drawing/2014/main" id="{97E51BF8-45F1-4013-82A9-E5719E53C350}"/>
                  </a:ext>
                </a:extLst>
              </p:cNvPr>
              <p:cNvSpPr>
                <a:spLocks noChangeArrowheads="1"/>
              </p:cNvSpPr>
              <p:nvPr/>
            </p:nvSpPr>
            <p:spPr bwMode="auto">
              <a:xfrm>
                <a:off x="5341" y="2885"/>
                <a:ext cx="222" cy="8"/>
              </a:xfrm>
              <a:prstGeom prst="rect">
                <a:avLst/>
              </a:prstGeom>
              <a:solidFill>
                <a:srgbClr val="00AB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67" name="Rectangle 88">
                <a:extLst>
                  <a:ext uri="{FF2B5EF4-FFF2-40B4-BE49-F238E27FC236}">
                    <a16:creationId xmlns:a16="http://schemas.microsoft.com/office/drawing/2014/main" id="{C545CD57-3B48-46F7-AA51-61D86BFCBB70}"/>
                  </a:ext>
                </a:extLst>
              </p:cNvPr>
              <p:cNvSpPr>
                <a:spLocks noChangeArrowheads="1"/>
              </p:cNvSpPr>
              <p:nvPr/>
            </p:nvSpPr>
            <p:spPr bwMode="auto">
              <a:xfrm>
                <a:off x="5341" y="2881"/>
                <a:ext cx="222" cy="8"/>
              </a:xfrm>
              <a:prstGeom prst="rect">
                <a:avLst/>
              </a:prstGeom>
              <a:solidFill>
                <a:srgbClr val="00AC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68" name="Rectangle 89">
                <a:extLst>
                  <a:ext uri="{FF2B5EF4-FFF2-40B4-BE49-F238E27FC236}">
                    <a16:creationId xmlns:a16="http://schemas.microsoft.com/office/drawing/2014/main" id="{3C86E8AE-0914-4C5D-9B7E-53019B92A25F}"/>
                  </a:ext>
                </a:extLst>
              </p:cNvPr>
              <p:cNvSpPr>
                <a:spLocks noChangeArrowheads="1"/>
              </p:cNvSpPr>
              <p:nvPr/>
            </p:nvSpPr>
            <p:spPr bwMode="auto">
              <a:xfrm>
                <a:off x="5341" y="2878"/>
                <a:ext cx="222" cy="7"/>
              </a:xfrm>
              <a:prstGeom prst="rect">
                <a:avLst/>
              </a:prstGeom>
              <a:solidFill>
                <a:srgbClr val="06AD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69" name="Rectangle 90">
                <a:extLst>
                  <a:ext uri="{FF2B5EF4-FFF2-40B4-BE49-F238E27FC236}">
                    <a16:creationId xmlns:a16="http://schemas.microsoft.com/office/drawing/2014/main" id="{7135B9F2-2B88-4D14-B3DC-D51FCE95972E}"/>
                  </a:ext>
                </a:extLst>
              </p:cNvPr>
              <p:cNvSpPr>
                <a:spLocks noChangeArrowheads="1"/>
              </p:cNvSpPr>
              <p:nvPr/>
            </p:nvSpPr>
            <p:spPr bwMode="auto">
              <a:xfrm>
                <a:off x="5341" y="2874"/>
                <a:ext cx="222" cy="7"/>
              </a:xfrm>
              <a:prstGeom prst="rect">
                <a:avLst/>
              </a:prstGeom>
              <a:solidFill>
                <a:srgbClr val="15AE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70" name="Rectangle 91">
                <a:extLst>
                  <a:ext uri="{FF2B5EF4-FFF2-40B4-BE49-F238E27FC236}">
                    <a16:creationId xmlns:a16="http://schemas.microsoft.com/office/drawing/2014/main" id="{B87FFA01-0EE5-45E2-9E64-23E9DF550D04}"/>
                  </a:ext>
                </a:extLst>
              </p:cNvPr>
              <p:cNvSpPr>
                <a:spLocks noChangeArrowheads="1"/>
              </p:cNvSpPr>
              <p:nvPr/>
            </p:nvSpPr>
            <p:spPr bwMode="auto">
              <a:xfrm>
                <a:off x="5341" y="2870"/>
                <a:ext cx="222" cy="8"/>
              </a:xfrm>
              <a:prstGeom prst="rect">
                <a:avLst/>
              </a:prstGeom>
              <a:solidFill>
                <a:srgbClr val="1EAF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71" name="Rectangle 92">
                <a:extLst>
                  <a:ext uri="{FF2B5EF4-FFF2-40B4-BE49-F238E27FC236}">
                    <a16:creationId xmlns:a16="http://schemas.microsoft.com/office/drawing/2014/main" id="{D9CFAA7D-0971-431D-BE13-C2396A4A9E24}"/>
                  </a:ext>
                </a:extLst>
              </p:cNvPr>
              <p:cNvSpPr>
                <a:spLocks noChangeArrowheads="1"/>
              </p:cNvSpPr>
              <p:nvPr/>
            </p:nvSpPr>
            <p:spPr bwMode="auto">
              <a:xfrm>
                <a:off x="5341" y="2866"/>
                <a:ext cx="222" cy="8"/>
              </a:xfrm>
              <a:prstGeom prst="rect">
                <a:avLst/>
              </a:prstGeom>
              <a:solidFill>
                <a:srgbClr val="26B0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72" name="Rectangle 93">
                <a:extLst>
                  <a:ext uri="{FF2B5EF4-FFF2-40B4-BE49-F238E27FC236}">
                    <a16:creationId xmlns:a16="http://schemas.microsoft.com/office/drawing/2014/main" id="{A2AE97DF-EC96-4647-AB5D-75A1042A54F1}"/>
                  </a:ext>
                </a:extLst>
              </p:cNvPr>
              <p:cNvSpPr>
                <a:spLocks noChangeArrowheads="1"/>
              </p:cNvSpPr>
              <p:nvPr/>
            </p:nvSpPr>
            <p:spPr bwMode="auto">
              <a:xfrm>
                <a:off x="5341" y="2862"/>
                <a:ext cx="222" cy="8"/>
              </a:xfrm>
              <a:prstGeom prst="rect">
                <a:avLst/>
              </a:prstGeom>
              <a:solidFill>
                <a:srgbClr val="2CB1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73" name="Rectangle 94">
                <a:extLst>
                  <a:ext uri="{FF2B5EF4-FFF2-40B4-BE49-F238E27FC236}">
                    <a16:creationId xmlns:a16="http://schemas.microsoft.com/office/drawing/2014/main" id="{62F75902-15DA-4EF5-BD18-E9D9441FA2E2}"/>
                  </a:ext>
                </a:extLst>
              </p:cNvPr>
              <p:cNvSpPr>
                <a:spLocks noChangeArrowheads="1"/>
              </p:cNvSpPr>
              <p:nvPr/>
            </p:nvSpPr>
            <p:spPr bwMode="auto">
              <a:xfrm>
                <a:off x="5341" y="2859"/>
                <a:ext cx="222" cy="7"/>
              </a:xfrm>
              <a:prstGeom prst="rect">
                <a:avLst/>
              </a:prstGeom>
              <a:solidFill>
                <a:srgbClr val="33B3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74" name="Rectangle 95">
                <a:extLst>
                  <a:ext uri="{FF2B5EF4-FFF2-40B4-BE49-F238E27FC236}">
                    <a16:creationId xmlns:a16="http://schemas.microsoft.com/office/drawing/2014/main" id="{E242E27E-5321-4804-BFF9-30ACBB4CE0A0}"/>
                  </a:ext>
                </a:extLst>
              </p:cNvPr>
              <p:cNvSpPr>
                <a:spLocks noChangeArrowheads="1"/>
              </p:cNvSpPr>
              <p:nvPr/>
            </p:nvSpPr>
            <p:spPr bwMode="auto">
              <a:xfrm>
                <a:off x="5341" y="2855"/>
                <a:ext cx="222" cy="7"/>
              </a:xfrm>
              <a:prstGeom prst="rect">
                <a:avLst/>
              </a:prstGeom>
              <a:solidFill>
                <a:srgbClr val="38B4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75" name="Rectangle 96">
                <a:extLst>
                  <a:ext uri="{FF2B5EF4-FFF2-40B4-BE49-F238E27FC236}">
                    <a16:creationId xmlns:a16="http://schemas.microsoft.com/office/drawing/2014/main" id="{CD4DB473-3B4C-4A46-898E-1A3AF33FC786}"/>
                  </a:ext>
                </a:extLst>
              </p:cNvPr>
              <p:cNvSpPr>
                <a:spLocks noChangeArrowheads="1"/>
              </p:cNvSpPr>
              <p:nvPr/>
            </p:nvSpPr>
            <p:spPr bwMode="auto">
              <a:xfrm>
                <a:off x="5341" y="2851"/>
                <a:ext cx="222" cy="8"/>
              </a:xfrm>
              <a:prstGeom prst="rect">
                <a:avLst/>
              </a:prstGeom>
              <a:solidFill>
                <a:srgbClr val="3DB5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76" name="Rectangle 97">
                <a:extLst>
                  <a:ext uri="{FF2B5EF4-FFF2-40B4-BE49-F238E27FC236}">
                    <a16:creationId xmlns:a16="http://schemas.microsoft.com/office/drawing/2014/main" id="{45864FD2-B797-4F79-B271-E4C91D767A50}"/>
                  </a:ext>
                </a:extLst>
              </p:cNvPr>
              <p:cNvSpPr>
                <a:spLocks noChangeArrowheads="1"/>
              </p:cNvSpPr>
              <p:nvPr/>
            </p:nvSpPr>
            <p:spPr bwMode="auto">
              <a:xfrm>
                <a:off x="5341" y="2847"/>
                <a:ext cx="222" cy="8"/>
              </a:xfrm>
              <a:prstGeom prst="rect">
                <a:avLst/>
              </a:prstGeom>
              <a:solidFill>
                <a:srgbClr val="41B6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77" name="Rectangle 98">
                <a:extLst>
                  <a:ext uri="{FF2B5EF4-FFF2-40B4-BE49-F238E27FC236}">
                    <a16:creationId xmlns:a16="http://schemas.microsoft.com/office/drawing/2014/main" id="{2CECBBDE-C1CF-452F-942E-CB17DD71F836}"/>
                  </a:ext>
                </a:extLst>
              </p:cNvPr>
              <p:cNvSpPr>
                <a:spLocks noChangeArrowheads="1"/>
              </p:cNvSpPr>
              <p:nvPr/>
            </p:nvSpPr>
            <p:spPr bwMode="auto">
              <a:xfrm>
                <a:off x="5341" y="2843"/>
                <a:ext cx="222" cy="8"/>
              </a:xfrm>
              <a:prstGeom prst="rect">
                <a:avLst/>
              </a:prstGeom>
              <a:solidFill>
                <a:srgbClr val="45B7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78" name="Rectangle 99">
                <a:extLst>
                  <a:ext uri="{FF2B5EF4-FFF2-40B4-BE49-F238E27FC236}">
                    <a16:creationId xmlns:a16="http://schemas.microsoft.com/office/drawing/2014/main" id="{0147E20A-BF05-433C-A37C-2C3FDA41E1B9}"/>
                  </a:ext>
                </a:extLst>
              </p:cNvPr>
              <p:cNvSpPr>
                <a:spLocks noChangeArrowheads="1"/>
              </p:cNvSpPr>
              <p:nvPr/>
            </p:nvSpPr>
            <p:spPr bwMode="auto">
              <a:xfrm>
                <a:off x="5341" y="2839"/>
                <a:ext cx="222" cy="8"/>
              </a:xfrm>
              <a:prstGeom prst="rect">
                <a:avLst/>
              </a:prstGeom>
              <a:solidFill>
                <a:srgbClr val="49B8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79" name="Rectangle 100">
                <a:extLst>
                  <a:ext uri="{FF2B5EF4-FFF2-40B4-BE49-F238E27FC236}">
                    <a16:creationId xmlns:a16="http://schemas.microsoft.com/office/drawing/2014/main" id="{6D696035-DBF7-4D3F-B6C1-FF52577B9872}"/>
                  </a:ext>
                </a:extLst>
              </p:cNvPr>
              <p:cNvSpPr>
                <a:spLocks noChangeArrowheads="1"/>
              </p:cNvSpPr>
              <p:nvPr/>
            </p:nvSpPr>
            <p:spPr bwMode="auto">
              <a:xfrm>
                <a:off x="5341" y="2836"/>
                <a:ext cx="222" cy="7"/>
              </a:xfrm>
              <a:prstGeom prst="rect">
                <a:avLst/>
              </a:prstGeom>
              <a:solidFill>
                <a:srgbClr val="4DB9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80" name="Rectangle 101">
                <a:extLst>
                  <a:ext uri="{FF2B5EF4-FFF2-40B4-BE49-F238E27FC236}">
                    <a16:creationId xmlns:a16="http://schemas.microsoft.com/office/drawing/2014/main" id="{8F59E17A-00A8-4E71-AB55-9A2EC24FC6A0}"/>
                  </a:ext>
                </a:extLst>
              </p:cNvPr>
              <p:cNvSpPr>
                <a:spLocks noChangeArrowheads="1"/>
              </p:cNvSpPr>
              <p:nvPr/>
            </p:nvSpPr>
            <p:spPr bwMode="auto">
              <a:xfrm>
                <a:off x="5341" y="2832"/>
                <a:ext cx="222" cy="7"/>
              </a:xfrm>
              <a:prstGeom prst="rect">
                <a:avLst/>
              </a:prstGeom>
              <a:solidFill>
                <a:srgbClr val="52BA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81" name="Rectangle 102">
                <a:extLst>
                  <a:ext uri="{FF2B5EF4-FFF2-40B4-BE49-F238E27FC236}">
                    <a16:creationId xmlns:a16="http://schemas.microsoft.com/office/drawing/2014/main" id="{27C04D68-A385-41ED-A199-441FAB994DAA}"/>
                  </a:ext>
                </a:extLst>
              </p:cNvPr>
              <p:cNvSpPr>
                <a:spLocks noChangeArrowheads="1"/>
              </p:cNvSpPr>
              <p:nvPr/>
            </p:nvSpPr>
            <p:spPr bwMode="auto">
              <a:xfrm>
                <a:off x="5341" y="2828"/>
                <a:ext cx="222" cy="8"/>
              </a:xfrm>
              <a:prstGeom prst="rect">
                <a:avLst/>
              </a:prstGeom>
              <a:solidFill>
                <a:srgbClr val="57BB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82" name="Rectangle 103">
                <a:extLst>
                  <a:ext uri="{FF2B5EF4-FFF2-40B4-BE49-F238E27FC236}">
                    <a16:creationId xmlns:a16="http://schemas.microsoft.com/office/drawing/2014/main" id="{5FC9D660-6C7B-4733-B52A-03A9634C887A}"/>
                  </a:ext>
                </a:extLst>
              </p:cNvPr>
              <p:cNvSpPr>
                <a:spLocks noChangeArrowheads="1"/>
              </p:cNvSpPr>
              <p:nvPr/>
            </p:nvSpPr>
            <p:spPr bwMode="auto">
              <a:xfrm>
                <a:off x="5341" y="2824"/>
                <a:ext cx="222" cy="8"/>
              </a:xfrm>
              <a:prstGeom prst="rect">
                <a:avLst/>
              </a:prstGeom>
              <a:solidFill>
                <a:srgbClr val="5BBC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83" name="Rectangle 104">
                <a:extLst>
                  <a:ext uri="{FF2B5EF4-FFF2-40B4-BE49-F238E27FC236}">
                    <a16:creationId xmlns:a16="http://schemas.microsoft.com/office/drawing/2014/main" id="{9139D0CD-AD67-46DC-9FD7-D092A79F7B8D}"/>
                  </a:ext>
                </a:extLst>
              </p:cNvPr>
              <p:cNvSpPr>
                <a:spLocks noChangeArrowheads="1"/>
              </p:cNvSpPr>
              <p:nvPr/>
            </p:nvSpPr>
            <p:spPr bwMode="auto">
              <a:xfrm>
                <a:off x="5341" y="2820"/>
                <a:ext cx="222" cy="8"/>
              </a:xfrm>
              <a:prstGeom prst="rect">
                <a:avLst/>
              </a:prstGeom>
              <a:solidFill>
                <a:srgbClr val="5FBD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84" name="Rectangle 105">
                <a:extLst>
                  <a:ext uri="{FF2B5EF4-FFF2-40B4-BE49-F238E27FC236}">
                    <a16:creationId xmlns:a16="http://schemas.microsoft.com/office/drawing/2014/main" id="{5AA6502A-0C7A-4C76-9D85-C9B2605A2AA4}"/>
                  </a:ext>
                </a:extLst>
              </p:cNvPr>
              <p:cNvSpPr>
                <a:spLocks noChangeArrowheads="1"/>
              </p:cNvSpPr>
              <p:nvPr/>
            </p:nvSpPr>
            <p:spPr bwMode="auto">
              <a:xfrm>
                <a:off x="5341" y="2816"/>
                <a:ext cx="222" cy="8"/>
              </a:xfrm>
              <a:prstGeom prst="rect">
                <a:avLst/>
              </a:prstGeom>
              <a:solidFill>
                <a:srgbClr val="62BE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85" name="Rectangle 106">
                <a:extLst>
                  <a:ext uri="{FF2B5EF4-FFF2-40B4-BE49-F238E27FC236}">
                    <a16:creationId xmlns:a16="http://schemas.microsoft.com/office/drawing/2014/main" id="{759A6C40-C493-4B40-8378-B8B2A41F4B89}"/>
                  </a:ext>
                </a:extLst>
              </p:cNvPr>
              <p:cNvSpPr>
                <a:spLocks noChangeArrowheads="1"/>
              </p:cNvSpPr>
              <p:nvPr/>
            </p:nvSpPr>
            <p:spPr bwMode="auto">
              <a:xfrm>
                <a:off x="5341" y="2813"/>
                <a:ext cx="222" cy="7"/>
              </a:xfrm>
              <a:prstGeom prst="rect">
                <a:avLst/>
              </a:prstGeom>
              <a:solidFill>
                <a:srgbClr val="66C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86" name="Rectangle 107">
                <a:extLst>
                  <a:ext uri="{FF2B5EF4-FFF2-40B4-BE49-F238E27FC236}">
                    <a16:creationId xmlns:a16="http://schemas.microsoft.com/office/drawing/2014/main" id="{966E3DB2-D0D2-4356-AA53-F2DFB792B837}"/>
                  </a:ext>
                </a:extLst>
              </p:cNvPr>
              <p:cNvSpPr>
                <a:spLocks noChangeArrowheads="1"/>
              </p:cNvSpPr>
              <p:nvPr/>
            </p:nvSpPr>
            <p:spPr bwMode="auto">
              <a:xfrm>
                <a:off x="5341" y="2809"/>
                <a:ext cx="222" cy="7"/>
              </a:xfrm>
              <a:prstGeom prst="rect">
                <a:avLst/>
              </a:prstGeom>
              <a:solidFill>
                <a:srgbClr val="6AC1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87" name="Rectangle 108">
                <a:extLst>
                  <a:ext uri="{FF2B5EF4-FFF2-40B4-BE49-F238E27FC236}">
                    <a16:creationId xmlns:a16="http://schemas.microsoft.com/office/drawing/2014/main" id="{F2305DD7-37DB-4682-A205-E5EE41083E7F}"/>
                  </a:ext>
                </a:extLst>
              </p:cNvPr>
              <p:cNvSpPr>
                <a:spLocks noChangeArrowheads="1"/>
              </p:cNvSpPr>
              <p:nvPr/>
            </p:nvSpPr>
            <p:spPr bwMode="auto">
              <a:xfrm>
                <a:off x="5341" y="2805"/>
                <a:ext cx="222" cy="8"/>
              </a:xfrm>
              <a:prstGeom prst="rect">
                <a:avLst/>
              </a:prstGeom>
              <a:solidFill>
                <a:srgbClr val="6DC2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88" name="Rectangle 109">
                <a:extLst>
                  <a:ext uri="{FF2B5EF4-FFF2-40B4-BE49-F238E27FC236}">
                    <a16:creationId xmlns:a16="http://schemas.microsoft.com/office/drawing/2014/main" id="{8DB0A73B-1C3F-4646-85CE-D6C99E114B76}"/>
                  </a:ext>
                </a:extLst>
              </p:cNvPr>
              <p:cNvSpPr>
                <a:spLocks noChangeArrowheads="1"/>
              </p:cNvSpPr>
              <p:nvPr/>
            </p:nvSpPr>
            <p:spPr bwMode="auto">
              <a:xfrm>
                <a:off x="5341" y="2801"/>
                <a:ext cx="222" cy="8"/>
              </a:xfrm>
              <a:prstGeom prst="rect">
                <a:avLst/>
              </a:prstGeom>
              <a:solidFill>
                <a:srgbClr val="71C3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89" name="Rectangle 110">
                <a:extLst>
                  <a:ext uri="{FF2B5EF4-FFF2-40B4-BE49-F238E27FC236}">
                    <a16:creationId xmlns:a16="http://schemas.microsoft.com/office/drawing/2014/main" id="{D9FA5433-EE10-4F8F-AF57-38EC94D074A2}"/>
                  </a:ext>
                </a:extLst>
              </p:cNvPr>
              <p:cNvSpPr>
                <a:spLocks noChangeArrowheads="1"/>
              </p:cNvSpPr>
              <p:nvPr/>
            </p:nvSpPr>
            <p:spPr bwMode="auto">
              <a:xfrm>
                <a:off x="5341" y="2801"/>
                <a:ext cx="222" cy="4"/>
              </a:xfrm>
              <a:prstGeom prst="rect">
                <a:avLst/>
              </a:prstGeom>
              <a:solidFill>
                <a:srgbClr val="75C5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7790" name="Freeform 111">
                <a:extLst>
                  <a:ext uri="{FF2B5EF4-FFF2-40B4-BE49-F238E27FC236}">
                    <a16:creationId xmlns:a16="http://schemas.microsoft.com/office/drawing/2014/main" id="{3FDEDCBC-046D-4F8B-A10B-62E9796107A2}"/>
                  </a:ext>
                </a:extLst>
              </p:cNvPr>
              <p:cNvSpPr>
                <a:spLocks/>
              </p:cNvSpPr>
              <p:nvPr/>
            </p:nvSpPr>
            <p:spPr bwMode="auto">
              <a:xfrm>
                <a:off x="5341" y="2801"/>
                <a:ext cx="222" cy="1"/>
              </a:xfrm>
              <a:custGeom>
                <a:avLst/>
                <a:gdLst>
                  <a:gd name="T0" fmla="*/ 0 w 1780"/>
                  <a:gd name="T1" fmla="*/ 0 h 1"/>
                  <a:gd name="T2" fmla="*/ 0 w 1780"/>
                  <a:gd name="T3" fmla="*/ 0 h 1"/>
                  <a:gd name="T4" fmla="*/ 0 w 1780"/>
                  <a:gd name="T5" fmla="*/ 0 h 1"/>
                  <a:gd name="T6" fmla="*/ 0 60000 65536"/>
                  <a:gd name="T7" fmla="*/ 0 60000 65536"/>
                  <a:gd name="T8" fmla="*/ 0 60000 65536"/>
                  <a:gd name="T9" fmla="*/ 0 w 1780"/>
                  <a:gd name="T10" fmla="*/ 0 h 1"/>
                  <a:gd name="T11" fmla="*/ 1780 w 1780"/>
                  <a:gd name="T12" fmla="*/ 1 h 1"/>
                </a:gdLst>
                <a:ahLst/>
                <a:cxnLst>
                  <a:cxn ang="T6">
                    <a:pos x="T0" y="T1"/>
                  </a:cxn>
                  <a:cxn ang="T7">
                    <a:pos x="T2" y="T3"/>
                  </a:cxn>
                  <a:cxn ang="T8">
                    <a:pos x="T4" y="T5"/>
                  </a:cxn>
                </a:cxnLst>
                <a:rect l="T9" t="T10" r="T11" b="T12"/>
                <a:pathLst>
                  <a:path w="1780" h="1">
                    <a:moveTo>
                      <a:pt x="1780" y="0"/>
                    </a:moveTo>
                    <a:lnTo>
                      <a:pt x="0" y="0"/>
                    </a:lnTo>
                    <a:lnTo>
                      <a:pt x="1780" y="0"/>
                    </a:lnTo>
                    <a:close/>
                  </a:path>
                </a:pathLst>
              </a:custGeom>
              <a:solidFill>
                <a:srgbClr val="75C5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91" name="Freeform 112">
                <a:extLst>
                  <a:ext uri="{FF2B5EF4-FFF2-40B4-BE49-F238E27FC236}">
                    <a16:creationId xmlns:a16="http://schemas.microsoft.com/office/drawing/2014/main" id="{8EB8A03B-E328-4518-BAA9-BEC24599228B}"/>
                  </a:ext>
                </a:extLst>
              </p:cNvPr>
              <p:cNvSpPr>
                <a:spLocks/>
              </p:cNvSpPr>
              <p:nvPr/>
            </p:nvSpPr>
            <p:spPr bwMode="auto">
              <a:xfrm>
                <a:off x="5341" y="2801"/>
                <a:ext cx="222" cy="190"/>
              </a:xfrm>
              <a:custGeom>
                <a:avLst/>
                <a:gdLst>
                  <a:gd name="T0" fmla="*/ 0 w 1780"/>
                  <a:gd name="T1" fmla="*/ 0 h 1516"/>
                  <a:gd name="T2" fmla="*/ 0 w 1780"/>
                  <a:gd name="T3" fmla="*/ 0 h 1516"/>
                  <a:gd name="T4" fmla="*/ 0 w 1780"/>
                  <a:gd name="T5" fmla="*/ 0 h 1516"/>
                  <a:gd name="T6" fmla="*/ 0 w 1780"/>
                  <a:gd name="T7" fmla="*/ 0 h 1516"/>
                  <a:gd name="T8" fmla="*/ 0 w 1780"/>
                  <a:gd name="T9" fmla="*/ 0 h 1516"/>
                  <a:gd name="T10" fmla="*/ 0 w 1780"/>
                  <a:gd name="T11" fmla="*/ 0 h 1516"/>
                  <a:gd name="T12" fmla="*/ 0 w 1780"/>
                  <a:gd name="T13" fmla="*/ 0 h 1516"/>
                  <a:gd name="T14" fmla="*/ 0 w 1780"/>
                  <a:gd name="T15" fmla="*/ 0 h 1516"/>
                  <a:gd name="T16" fmla="*/ 0 w 1780"/>
                  <a:gd name="T17" fmla="*/ 0 h 1516"/>
                  <a:gd name="T18" fmla="*/ 0 w 1780"/>
                  <a:gd name="T19" fmla="*/ 0 h 1516"/>
                  <a:gd name="T20" fmla="*/ 0 w 1780"/>
                  <a:gd name="T21" fmla="*/ 0 h 1516"/>
                  <a:gd name="T22" fmla="*/ 0 w 1780"/>
                  <a:gd name="T23" fmla="*/ 0 h 1516"/>
                  <a:gd name="T24" fmla="*/ 0 w 1780"/>
                  <a:gd name="T25" fmla="*/ 0 h 1516"/>
                  <a:gd name="T26" fmla="*/ 0 w 1780"/>
                  <a:gd name="T27" fmla="*/ 0 h 1516"/>
                  <a:gd name="T28" fmla="*/ 0 w 1780"/>
                  <a:gd name="T29" fmla="*/ 0 h 1516"/>
                  <a:gd name="T30" fmla="*/ 0 w 1780"/>
                  <a:gd name="T31" fmla="*/ 0 h 1516"/>
                  <a:gd name="T32" fmla="*/ 0 w 1780"/>
                  <a:gd name="T33" fmla="*/ 0 h 1516"/>
                  <a:gd name="T34" fmla="*/ 0 w 1780"/>
                  <a:gd name="T35" fmla="*/ 0 h 1516"/>
                  <a:gd name="T36" fmla="*/ 0 w 1780"/>
                  <a:gd name="T37" fmla="*/ 0 h 1516"/>
                  <a:gd name="T38" fmla="*/ 0 w 1780"/>
                  <a:gd name="T39" fmla="*/ 0 h 1516"/>
                  <a:gd name="T40" fmla="*/ 0 w 1780"/>
                  <a:gd name="T41" fmla="*/ 0 h 1516"/>
                  <a:gd name="T42" fmla="*/ 0 w 1780"/>
                  <a:gd name="T43" fmla="*/ 0 h 1516"/>
                  <a:gd name="T44" fmla="*/ 0 w 1780"/>
                  <a:gd name="T45" fmla="*/ 0 h 1516"/>
                  <a:gd name="T46" fmla="*/ 0 w 1780"/>
                  <a:gd name="T47" fmla="*/ 0 h 1516"/>
                  <a:gd name="T48" fmla="*/ 0 w 1780"/>
                  <a:gd name="T49" fmla="*/ 0 h 1516"/>
                  <a:gd name="T50" fmla="*/ 0 w 1780"/>
                  <a:gd name="T51" fmla="*/ 0 h 1516"/>
                  <a:gd name="T52" fmla="*/ 0 w 1780"/>
                  <a:gd name="T53" fmla="*/ 0 h 1516"/>
                  <a:gd name="T54" fmla="*/ 0 w 1780"/>
                  <a:gd name="T55" fmla="*/ 0 h 1516"/>
                  <a:gd name="T56" fmla="*/ 0 w 1780"/>
                  <a:gd name="T57" fmla="*/ 0 h 1516"/>
                  <a:gd name="T58" fmla="*/ 0 w 1780"/>
                  <a:gd name="T59" fmla="*/ 0 h 1516"/>
                  <a:gd name="T60" fmla="*/ 0 w 1780"/>
                  <a:gd name="T61" fmla="*/ 0 h 1516"/>
                  <a:gd name="T62" fmla="*/ 0 w 1780"/>
                  <a:gd name="T63" fmla="*/ 0 h 1516"/>
                  <a:gd name="T64" fmla="*/ 0 w 1780"/>
                  <a:gd name="T65" fmla="*/ 0 h 1516"/>
                  <a:gd name="T66" fmla="*/ 0 w 1780"/>
                  <a:gd name="T67" fmla="*/ 0 h 1516"/>
                  <a:gd name="T68" fmla="*/ 0 w 1780"/>
                  <a:gd name="T69" fmla="*/ 0 h 1516"/>
                  <a:gd name="T70" fmla="*/ 0 w 1780"/>
                  <a:gd name="T71" fmla="*/ 0 h 1516"/>
                  <a:gd name="T72" fmla="*/ 0 w 1780"/>
                  <a:gd name="T73" fmla="*/ 0 h 15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80"/>
                  <a:gd name="T112" fmla="*/ 0 h 1516"/>
                  <a:gd name="T113" fmla="*/ 1780 w 1780"/>
                  <a:gd name="T114" fmla="*/ 1516 h 15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80" h="1516">
                    <a:moveTo>
                      <a:pt x="0" y="0"/>
                    </a:moveTo>
                    <a:lnTo>
                      <a:pt x="1780" y="0"/>
                    </a:lnTo>
                    <a:lnTo>
                      <a:pt x="1780" y="1398"/>
                    </a:lnTo>
                    <a:lnTo>
                      <a:pt x="1779" y="1420"/>
                    </a:lnTo>
                    <a:lnTo>
                      <a:pt x="1776" y="1440"/>
                    </a:lnTo>
                    <a:lnTo>
                      <a:pt x="1772" y="1457"/>
                    </a:lnTo>
                    <a:lnTo>
                      <a:pt x="1767" y="1470"/>
                    </a:lnTo>
                    <a:lnTo>
                      <a:pt x="1763" y="1477"/>
                    </a:lnTo>
                    <a:lnTo>
                      <a:pt x="1760" y="1483"/>
                    </a:lnTo>
                    <a:lnTo>
                      <a:pt x="1757" y="1487"/>
                    </a:lnTo>
                    <a:lnTo>
                      <a:pt x="1753" y="1492"/>
                    </a:lnTo>
                    <a:lnTo>
                      <a:pt x="1744" y="1499"/>
                    </a:lnTo>
                    <a:lnTo>
                      <a:pt x="1735" y="1504"/>
                    </a:lnTo>
                    <a:lnTo>
                      <a:pt x="1725" y="1508"/>
                    </a:lnTo>
                    <a:lnTo>
                      <a:pt x="1713" y="1511"/>
                    </a:lnTo>
                    <a:lnTo>
                      <a:pt x="1702" y="1512"/>
                    </a:lnTo>
                    <a:lnTo>
                      <a:pt x="1690" y="1514"/>
                    </a:lnTo>
                    <a:lnTo>
                      <a:pt x="1664" y="1515"/>
                    </a:lnTo>
                    <a:lnTo>
                      <a:pt x="1639" y="1516"/>
                    </a:lnTo>
                    <a:lnTo>
                      <a:pt x="104" y="1516"/>
                    </a:lnTo>
                    <a:lnTo>
                      <a:pt x="92" y="1512"/>
                    </a:lnTo>
                    <a:lnTo>
                      <a:pt x="81" y="1508"/>
                    </a:lnTo>
                    <a:lnTo>
                      <a:pt x="70" y="1504"/>
                    </a:lnTo>
                    <a:lnTo>
                      <a:pt x="61" y="1498"/>
                    </a:lnTo>
                    <a:lnTo>
                      <a:pt x="52" y="1493"/>
                    </a:lnTo>
                    <a:lnTo>
                      <a:pt x="44" y="1486"/>
                    </a:lnTo>
                    <a:lnTo>
                      <a:pt x="36" y="1480"/>
                    </a:lnTo>
                    <a:lnTo>
                      <a:pt x="30" y="1471"/>
                    </a:lnTo>
                    <a:lnTo>
                      <a:pt x="24" y="1464"/>
                    </a:lnTo>
                    <a:lnTo>
                      <a:pt x="17" y="1455"/>
                    </a:lnTo>
                    <a:lnTo>
                      <a:pt x="13" y="1447"/>
                    </a:lnTo>
                    <a:lnTo>
                      <a:pt x="9" y="1437"/>
                    </a:lnTo>
                    <a:lnTo>
                      <a:pt x="5" y="1427"/>
                    </a:lnTo>
                    <a:lnTo>
                      <a:pt x="3" y="1416"/>
                    </a:lnTo>
                    <a:lnTo>
                      <a:pt x="1" y="1405"/>
                    </a:lnTo>
                    <a:lnTo>
                      <a:pt x="0" y="1394"/>
                    </a:lnTo>
                    <a:lnTo>
                      <a:pt x="0" y="0"/>
                    </a:lnTo>
                    <a:close/>
                  </a:path>
                </a:pathLst>
              </a:custGeom>
              <a:noFill/>
              <a:ln w="14288">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92" name="Freeform 113">
                <a:extLst>
                  <a:ext uri="{FF2B5EF4-FFF2-40B4-BE49-F238E27FC236}">
                    <a16:creationId xmlns:a16="http://schemas.microsoft.com/office/drawing/2014/main" id="{C6F3A5FF-49A1-4EF4-A771-170AAB1DB36B}"/>
                  </a:ext>
                </a:extLst>
              </p:cNvPr>
              <p:cNvSpPr>
                <a:spLocks/>
              </p:cNvSpPr>
              <p:nvPr/>
            </p:nvSpPr>
            <p:spPr bwMode="auto">
              <a:xfrm>
                <a:off x="5305" y="2712"/>
                <a:ext cx="36" cy="89"/>
              </a:xfrm>
              <a:custGeom>
                <a:avLst/>
                <a:gdLst>
                  <a:gd name="T0" fmla="*/ 0 w 288"/>
                  <a:gd name="T1" fmla="*/ 0 h 710"/>
                  <a:gd name="T2" fmla="*/ 0 w 288"/>
                  <a:gd name="T3" fmla="*/ 0 h 710"/>
                  <a:gd name="T4" fmla="*/ 0 w 288"/>
                  <a:gd name="T5" fmla="*/ 0 h 710"/>
                  <a:gd name="T6" fmla="*/ 0 w 288"/>
                  <a:gd name="T7" fmla="*/ 0 h 710"/>
                  <a:gd name="T8" fmla="*/ 0 w 288"/>
                  <a:gd name="T9" fmla="*/ 0 h 710"/>
                  <a:gd name="T10" fmla="*/ 0 w 288"/>
                  <a:gd name="T11" fmla="*/ 0 h 710"/>
                  <a:gd name="T12" fmla="*/ 0 w 288"/>
                  <a:gd name="T13" fmla="*/ 0 h 710"/>
                  <a:gd name="T14" fmla="*/ 0 w 288"/>
                  <a:gd name="T15" fmla="*/ 0 h 710"/>
                  <a:gd name="T16" fmla="*/ 0 w 288"/>
                  <a:gd name="T17" fmla="*/ 0 h 710"/>
                  <a:gd name="T18" fmla="*/ 0 w 288"/>
                  <a:gd name="T19" fmla="*/ 0 h 710"/>
                  <a:gd name="T20" fmla="*/ 0 w 288"/>
                  <a:gd name="T21" fmla="*/ 0 h 710"/>
                  <a:gd name="T22" fmla="*/ 0 w 288"/>
                  <a:gd name="T23" fmla="*/ 0 h 710"/>
                  <a:gd name="T24" fmla="*/ 0 w 288"/>
                  <a:gd name="T25" fmla="*/ 0 h 710"/>
                  <a:gd name="T26" fmla="*/ 0 w 288"/>
                  <a:gd name="T27" fmla="*/ 0 h 710"/>
                  <a:gd name="T28" fmla="*/ 0 w 288"/>
                  <a:gd name="T29" fmla="*/ 0 h 710"/>
                  <a:gd name="T30" fmla="*/ 0 w 288"/>
                  <a:gd name="T31" fmla="*/ 0 h 710"/>
                  <a:gd name="T32" fmla="*/ 0 w 288"/>
                  <a:gd name="T33" fmla="*/ 0 h 710"/>
                  <a:gd name="T34" fmla="*/ 0 w 288"/>
                  <a:gd name="T35" fmla="*/ 0 h 710"/>
                  <a:gd name="T36" fmla="*/ 0 w 288"/>
                  <a:gd name="T37" fmla="*/ 0 h 710"/>
                  <a:gd name="T38" fmla="*/ 0 w 288"/>
                  <a:gd name="T39" fmla="*/ 0 h 710"/>
                  <a:gd name="T40" fmla="*/ 0 w 288"/>
                  <a:gd name="T41" fmla="*/ 0 h 710"/>
                  <a:gd name="T42" fmla="*/ 0 w 288"/>
                  <a:gd name="T43" fmla="*/ 0 h 710"/>
                  <a:gd name="T44" fmla="*/ 0 w 288"/>
                  <a:gd name="T45" fmla="*/ 0 h 710"/>
                  <a:gd name="T46" fmla="*/ 0 w 288"/>
                  <a:gd name="T47" fmla="*/ 0 h 7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88"/>
                  <a:gd name="T73" fmla="*/ 0 h 710"/>
                  <a:gd name="T74" fmla="*/ 288 w 288"/>
                  <a:gd name="T75" fmla="*/ 710 h 71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88" h="710">
                    <a:moveTo>
                      <a:pt x="0" y="0"/>
                    </a:moveTo>
                    <a:lnTo>
                      <a:pt x="23" y="18"/>
                    </a:lnTo>
                    <a:lnTo>
                      <a:pt x="46" y="35"/>
                    </a:lnTo>
                    <a:lnTo>
                      <a:pt x="70" y="53"/>
                    </a:lnTo>
                    <a:lnTo>
                      <a:pt x="94" y="70"/>
                    </a:lnTo>
                    <a:lnTo>
                      <a:pt x="119" y="87"/>
                    </a:lnTo>
                    <a:lnTo>
                      <a:pt x="142" y="105"/>
                    </a:lnTo>
                    <a:lnTo>
                      <a:pt x="166" y="122"/>
                    </a:lnTo>
                    <a:lnTo>
                      <a:pt x="188" y="140"/>
                    </a:lnTo>
                    <a:lnTo>
                      <a:pt x="208" y="159"/>
                    </a:lnTo>
                    <a:lnTo>
                      <a:pt x="228" y="177"/>
                    </a:lnTo>
                    <a:lnTo>
                      <a:pt x="236" y="187"/>
                    </a:lnTo>
                    <a:lnTo>
                      <a:pt x="244" y="196"/>
                    </a:lnTo>
                    <a:lnTo>
                      <a:pt x="252" y="207"/>
                    </a:lnTo>
                    <a:lnTo>
                      <a:pt x="259" y="217"/>
                    </a:lnTo>
                    <a:lnTo>
                      <a:pt x="266" y="227"/>
                    </a:lnTo>
                    <a:lnTo>
                      <a:pt x="271" y="237"/>
                    </a:lnTo>
                    <a:lnTo>
                      <a:pt x="276" y="248"/>
                    </a:lnTo>
                    <a:lnTo>
                      <a:pt x="280" y="260"/>
                    </a:lnTo>
                    <a:lnTo>
                      <a:pt x="283" y="271"/>
                    </a:lnTo>
                    <a:lnTo>
                      <a:pt x="286" y="282"/>
                    </a:lnTo>
                    <a:lnTo>
                      <a:pt x="287" y="294"/>
                    </a:lnTo>
                    <a:lnTo>
                      <a:pt x="288" y="306"/>
                    </a:lnTo>
                    <a:lnTo>
                      <a:pt x="288" y="710"/>
                    </a:lnTo>
                  </a:path>
                </a:pathLst>
              </a:custGeom>
              <a:noFill/>
              <a:ln w="14288">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93" name="Freeform 114">
                <a:extLst>
                  <a:ext uri="{FF2B5EF4-FFF2-40B4-BE49-F238E27FC236}">
                    <a16:creationId xmlns:a16="http://schemas.microsoft.com/office/drawing/2014/main" id="{BA519EB8-72E6-4148-A4CC-961D0F7A18D9}"/>
                  </a:ext>
                </a:extLst>
              </p:cNvPr>
              <p:cNvSpPr>
                <a:spLocks/>
              </p:cNvSpPr>
              <p:nvPr/>
            </p:nvSpPr>
            <p:spPr bwMode="auto">
              <a:xfrm>
                <a:off x="5563" y="2712"/>
                <a:ext cx="36" cy="89"/>
              </a:xfrm>
              <a:custGeom>
                <a:avLst/>
                <a:gdLst>
                  <a:gd name="T0" fmla="*/ 0 w 289"/>
                  <a:gd name="T1" fmla="*/ 0 h 709"/>
                  <a:gd name="T2" fmla="*/ 0 w 289"/>
                  <a:gd name="T3" fmla="*/ 0 h 709"/>
                  <a:gd name="T4" fmla="*/ 0 w 289"/>
                  <a:gd name="T5" fmla="*/ 0 h 709"/>
                  <a:gd name="T6" fmla="*/ 0 w 289"/>
                  <a:gd name="T7" fmla="*/ 0 h 709"/>
                  <a:gd name="T8" fmla="*/ 0 w 289"/>
                  <a:gd name="T9" fmla="*/ 0 h 709"/>
                  <a:gd name="T10" fmla="*/ 0 w 289"/>
                  <a:gd name="T11" fmla="*/ 0 h 709"/>
                  <a:gd name="T12" fmla="*/ 0 w 289"/>
                  <a:gd name="T13" fmla="*/ 0 h 709"/>
                  <a:gd name="T14" fmla="*/ 0 w 289"/>
                  <a:gd name="T15" fmla="*/ 0 h 709"/>
                  <a:gd name="T16" fmla="*/ 0 w 289"/>
                  <a:gd name="T17" fmla="*/ 0 h 709"/>
                  <a:gd name="T18" fmla="*/ 0 w 289"/>
                  <a:gd name="T19" fmla="*/ 0 h 709"/>
                  <a:gd name="T20" fmla="*/ 0 w 289"/>
                  <a:gd name="T21" fmla="*/ 0 h 709"/>
                  <a:gd name="T22" fmla="*/ 0 w 289"/>
                  <a:gd name="T23" fmla="*/ 0 h 709"/>
                  <a:gd name="T24" fmla="*/ 0 w 289"/>
                  <a:gd name="T25" fmla="*/ 0 h 709"/>
                  <a:gd name="T26" fmla="*/ 0 w 289"/>
                  <a:gd name="T27" fmla="*/ 0 h 709"/>
                  <a:gd name="T28" fmla="*/ 0 w 289"/>
                  <a:gd name="T29" fmla="*/ 0 h 709"/>
                  <a:gd name="T30" fmla="*/ 0 w 289"/>
                  <a:gd name="T31" fmla="*/ 0 h 709"/>
                  <a:gd name="T32" fmla="*/ 0 w 289"/>
                  <a:gd name="T33" fmla="*/ 0 h 709"/>
                  <a:gd name="T34" fmla="*/ 0 w 289"/>
                  <a:gd name="T35" fmla="*/ 0 h 709"/>
                  <a:gd name="T36" fmla="*/ 0 w 289"/>
                  <a:gd name="T37" fmla="*/ 0 h 709"/>
                  <a:gd name="T38" fmla="*/ 0 w 289"/>
                  <a:gd name="T39" fmla="*/ 0 h 709"/>
                  <a:gd name="T40" fmla="*/ 0 w 289"/>
                  <a:gd name="T41" fmla="*/ 0 h 709"/>
                  <a:gd name="T42" fmla="*/ 0 w 289"/>
                  <a:gd name="T43" fmla="*/ 0 h 709"/>
                  <a:gd name="T44" fmla="*/ 0 w 289"/>
                  <a:gd name="T45" fmla="*/ 0 h 709"/>
                  <a:gd name="T46" fmla="*/ 0 w 289"/>
                  <a:gd name="T47" fmla="*/ 0 h 70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89"/>
                  <a:gd name="T73" fmla="*/ 0 h 709"/>
                  <a:gd name="T74" fmla="*/ 289 w 289"/>
                  <a:gd name="T75" fmla="*/ 709 h 70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89" h="709">
                    <a:moveTo>
                      <a:pt x="289" y="0"/>
                    </a:moveTo>
                    <a:lnTo>
                      <a:pt x="265" y="17"/>
                    </a:lnTo>
                    <a:lnTo>
                      <a:pt x="242" y="35"/>
                    </a:lnTo>
                    <a:lnTo>
                      <a:pt x="218" y="53"/>
                    </a:lnTo>
                    <a:lnTo>
                      <a:pt x="194" y="70"/>
                    </a:lnTo>
                    <a:lnTo>
                      <a:pt x="169" y="87"/>
                    </a:lnTo>
                    <a:lnTo>
                      <a:pt x="146" y="105"/>
                    </a:lnTo>
                    <a:lnTo>
                      <a:pt x="122" y="122"/>
                    </a:lnTo>
                    <a:lnTo>
                      <a:pt x="101" y="139"/>
                    </a:lnTo>
                    <a:lnTo>
                      <a:pt x="79" y="158"/>
                    </a:lnTo>
                    <a:lnTo>
                      <a:pt x="60" y="177"/>
                    </a:lnTo>
                    <a:lnTo>
                      <a:pt x="52" y="186"/>
                    </a:lnTo>
                    <a:lnTo>
                      <a:pt x="44" y="196"/>
                    </a:lnTo>
                    <a:lnTo>
                      <a:pt x="35" y="207"/>
                    </a:lnTo>
                    <a:lnTo>
                      <a:pt x="28" y="216"/>
                    </a:lnTo>
                    <a:lnTo>
                      <a:pt x="22" y="227"/>
                    </a:lnTo>
                    <a:lnTo>
                      <a:pt x="17" y="237"/>
                    </a:lnTo>
                    <a:lnTo>
                      <a:pt x="12" y="248"/>
                    </a:lnTo>
                    <a:lnTo>
                      <a:pt x="8" y="259"/>
                    </a:lnTo>
                    <a:lnTo>
                      <a:pt x="5" y="270"/>
                    </a:lnTo>
                    <a:lnTo>
                      <a:pt x="2" y="282"/>
                    </a:lnTo>
                    <a:lnTo>
                      <a:pt x="1" y="293"/>
                    </a:lnTo>
                    <a:lnTo>
                      <a:pt x="0" y="305"/>
                    </a:lnTo>
                    <a:lnTo>
                      <a:pt x="0" y="709"/>
                    </a:lnTo>
                  </a:path>
                </a:pathLst>
              </a:custGeom>
              <a:noFill/>
              <a:ln w="14288">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94" name="Freeform 115">
                <a:extLst>
                  <a:ext uri="{FF2B5EF4-FFF2-40B4-BE49-F238E27FC236}">
                    <a16:creationId xmlns:a16="http://schemas.microsoft.com/office/drawing/2014/main" id="{AB52FC60-1FC1-422C-8E80-5119151509C0}"/>
                  </a:ext>
                </a:extLst>
              </p:cNvPr>
              <p:cNvSpPr>
                <a:spLocks/>
              </p:cNvSpPr>
              <p:nvPr/>
            </p:nvSpPr>
            <p:spPr bwMode="auto">
              <a:xfrm>
                <a:off x="4390" y="1502"/>
                <a:ext cx="36" cy="89"/>
              </a:xfrm>
              <a:custGeom>
                <a:avLst/>
                <a:gdLst>
                  <a:gd name="T0" fmla="*/ 0 w 288"/>
                  <a:gd name="T1" fmla="*/ 0 h 710"/>
                  <a:gd name="T2" fmla="*/ 0 w 288"/>
                  <a:gd name="T3" fmla="*/ 0 h 710"/>
                  <a:gd name="T4" fmla="*/ 0 w 288"/>
                  <a:gd name="T5" fmla="*/ 0 h 710"/>
                  <a:gd name="T6" fmla="*/ 0 w 288"/>
                  <a:gd name="T7" fmla="*/ 0 h 710"/>
                  <a:gd name="T8" fmla="*/ 0 w 288"/>
                  <a:gd name="T9" fmla="*/ 0 h 710"/>
                  <a:gd name="T10" fmla="*/ 0 w 288"/>
                  <a:gd name="T11" fmla="*/ 0 h 710"/>
                  <a:gd name="T12" fmla="*/ 0 w 288"/>
                  <a:gd name="T13" fmla="*/ 0 h 710"/>
                  <a:gd name="T14" fmla="*/ 0 w 288"/>
                  <a:gd name="T15" fmla="*/ 0 h 710"/>
                  <a:gd name="T16" fmla="*/ 0 w 288"/>
                  <a:gd name="T17" fmla="*/ 0 h 710"/>
                  <a:gd name="T18" fmla="*/ 0 w 288"/>
                  <a:gd name="T19" fmla="*/ 0 h 710"/>
                  <a:gd name="T20" fmla="*/ 0 w 288"/>
                  <a:gd name="T21" fmla="*/ 0 h 710"/>
                  <a:gd name="T22" fmla="*/ 0 w 288"/>
                  <a:gd name="T23" fmla="*/ 0 h 710"/>
                  <a:gd name="T24" fmla="*/ 0 w 288"/>
                  <a:gd name="T25" fmla="*/ 0 h 710"/>
                  <a:gd name="T26" fmla="*/ 0 w 288"/>
                  <a:gd name="T27" fmla="*/ 0 h 710"/>
                  <a:gd name="T28" fmla="*/ 0 w 288"/>
                  <a:gd name="T29" fmla="*/ 0 h 710"/>
                  <a:gd name="T30" fmla="*/ 0 w 288"/>
                  <a:gd name="T31" fmla="*/ 0 h 710"/>
                  <a:gd name="T32" fmla="*/ 0 w 288"/>
                  <a:gd name="T33" fmla="*/ 0 h 710"/>
                  <a:gd name="T34" fmla="*/ 0 w 288"/>
                  <a:gd name="T35" fmla="*/ 0 h 710"/>
                  <a:gd name="T36" fmla="*/ 0 w 288"/>
                  <a:gd name="T37" fmla="*/ 0 h 710"/>
                  <a:gd name="T38" fmla="*/ 0 w 288"/>
                  <a:gd name="T39" fmla="*/ 0 h 710"/>
                  <a:gd name="T40" fmla="*/ 0 w 288"/>
                  <a:gd name="T41" fmla="*/ 0 h 710"/>
                  <a:gd name="T42" fmla="*/ 0 w 288"/>
                  <a:gd name="T43" fmla="*/ 0 h 710"/>
                  <a:gd name="T44" fmla="*/ 0 w 288"/>
                  <a:gd name="T45" fmla="*/ 0 h 710"/>
                  <a:gd name="T46" fmla="*/ 0 w 288"/>
                  <a:gd name="T47" fmla="*/ 0 h 7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88"/>
                  <a:gd name="T73" fmla="*/ 0 h 710"/>
                  <a:gd name="T74" fmla="*/ 288 w 288"/>
                  <a:gd name="T75" fmla="*/ 710 h 71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88" h="710">
                    <a:moveTo>
                      <a:pt x="288" y="0"/>
                    </a:moveTo>
                    <a:lnTo>
                      <a:pt x="265" y="19"/>
                    </a:lnTo>
                    <a:lnTo>
                      <a:pt x="242" y="36"/>
                    </a:lnTo>
                    <a:lnTo>
                      <a:pt x="218" y="53"/>
                    </a:lnTo>
                    <a:lnTo>
                      <a:pt x="194" y="71"/>
                    </a:lnTo>
                    <a:lnTo>
                      <a:pt x="169" y="88"/>
                    </a:lnTo>
                    <a:lnTo>
                      <a:pt x="146" y="105"/>
                    </a:lnTo>
                    <a:lnTo>
                      <a:pt x="122" y="123"/>
                    </a:lnTo>
                    <a:lnTo>
                      <a:pt x="100" y="141"/>
                    </a:lnTo>
                    <a:lnTo>
                      <a:pt x="79" y="160"/>
                    </a:lnTo>
                    <a:lnTo>
                      <a:pt x="60" y="178"/>
                    </a:lnTo>
                    <a:lnTo>
                      <a:pt x="52" y="187"/>
                    </a:lnTo>
                    <a:lnTo>
                      <a:pt x="44" y="197"/>
                    </a:lnTo>
                    <a:lnTo>
                      <a:pt x="35" y="207"/>
                    </a:lnTo>
                    <a:lnTo>
                      <a:pt x="28" y="218"/>
                    </a:lnTo>
                    <a:lnTo>
                      <a:pt x="22" y="228"/>
                    </a:lnTo>
                    <a:lnTo>
                      <a:pt x="16" y="238"/>
                    </a:lnTo>
                    <a:lnTo>
                      <a:pt x="12" y="249"/>
                    </a:lnTo>
                    <a:lnTo>
                      <a:pt x="8" y="260"/>
                    </a:lnTo>
                    <a:lnTo>
                      <a:pt x="4" y="272"/>
                    </a:lnTo>
                    <a:lnTo>
                      <a:pt x="2" y="283"/>
                    </a:lnTo>
                    <a:lnTo>
                      <a:pt x="1" y="295"/>
                    </a:lnTo>
                    <a:lnTo>
                      <a:pt x="0" y="306"/>
                    </a:lnTo>
                    <a:lnTo>
                      <a:pt x="0" y="710"/>
                    </a:lnTo>
                  </a:path>
                </a:pathLst>
              </a:custGeom>
              <a:noFill/>
              <a:ln w="14288">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95" name="Freeform 116">
                <a:extLst>
                  <a:ext uri="{FF2B5EF4-FFF2-40B4-BE49-F238E27FC236}">
                    <a16:creationId xmlns:a16="http://schemas.microsoft.com/office/drawing/2014/main" id="{FAA39F35-CBC5-4002-B779-B681E403A4F9}"/>
                  </a:ext>
                </a:extLst>
              </p:cNvPr>
              <p:cNvSpPr>
                <a:spLocks/>
              </p:cNvSpPr>
              <p:nvPr/>
            </p:nvSpPr>
            <p:spPr bwMode="auto">
              <a:xfrm>
                <a:off x="3563" y="1505"/>
                <a:ext cx="36" cy="89"/>
              </a:xfrm>
              <a:custGeom>
                <a:avLst/>
                <a:gdLst>
                  <a:gd name="T0" fmla="*/ 0 w 289"/>
                  <a:gd name="T1" fmla="*/ 0 h 710"/>
                  <a:gd name="T2" fmla="*/ 0 w 289"/>
                  <a:gd name="T3" fmla="*/ 0 h 710"/>
                  <a:gd name="T4" fmla="*/ 0 w 289"/>
                  <a:gd name="T5" fmla="*/ 0 h 710"/>
                  <a:gd name="T6" fmla="*/ 0 w 289"/>
                  <a:gd name="T7" fmla="*/ 0 h 710"/>
                  <a:gd name="T8" fmla="*/ 0 w 289"/>
                  <a:gd name="T9" fmla="*/ 0 h 710"/>
                  <a:gd name="T10" fmla="*/ 0 w 289"/>
                  <a:gd name="T11" fmla="*/ 0 h 710"/>
                  <a:gd name="T12" fmla="*/ 0 w 289"/>
                  <a:gd name="T13" fmla="*/ 0 h 710"/>
                  <a:gd name="T14" fmla="*/ 0 w 289"/>
                  <a:gd name="T15" fmla="*/ 0 h 710"/>
                  <a:gd name="T16" fmla="*/ 0 w 289"/>
                  <a:gd name="T17" fmla="*/ 0 h 710"/>
                  <a:gd name="T18" fmla="*/ 0 w 289"/>
                  <a:gd name="T19" fmla="*/ 0 h 710"/>
                  <a:gd name="T20" fmla="*/ 0 w 289"/>
                  <a:gd name="T21" fmla="*/ 0 h 710"/>
                  <a:gd name="T22" fmla="*/ 0 w 289"/>
                  <a:gd name="T23" fmla="*/ 0 h 710"/>
                  <a:gd name="T24" fmla="*/ 0 w 289"/>
                  <a:gd name="T25" fmla="*/ 0 h 710"/>
                  <a:gd name="T26" fmla="*/ 0 w 289"/>
                  <a:gd name="T27" fmla="*/ 0 h 710"/>
                  <a:gd name="T28" fmla="*/ 0 w 289"/>
                  <a:gd name="T29" fmla="*/ 0 h 710"/>
                  <a:gd name="T30" fmla="*/ 0 w 289"/>
                  <a:gd name="T31" fmla="*/ 0 h 710"/>
                  <a:gd name="T32" fmla="*/ 0 w 289"/>
                  <a:gd name="T33" fmla="*/ 0 h 710"/>
                  <a:gd name="T34" fmla="*/ 0 w 289"/>
                  <a:gd name="T35" fmla="*/ 0 h 710"/>
                  <a:gd name="T36" fmla="*/ 0 w 289"/>
                  <a:gd name="T37" fmla="*/ 0 h 710"/>
                  <a:gd name="T38" fmla="*/ 0 w 289"/>
                  <a:gd name="T39" fmla="*/ 0 h 710"/>
                  <a:gd name="T40" fmla="*/ 0 w 289"/>
                  <a:gd name="T41" fmla="*/ 0 h 710"/>
                  <a:gd name="T42" fmla="*/ 0 w 289"/>
                  <a:gd name="T43" fmla="*/ 0 h 710"/>
                  <a:gd name="T44" fmla="*/ 0 w 289"/>
                  <a:gd name="T45" fmla="*/ 0 h 710"/>
                  <a:gd name="T46" fmla="*/ 0 w 289"/>
                  <a:gd name="T47" fmla="*/ 0 h 7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89"/>
                  <a:gd name="T73" fmla="*/ 0 h 710"/>
                  <a:gd name="T74" fmla="*/ 289 w 289"/>
                  <a:gd name="T75" fmla="*/ 710 h 71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89" h="710">
                    <a:moveTo>
                      <a:pt x="0" y="0"/>
                    </a:moveTo>
                    <a:lnTo>
                      <a:pt x="23" y="18"/>
                    </a:lnTo>
                    <a:lnTo>
                      <a:pt x="46" y="36"/>
                    </a:lnTo>
                    <a:lnTo>
                      <a:pt x="71" y="53"/>
                    </a:lnTo>
                    <a:lnTo>
                      <a:pt x="95" y="70"/>
                    </a:lnTo>
                    <a:lnTo>
                      <a:pt x="120" y="88"/>
                    </a:lnTo>
                    <a:lnTo>
                      <a:pt x="143" y="105"/>
                    </a:lnTo>
                    <a:lnTo>
                      <a:pt x="167" y="122"/>
                    </a:lnTo>
                    <a:lnTo>
                      <a:pt x="188" y="140"/>
                    </a:lnTo>
                    <a:lnTo>
                      <a:pt x="210" y="158"/>
                    </a:lnTo>
                    <a:lnTo>
                      <a:pt x="228" y="177"/>
                    </a:lnTo>
                    <a:lnTo>
                      <a:pt x="237" y="186"/>
                    </a:lnTo>
                    <a:lnTo>
                      <a:pt x="245" y="197"/>
                    </a:lnTo>
                    <a:lnTo>
                      <a:pt x="254" y="207"/>
                    </a:lnTo>
                    <a:lnTo>
                      <a:pt x="261" y="217"/>
                    </a:lnTo>
                    <a:lnTo>
                      <a:pt x="267" y="227"/>
                    </a:lnTo>
                    <a:lnTo>
                      <a:pt x="272" y="237"/>
                    </a:lnTo>
                    <a:lnTo>
                      <a:pt x="277" y="249"/>
                    </a:lnTo>
                    <a:lnTo>
                      <a:pt x="281" y="259"/>
                    </a:lnTo>
                    <a:lnTo>
                      <a:pt x="284" y="271"/>
                    </a:lnTo>
                    <a:lnTo>
                      <a:pt x="287" y="282"/>
                    </a:lnTo>
                    <a:lnTo>
                      <a:pt x="288" y="294"/>
                    </a:lnTo>
                    <a:lnTo>
                      <a:pt x="289" y="306"/>
                    </a:lnTo>
                    <a:lnTo>
                      <a:pt x="289" y="710"/>
                    </a:lnTo>
                  </a:path>
                </a:pathLst>
              </a:custGeom>
              <a:noFill/>
              <a:ln w="14288">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796" name="Line 117">
                <a:extLst>
                  <a:ext uri="{FF2B5EF4-FFF2-40B4-BE49-F238E27FC236}">
                    <a16:creationId xmlns:a16="http://schemas.microsoft.com/office/drawing/2014/main" id="{BA11CEC7-184A-49CB-9C8E-524770445DD8}"/>
                  </a:ext>
                </a:extLst>
              </p:cNvPr>
              <p:cNvSpPr>
                <a:spLocks noChangeShapeType="1"/>
              </p:cNvSpPr>
              <p:nvPr/>
            </p:nvSpPr>
            <p:spPr bwMode="auto">
              <a:xfrm flipV="1">
                <a:off x="5194" y="1481"/>
                <a:ext cx="1" cy="318"/>
              </a:xfrm>
              <a:prstGeom prst="line">
                <a:avLst/>
              </a:prstGeom>
              <a:noFill/>
              <a:ln w="14288">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97" name="Line 118">
                <a:extLst>
                  <a:ext uri="{FF2B5EF4-FFF2-40B4-BE49-F238E27FC236}">
                    <a16:creationId xmlns:a16="http://schemas.microsoft.com/office/drawing/2014/main" id="{9A9400B6-61FC-4111-9CBD-A743A5834A96}"/>
                  </a:ext>
                </a:extLst>
              </p:cNvPr>
              <p:cNvSpPr>
                <a:spLocks noChangeShapeType="1"/>
              </p:cNvSpPr>
              <p:nvPr/>
            </p:nvSpPr>
            <p:spPr bwMode="auto">
              <a:xfrm flipV="1">
                <a:off x="5143" y="1480"/>
                <a:ext cx="1" cy="318"/>
              </a:xfrm>
              <a:prstGeom prst="line">
                <a:avLst/>
              </a:prstGeom>
              <a:noFill/>
              <a:ln w="14288">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98" name="Line 119">
                <a:extLst>
                  <a:ext uri="{FF2B5EF4-FFF2-40B4-BE49-F238E27FC236}">
                    <a16:creationId xmlns:a16="http://schemas.microsoft.com/office/drawing/2014/main" id="{A300CE2E-2352-4EF1-8306-8FBD8862DBFB}"/>
                  </a:ext>
                </a:extLst>
              </p:cNvPr>
              <p:cNvSpPr>
                <a:spLocks noChangeShapeType="1"/>
              </p:cNvSpPr>
              <p:nvPr/>
            </p:nvSpPr>
            <p:spPr bwMode="auto">
              <a:xfrm flipV="1">
                <a:off x="4741" y="1489"/>
                <a:ext cx="1" cy="176"/>
              </a:xfrm>
              <a:prstGeom prst="line">
                <a:avLst/>
              </a:prstGeom>
              <a:noFill/>
              <a:ln w="14288">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99" name="Line 120">
                <a:extLst>
                  <a:ext uri="{FF2B5EF4-FFF2-40B4-BE49-F238E27FC236}">
                    <a16:creationId xmlns:a16="http://schemas.microsoft.com/office/drawing/2014/main" id="{B4ABA386-C0B1-4CAE-BA93-FE642CECE380}"/>
                  </a:ext>
                </a:extLst>
              </p:cNvPr>
              <p:cNvSpPr>
                <a:spLocks noChangeShapeType="1"/>
              </p:cNvSpPr>
              <p:nvPr/>
            </p:nvSpPr>
            <p:spPr bwMode="auto">
              <a:xfrm flipV="1">
                <a:off x="4692" y="1489"/>
                <a:ext cx="1" cy="172"/>
              </a:xfrm>
              <a:prstGeom prst="line">
                <a:avLst/>
              </a:prstGeom>
              <a:noFill/>
              <a:ln w="14288">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800" name="Line 121">
                <a:extLst>
                  <a:ext uri="{FF2B5EF4-FFF2-40B4-BE49-F238E27FC236}">
                    <a16:creationId xmlns:a16="http://schemas.microsoft.com/office/drawing/2014/main" id="{014F7065-B7A0-495E-9173-BB4E4703DDA7}"/>
                  </a:ext>
                </a:extLst>
              </p:cNvPr>
              <p:cNvSpPr>
                <a:spLocks noChangeShapeType="1"/>
              </p:cNvSpPr>
              <p:nvPr/>
            </p:nvSpPr>
            <p:spPr bwMode="auto">
              <a:xfrm>
                <a:off x="4717" y="2488"/>
                <a:ext cx="1" cy="199"/>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801" name="Line 122">
                <a:extLst>
                  <a:ext uri="{FF2B5EF4-FFF2-40B4-BE49-F238E27FC236}">
                    <a16:creationId xmlns:a16="http://schemas.microsoft.com/office/drawing/2014/main" id="{CBD29445-9EF1-4F10-B8AC-03D2F3C6D3F1}"/>
                  </a:ext>
                </a:extLst>
              </p:cNvPr>
              <p:cNvSpPr>
                <a:spLocks noChangeShapeType="1"/>
              </p:cNvSpPr>
              <p:nvPr/>
            </p:nvSpPr>
            <p:spPr bwMode="auto">
              <a:xfrm flipH="1">
                <a:off x="5174" y="2489"/>
                <a:ext cx="3" cy="198"/>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802" name="Freeform 123">
                <a:extLst>
                  <a:ext uri="{FF2B5EF4-FFF2-40B4-BE49-F238E27FC236}">
                    <a16:creationId xmlns:a16="http://schemas.microsoft.com/office/drawing/2014/main" id="{C22D104F-D797-4ADC-8A4A-7AE58396B170}"/>
                  </a:ext>
                </a:extLst>
              </p:cNvPr>
              <p:cNvSpPr>
                <a:spLocks/>
              </p:cNvSpPr>
              <p:nvPr/>
            </p:nvSpPr>
            <p:spPr bwMode="auto">
              <a:xfrm>
                <a:off x="5504" y="2628"/>
                <a:ext cx="2" cy="2"/>
              </a:xfrm>
              <a:custGeom>
                <a:avLst/>
                <a:gdLst>
                  <a:gd name="T0" fmla="*/ 0 w 14"/>
                  <a:gd name="T1" fmla="*/ 0 h 17"/>
                  <a:gd name="T2" fmla="*/ 0 w 14"/>
                  <a:gd name="T3" fmla="*/ 0 h 17"/>
                  <a:gd name="T4" fmla="*/ 0 w 14"/>
                  <a:gd name="T5" fmla="*/ 0 h 17"/>
                  <a:gd name="T6" fmla="*/ 0 w 14"/>
                  <a:gd name="T7" fmla="*/ 0 h 17"/>
                  <a:gd name="T8" fmla="*/ 0 w 14"/>
                  <a:gd name="T9" fmla="*/ 0 h 17"/>
                  <a:gd name="T10" fmla="*/ 0 w 14"/>
                  <a:gd name="T11" fmla="*/ 0 h 17"/>
                  <a:gd name="T12" fmla="*/ 0 w 14"/>
                  <a:gd name="T13" fmla="*/ 0 h 17"/>
                  <a:gd name="T14" fmla="*/ 0 w 14"/>
                  <a:gd name="T15" fmla="*/ 0 h 17"/>
                  <a:gd name="T16" fmla="*/ 0 w 14"/>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7"/>
                  <a:gd name="T29" fmla="*/ 14 w 14"/>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7">
                    <a:moveTo>
                      <a:pt x="14" y="17"/>
                    </a:moveTo>
                    <a:lnTo>
                      <a:pt x="0" y="17"/>
                    </a:lnTo>
                    <a:lnTo>
                      <a:pt x="3" y="11"/>
                    </a:lnTo>
                    <a:lnTo>
                      <a:pt x="7" y="6"/>
                    </a:lnTo>
                    <a:lnTo>
                      <a:pt x="9" y="2"/>
                    </a:lnTo>
                    <a:lnTo>
                      <a:pt x="11" y="0"/>
                    </a:lnTo>
                    <a:lnTo>
                      <a:pt x="13" y="0"/>
                    </a:lnTo>
                    <a:lnTo>
                      <a:pt x="14" y="7"/>
                    </a:lnTo>
                    <a:lnTo>
                      <a:pt x="14" y="17"/>
                    </a:lnTo>
                    <a:close/>
                  </a:path>
                </a:pathLst>
              </a:custGeom>
              <a:solidFill>
                <a:srgbClr val="72C4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03" name="Freeform 124">
                <a:extLst>
                  <a:ext uri="{FF2B5EF4-FFF2-40B4-BE49-F238E27FC236}">
                    <a16:creationId xmlns:a16="http://schemas.microsoft.com/office/drawing/2014/main" id="{0237DD91-5DE7-4BC4-8BE6-F7D7AC01E9FD}"/>
                  </a:ext>
                </a:extLst>
              </p:cNvPr>
              <p:cNvSpPr>
                <a:spLocks/>
              </p:cNvSpPr>
              <p:nvPr/>
            </p:nvSpPr>
            <p:spPr bwMode="auto">
              <a:xfrm>
                <a:off x="5502" y="2628"/>
                <a:ext cx="4" cy="4"/>
              </a:xfrm>
              <a:custGeom>
                <a:avLst/>
                <a:gdLst>
                  <a:gd name="T0" fmla="*/ 0 w 26"/>
                  <a:gd name="T1" fmla="*/ 0 h 37"/>
                  <a:gd name="T2" fmla="*/ 0 w 26"/>
                  <a:gd name="T3" fmla="*/ 0 h 37"/>
                  <a:gd name="T4" fmla="*/ 0 w 26"/>
                  <a:gd name="T5" fmla="*/ 0 h 37"/>
                  <a:gd name="T6" fmla="*/ 0 w 26"/>
                  <a:gd name="T7" fmla="*/ 0 h 37"/>
                  <a:gd name="T8" fmla="*/ 0 w 26"/>
                  <a:gd name="T9" fmla="*/ 0 h 37"/>
                  <a:gd name="T10" fmla="*/ 0 w 26"/>
                  <a:gd name="T11" fmla="*/ 0 h 37"/>
                  <a:gd name="T12" fmla="*/ 0 w 26"/>
                  <a:gd name="T13" fmla="*/ 0 h 37"/>
                  <a:gd name="T14" fmla="*/ 0 w 26"/>
                  <a:gd name="T15" fmla="*/ 0 h 37"/>
                  <a:gd name="T16" fmla="*/ 0 w 26"/>
                  <a:gd name="T17" fmla="*/ 0 h 37"/>
                  <a:gd name="T18" fmla="*/ 0 w 26"/>
                  <a:gd name="T19" fmla="*/ 0 h 37"/>
                  <a:gd name="T20" fmla="*/ 0 w 26"/>
                  <a:gd name="T21" fmla="*/ 0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37"/>
                  <a:gd name="T35" fmla="*/ 26 w 26"/>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37">
                    <a:moveTo>
                      <a:pt x="24" y="37"/>
                    </a:moveTo>
                    <a:lnTo>
                      <a:pt x="0" y="37"/>
                    </a:lnTo>
                    <a:lnTo>
                      <a:pt x="15" y="11"/>
                    </a:lnTo>
                    <a:lnTo>
                      <a:pt x="20" y="4"/>
                    </a:lnTo>
                    <a:lnTo>
                      <a:pt x="23" y="0"/>
                    </a:lnTo>
                    <a:lnTo>
                      <a:pt x="24" y="0"/>
                    </a:lnTo>
                    <a:lnTo>
                      <a:pt x="25" y="0"/>
                    </a:lnTo>
                    <a:lnTo>
                      <a:pt x="25" y="2"/>
                    </a:lnTo>
                    <a:lnTo>
                      <a:pt x="26" y="4"/>
                    </a:lnTo>
                    <a:lnTo>
                      <a:pt x="26" y="17"/>
                    </a:lnTo>
                    <a:lnTo>
                      <a:pt x="24" y="37"/>
                    </a:lnTo>
                    <a:close/>
                  </a:path>
                </a:pathLst>
              </a:custGeom>
              <a:solidFill>
                <a:srgbClr val="6EC2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04" name="Freeform 125">
                <a:extLst>
                  <a:ext uri="{FF2B5EF4-FFF2-40B4-BE49-F238E27FC236}">
                    <a16:creationId xmlns:a16="http://schemas.microsoft.com/office/drawing/2014/main" id="{27D74BC5-A7BC-44F6-B113-7413127E3AA7}"/>
                  </a:ext>
                </a:extLst>
              </p:cNvPr>
              <p:cNvSpPr>
                <a:spLocks/>
              </p:cNvSpPr>
              <p:nvPr/>
            </p:nvSpPr>
            <p:spPr bwMode="auto">
              <a:xfrm>
                <a:off x="5501" y="2630"/>
                <a:ext cx="5" cy="5"/>
              </a:xfrm>
              <a:custGeom>
                <a:avLst/>
                <a:gdLst>
                  <a:gd name="T0" fmla="*/ 0 w 38"/>
                  <a:gd name="T1" fmla="*/ 0 h 41"/>
                  <a:gd name="T2" fmla="*/ 0 w 38"/>
                  <a:gd name="T3" fmla="*/ 0 h 41"/>
                  <a:gd name="T4" fmla="*/ 0 w 38"/>
                  <a:gd name="T5" fmla="*/ 0 h 41"/>
                  <a:gd name="T6" fmla="*/ 0 w 38"/>
                  <a:gd name="T7" fmla="*/ 0 h 41"/>
                  <a:gd name="T8" fmla="*/ 0 w 38"/>
                  <a:gd name="T9" fmla="*/ 0 h 41"/>
                  <a:gd name="T10" fmla="*/ 0 w 38"/>
                  <a:gd name="T11" fmla="*/ 0 h 41"/>
                  <a:gd name="T12" fmla="*/ 0 w 38"/>
                  <a:gd name="T13" fmla="*/ 0 h 41"/>
                  <a:gd name="T14" fmla="*/ 0 w 38"/>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41"/>
                  <a:gd name="T26" fmla="*/ 38 w 38"/>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41">
                    <a:moveTo>
                      <a:pt x="24" y="0"/>
                    </a:moveTo>
                    <a:lnTo>
                      <a:pt x="38" y="0"/>
                    </a:lnTo>
                    <a:lnTo>
                      <a:pt x="37" y="9"/>
                    </a:lnTo>
                    <a:lnTo>
                      <a:pt x="36" y="18"/>
                    </a:lnTo>
                    <a:lnTo>
                      <a:pt x="35" y="29"/>
                    </a:lnTo>
                    <a:lnTo>
                      <a:pt x="33" y="41"/>
                    </a:lnTo>
                    <a:lnTo>
                      <a:pt x="0" y="41"/>
                    </a:lnTo>
                    <a:lnTo>
                      <a:pt x="24" y="0"/>
                    </a:lnTo>
                    <a:close/>
                  </a:path>
                </a:pathLst>
              </a:custGeom>
              <a:solidFill>
                <a:srgbClr val="6BC1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05" name="Freeform 126">
                <a:extLst>
                  <a:ext uri="{FF2B5EF4-FFF2-40B4-BE49-F238E27FC236}">
                    <a16:creationId xmlns:a16="http://schemas.microsoft.com/office/drawing/2014/main" id="{753D9659-6BDA-41FD-94BB-015989A5113B}"/>
                  </a:ext>
                </a:extLst>
              </p:cNvPr>
              <p:cNvSpPr>
                <a:spLocks/>
              </p:cNvSpPr>
              <p:nvPr/>
            </p:nvSpPr>
            <p:spPr bwMode="auto">
              <a:xfrm>
                <a:off x="5499" y="2632"/>
                <a:ext cx="6" cy="5"/>
              </a:xfrm>
              <a:custGeom>
                <a:avLst/>
                <a:gdLst>
                  <a:gd name="T0" fmla="*/ 0 w 48"/>
                  <a:gd name="T1" fmla="*/ 0 h 42"/>
                  <a:gd name="T2" fmla="*/ 0 w 48"/>
                  <a:gd name="T3" fmla="*/ 0 h 42"/>
                  <a:gd name="T4" fmla="*/ 0 w 48"/>
                  <a:gd name="T5" fmla="*/ 0 h 42"/>
                  <a:gd name="T6" fmla="*/ 0 w 48"/>
                  <a:gd name="T7" fmla="*/ 0 h 42"/>
                  <a:gd name="T8" fmla="*/ 0 w 48"/>
                  <a:gd name="T9" fmla="*/ 0 h 42"/>
                  <a:gd name="T10" fmla="*/ 0 w 48"/>
                  <a:gd name="T11" fmla="*/ 0 h 42"/>
                  <a:gd name="T12" fmla="*/ 0 w 48"/>
                  <a:gd name="T13" fmla="*/ 0 h 42"/>
                  <a:gd name="T14" fmla="*/ 0 w 48"/>
                  <a:gd name="T15" fmla="*/ 0 h 4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42"/>
                  <a:gd name="T26" fmla="*/ 48 w 48"/>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42">
                    <a:moveTo>
                      <a:pt x="24" y="0"/>
                    </a:moveTo>
                    <a:lnTo>
                      <a:pt x="48" y="0"/>
                    </a:lnTo>
                    <a:lnTo>
                      <a:pt x="47" y="10"/>
                    </a:lnTo>
                    <a:lnTo>
                      <a:pt x="45" y="20"/>
                    </a:lnTo>
                    <a:lnTo>
                      <a:pt x="44" y="31"/>
                    </a:lnTo>
                    <a:lnTo>
                      <a:pt x="42" y="42"/>
                    </a:lnTo>
                    <a:lnTo>
                      <a:pt x="0" y="42"/>
                    </a:lnTo>
                    <a:lnTo>
                      <a:pt x="24" y="0"/>
                    </a:lnTo>
                    <a:close/>
                  </a:path>
                </a:pathLst>
              </a:custGeom>
              <a:solidFill>
                <a:srgbClr val="67C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06" name="Freeform 127">
                <a:extLst>
                  <a:ext uri="{FF2B5EF4-FFF2-40B4-BE49-F238E27FC236}">
                    <a16:creationId xmlns:a16="http://schemas.microsoft.com/office/drawing/2014/main" id="{B8DF286C-FC8D-4442-A7FA-3060D20C3524}"/>
                  </a:ext>
                </a:extLst>
              </p:cNvPr>
              <p:cNvSpPr>
                <a:spLocks/>
              </p:cNvSpPr>
              <p:nvPr/>
            </p:nvSpPr>
            <p:spPr bwMode="auto">
              <a:xfrm>
                <a:off x="5498" y="2635"/>
                <a:ext cx="7" cy="5"/>
              </a:xfrm>
              <a:custGeom>
                <a:avLst/>
                <a:gdLst>
                  <a:gd name="T0" fmla="*/ 0 w 56"/>
                  <a:gd name="T1" fmla="*/ 0 h 41"/>
                  <a:gd name="T2" fmla="*/ 0 w 56"/>
                  <a:gd name="T3" fmla="*/ 0 h 41"/>
                  <a:gd name="T4" fmla="*/ 0 w 56"/>
                  <a:gd name="T5" fmla="*/ 0 h 41"/>
                  <a:gd name="T6" fmla="*/ 0 w 56"/>
                  <a:gd name="T7" fmla="*/ 0 h 41"/>
                  <a:gd name="T8" fmla="*/ 0 w 56"/>
                  <a:gd name="T9" fmla="*/ 0 h 41"/>
                  <a:gd name="T10" fmla="*/ 0 60000 65536"/>
                  <a:gd name="T11" fmla="*/ 0 60000 65536"/>
                  <a:gd name="T12" fmla="*/ 0 60000 65536"/>
                  <a:gd name="T13" fmla="*/ 0 60000 65536"/>
                  <a:gd name="T14" fmla="*/ 0 60000 65536"/>
                  <a:gd name="T15" fmla="*/ 0 w 56"/>
                  <a:gd name="T16" fmla="*/ 0 h 41"/>
                  <a:gd name="T17" fmla="*/ 56 w 56"/>
                  <a:gd name="T18" fmla="*/ 41 h 41"/>
                </a:gdLst>
                <a:ahLst/>
                <a:cxnLst>
                  <a:cxn ang="T10">
                    <a:pos x="T0" y="T1"/>
                  </a:cxn>
                  <a:cxn ang="T11">
                    <a:pos x="T2" y="T3"/>
                  </a:cxn>
                  <a:cxn ang="T12">
                    <a:pos x="T4" y="T5"/>
                  </a:cxn>
                  <a:cxn ang="T13">
                    <a:pos x="T6" y="T7"/>
                  </a:cxn>
                  <a:cxn ang="T14">
                    <a:pos x="T8" y="T9"/>
                  </a:cxn>
                </a:cxnLst>
                <a:rect l="T15" t="T16" r="T17" b="T18"/>
                <a:pathLst>
                  <a:path w="56" h="41">
                    <a:moveTo>
                      <a:pt x="23" y="0"/>
                    </a:moveTo>
                    <a:lnTo>
                      <a:pt x="56" y="0"/>
                    </a:lnTo>
                    <a:lnTo>
                      <a:pt x="51" y="41"/>
                    </a:lnTo>
                    <a:lnTo>
                      <a:pt x="0" y="41"/>
                    </a:lnTo>
                    <a:lnTo>
                      <a:pt x="23" y="0"/>
                    </a:lnTo>
                    <a:close/>
                  </a:path>
                </a:pathLst>
              </a:custGeom>
              <a:solidFill>
                <a:srgbClr val="63B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07" name="Freeform 128">
                <a:extLst>
                  <a:ext uri="{FF2B5EF4-FFF2-40B4-BE49-F238E27FC236}">
                    <a16:creationId xmlns:a16="http://schemas.microsoft.com/office/drawing/2014/main" id="{F93A10A5-04FF-4846-A502-EC8897704671}"/>
                  </a:ext>
                </a:extLst>
              </p:cNvPr>
              <p:cNvSpPr>
                <a:spLocks/>
              </p:cNvSpPr>
              <p:nvPr/>
            </p:nvSpPr>
            <p:spPr bwMode="auto">
              <a:xfrm>
                <a:off x="5496" y="2637"/>
                <a:ext cx="8" cy="5"/>
              </a:xfrm>
              <a:custGeom>
                <a:avLst/>
                <a:gdLst>
                  <a:gd name="T0" fmla="*/ 0 w 64"/>
                  <a:gd name="T1" fmla="*/ 0 h 41"/>
                  <a:gd name="T2" fmla="*/ 0 w 64"/>
                  <a:gd name="T3" fmla="*/ 0 h 41"/>
                  <a:gd name="T4" fmla="*/ 0 w 64"/>
                  <a:gd name="T5" fmla="*/ 0 h 41"/>
                  <a:gd name="T6" fmla="*/ 0 w 64"/>
                  <a:gd name="T7" fmla="*/ 0 h 41"/>
                  <a:gd name="T8" fmla="*/ 0 w 64"/>
                  <a:gd name="T9" fmla="*/ 0 h 41"/>
                  <a:gd name="T10" fmla="*/ 0 w 64"/>
                  <a:gd name="T11" fmla="*/ 0 h 41"/>
                  <a:gd name="T12" fmla="*/ 0 w 64"/>
                  <a:gd name="T13" fmla="*/ 0 h 41"/>
                  <a:gd name="T14" fmla="*/ 0 w 64"/>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41"/>
                  <a:gd name="T26" fmla="*/ 64 w 6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41">
                    <a:moveTo>
                      <a:pt x="22" y="0"/>
                    </a:moveTo>
                    <a:lnTo>
                      <a:pt x="64" y="0"/>
                    </a:lnTo>
                    <a:lnTo>
                      <a:pt x="63" y="9"/>
                    </a:lnTo>
                    <a:lnTo>
                      <a:pt x="62" y="19"/>
                    </a:lnTo>
                    <a:lnTo>
                      <a:pt x="60" y="31"/>
                    </a:lnTo>
                    <a:lnTo>
                      <a:pt x="59" y="41"/>
                    </a:lnTo>
                    <a:lnTo>
                      <a:pt x="0" y="41"/>
                    </a:lnTo>
                    <a:lnTo>
                      <a:pt x="22" y="0"/>
                    </a:lnTo>
                    <a:close/>
                  </a:path>
                </a:pathLst>
              </a:custGeom>
              <a:solidFill>
                <a:srgbClr val="60B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08" name="Freeform 129">
                <a:extLst>
                  <a:ext uri="{FF2B5EF4-FFF2-40B4-BE49-F238E27FC236}">
                    <a16:creationId xmlns:a16="http://schemas.microsoft.com/office/drawing/2014/main" id="{55277870-172C-4EE6-827A-9EE6036D06D3}"/>
                  </a:ext>
                </a:extLst>
              </p:cNvPr>
              <p:cNvSpPr>
                <a:spLocks/>
              </p:cNvSpPr>
              <p:nvPr/>
            </p:nvSpPr>
            <p:spPr bwMode="auto">
              <a:xfrm>
                <a:off x="5495" y="2640"/>
                <a:ext cx="9" cy="5"/>
              </a:xfrm>
              <a:custGeom>
                <a:avLst/>
                <a:gdLst>
                  <a:gd name="T0" fmla="*/ 0 w 74"/>
                  <a:gd name="T1" fmla="*/ 0 h 41"/>
                  <a:gd name="T2" fmla="*/ 0 w 74"/>
                  <a:gd name="T3" fmla="*/ 0 h 41"/>
                  <a:gd name="T4" fmla="*/ 0 w 74"/>
                  <a:gd name="T5" fmla="*/ 0 h 41"/>
                  <a:gd name="T6" fmla="*/ 0 w 74"/>
                  <a:gd name="T7" fmla="*/ 0 h 41"/>
                  <a:gd name="T8" fmla="*/ 0 w 74"/>
                  <a:gd name="T9" fmla="*/ 0 h 41"/>
                  <a:gd name="T10" fmla="*/ 0 w 74"/>
                  <a:gd name="T11" fmla="*/ 0 h 41"/>
                  <a:gd name="T12" fmla="*/ 0 w 74"/>
                  <a:gd name="T13" fmla="*/ 0 h 41"/>
                  <a:gd name="T14" fmla="*/ 0 w 74"/>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74"/>
                  <a:gd name="T25" fmla="*/ 0 h 41"/>
                  <a:gd name="T26" fmla="*/ 74 w 7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4" h="41">
                    <a:moveTo>
                      <a:pt x="23" y="0"/>
                    </a:moveTo>
                    <a:lnTo>
                      <a:pt x="74" y="0"/>
                    </a:lnTo>
                    <a:lnTo>
                      <a:pt x="72" y="11"/>
                    </a:lnTo>
                    <a:lnTo>
                      <a:pt x="71" y="21"/>
                    </a:lnTo>
                    <a:lnTo>
                      <a:pt x="70" y="31"/>
                    </a:lnTo>
                    <a:lnTo>
                      <a:pt x="69" y="41"/>
                    </a:lnTo>
                    <a:lnTo>
                      <a:pt x="0" y="41"/>
                    </a:lnTo>
                    <a:lnTo>
                      <a:pt x="23" y="0"/>
                    </a:lnTo>
                    <a:close/>
                  </a:path>
                </a:pathLst>
              </a:custGeom>
              <a:solidFill>
                <a:srgbClr val="5CBD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09" name="Freeform 130">
                <a:extLst>
                  <a:ext uri="{FF2B5EF4-FFF2-40B4-BE49-F238E27FC236}">
                    <a16:creationId xmlns:a16="http://schemas.microsoft.com/office/drawing/2014/main" id="{A76A900F-D4BB-4129-8334-A09D8477CE98}"/>
                  </a:ext>
                </a:extLst>
              </p:cNvPr>
              <p:cNvSpPr>
                <a:spLocks/>
              </p:cNvSpPr>
              <p:nvPr/>
            </p:nvSpPr>
            <p:spPr bwMode="auto">
              <a:xfrm>
                <a:off x="5494" y="2642"/>
                <a:ext cx="10" cy="6"/>
              </a:xfrm>
              <a:custGeom>
                <a:avLst/>
                <a:gdLst>
                  <a:gd name="T0" fmla="*/ 0 w 82"/>
                  <a:gd name="T1" fmla="*/ 0 h 41"/>
                  <a:gd name="T2" fmla="*/ 0 w 82"/>
                  <a:gd name="T3" fmla="*/ 0 h 41"/>
                  <a:gd name="T4" fmla="*/ 0 w 82"/>
                  <a:gd name="T5" fmla="*/ 0 h 41"/>
                  <a:gd name="T6" fmla="*/ 0 w 82"/>
                  <a:gd name="T7" fmla="*/ 0 h 41"/>
                  <a:gd name="T8" fmla="*/ 0 w 82"/>
                  <a:gd name="T9" fmla="*/ 0 h 41"/>
                  <a:gd name="T10" fmla="*/ 0 w 82"/>
                  <a:gd name="T11" fmla="*/ 0 h 41"/>
                  <a:gd name="T12" fmla="*/ 0 w 82"/>
                  <a:gd name="T13" fmla="*/ 0 h 41"/>
                  <a:gd name="T14" fmla="*/ 0 w 82"/>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82"/>
                  <a:gd name="T25" fmla="*/ 0 h 41"/>
                  <a:gd name="T26" fmla="*/ 82 w 82"/>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2" h="41">
                    <a:moveTo>
                      <a:pt x="23" y="0"/>
                    </a:moveTo>
                    <a:lnTo>
                      <a:pt x="82" y="0"/>
                    </a:lnTo>
                    <a:lnTo>
                      <a:pt x="81" y="10"/>
                    </a:lnTo>
                    <a:lnTo>
                      <a:pt x="79" y="20"/>
                    </a:lnTo>
                    <a:lnTo>
                      <a:pt x="78" y="30"/>
                    </a:lnTo>
                    <a:lnTo>
                      <a:pt x="78" y="41"/>
                    </a:lnTo>
                    <a:lnTo>
                      <a:pt x="0" y="41"/>
                    </a:lnTo>
                    <a:lnTo>
                      <a:pt x="23" y="0"/>
                    </a:lnTo>
                    <a:close/>
                  </a:path>
                </a:pathLst>
              </a:custGeom>
              <a:solidFill>
                <a:srgbClr val="58BC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10" name="Freeform 131">
                <a:extLst>
                  <a:ext uri="{FF2B5EF4-FFF2-40B4-BE49-F238E27FC236}">
                    <a16:creationId xmlns:a16="http://schemas.microsoft.com/office/drawing/2014/main" id="{A17C3725-C744-442C-A335-2D6E32C4A15E}"/>
                  </a:ext>
                </a:extLst>
              </p:cNvPr>
              <p:cNvSpPr>
                <a:spLocks/>
              </p:cNvSpPr>
              <p:nvPr/>
            </p:nvSpPr>
            <p:spPr bwMode="auto">
              <a:xfrm>
                <a:off x="5492" y="2645"/>
                <a:ext cx="12" cy="5"/>
              </a:xfrm>
              <a:custGeom>
                <a:avLst/>
                <a:gdLst>
                  <a:gd name="T0" fmla="*/ 0 w 91"/>
                  <a:gd name="T1" fmla="*/ 0 h 41"/>
                  <a:gd name="T2" fmla="*/ 0 w 91"/>
                  <a:gd name="T3" fmla="*/ 0 h 41"/>
                  <a:gd name="T4" fmla="*/ 0 w 91"/>
                  <a:gd name="T5" fmla="*/ 0 h 41"/>
                  <a:gd name="T6" fmla="*/ 0 w 91"/>
                  <a:gd name="T7" fmla="*/ 0 h 41"/>
                  <a:gd name="T8" fmla="*/ 0 w 91"/>
                  <a:gd name="T9" fmla="*/ 0 h 41"/>
                  <a:gd name="T10" fmla="*/ 0 w 91"/>
                  <a:gd name="T11" fmla="*/ 0 h 41"/>
                  <a:gd name="T12" fmla="*/ 0 w 91"/>
                  <a:gd name="T13" fmla="*/ 0 h 41"/>
                  <a:gd name="T14" fmla="*/ 0 w 91"/>
                  <a:gd name="T15" fmla="*/ 0 h 41"/>
                  <a:gd name="T16" fmla="*/ 0 w 91"/>
                  <a:gd name="T17" fmla="*/ 0 h 41"/>
                  <a:gd name="T18" fmla="*/ 0 w 91"/>
                  <a:gd name="T19" fmla="*/ 0 h 41"/>
                  <a:gd name="T20" fmla="*/ 0 w 91"/>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
                  <a:gd name="T34" fmla="*/ 0 h 41"/>
                  <a:gd name="T35" fmla="*/ 91 w 91"/>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 h="41">
                    <a:moveTo>
                      <a:pt x="22" y="0"/>
                    </a:moveTo>
                    <a:lnTo>
                      <a:pt x="91" y="0"/>
                    </a:lnTo>
                    <a:lnTo>
                      <a:pt x="89" y="10"/>
                    </a:lnTo>
                    <a:lnTo>
                      <a:pt x="89" y="22"/>
                    </a:lnTo>
                    <a:lnTo>
                      <a:pt x="88" y="32"/>
                    </a:lnTo>
                    <a:lnTo>
                      <a:pt x="88" y="41"/>
                    </a:lnTo>
                    <a:lnTo>
                      <a:pt x="0" y="41"/>
                    </a:lnTo>
                    <a:lnTo>
                      <a:pt x="6" y="31"/>
                    </a:lnTo>
                    <a:lnTo>
                      <a:pt x="11" y="21"/>
                    </a:lnTo>
                    <a:lnTo>
                      <a:pt x="16" y="10"/>
                    </a:lnTo>
                    <a:lnTo>
                      <a:pt x="22" y="0"/>
                    </a:lnTo>
                    <a:close/>
                  </a:path>
                </a:pathLst>
              </a:custGeom>
              <a:solidFill>
                <a:srgbClr val="53BA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11" name="Freeform 132">
                <a:extLst>
                  <a:ext uri="{FF2B5EF4-FFF2-40B4-BE49-F238E27FC236}">
                    <a16:creationId xmlns:a16="http://schemas.microsoft.com/office/drawing/2014/main" id="{6475B739-F808-4516-9B94-52636472A478}"/>
                  </a:ext>
                </a:extLst>
              </p:cNvPr>
              <p:cNvSpPr>
                <a:spLocks/>
              </p:cNvSpPr>
              <p:nvPr/>
            </p:nvSpPr>
            <p:spPr bwMode="auto">
              <a:xfrm>
                <a:off x="5491" y="2648"/>
                <a:ext cx="12" cy="5"/>
              </a:xfrm>
              <a:custGeom>
                <a:avLst/>
                <a:gdLst>
                  <a:gd name="T0" fmla="*/ 0 w 99"/>
                  <a:gd name="T1" fmla="*/ 0 h 40"/>
                  <a:gd name="T2" fmla="*/ 0 w 99"/>
                  <a:gd name="T3" fmla="*/ 0 h 40"/>
                  <a:gd name="T4" fmla="*/ 0 w 99"/>
                  <a:gd name="T5" fmla="*/ 0 h 40"/>
                  <a:gd name="T6" fmla="*/ 0 w 99"/>
                  <a:gd name="T7" fmla="*/ 0 h 40"/>
                  <a:gd name="T8" fmla="*/ 0 w 99"/>
                  <a:gd name="T9" fmla="*/ 0 h 40"/>
                  <a:gd name="T10" fmla="*/ 0 w 99"/>
                  <a:gd name="T11" fmla="*/ 0 h 40"/>
                  <a:gd name="T12" fmla="*/ 0 w 99"/>
                  <a:gd name="T13" fmla="*/ 0 h 40"/>
                  <a:gd name="T14" fmla="*/ 0 w 99"/>
                  <a:gd name="T15" fmla="*/ 0 h 40"/>
                  <a:gd name="T16" fmla="*/ 0 w 99"/>
                  <a:gd name="T17" fmla="*/ 0 h 40"/>
                  <a:gd name="T18" fmla="*/ 0 w 99"/>
                  <a:gd name="T19" fmla="*/ 0 h 40"/>
                  <a:gd name="T20" fmla="*/ 0 w 99"/>
                  <a:gd name="T21" fmla="*/ 0 h 40"/>
                  <a:gd name="T22" fmla="*/ 0 w 99"/>
                  <a:gd name="T23" fmla="*/ 0 h 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
                  <a:gd name="T37" fmla="*/ 0 h 40"/>
                  <a:gd name="T38" fmla="*/ 99 w 99"/>
                  <a:gd name="T39" fmla="*/ 40 h 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 h="40">
                    <a:moveTo>
                      <a:pt x="21" y="0"/>
                    </a:moveTo>
                    <a:lnTo>
                      <a:pt x="99" y="0"/>
                    </a:lnTo>
                    <a:lnTo>
                      <a:pt x="98" y="11"/>
                    </a:lnTo>
                    <a:lnTo>
                      <a:pt x="98" y="21"/>
                    </a:lnTo>
                    <a:lnTo>
                      <a:pt x="98" y="31"/>
                    </a:lnTo>
                    <a:lnTo>
                      <a:pt x="99" y="39"/>
                    </a:lnTo>
                    <a:lnTo>
                      <a:pt x="99" y="40"/>
                    </a:lnTo>
                    <a:lnTo>
                      <a:pt x="0" y="40"/>
                    </a:lnTo>
                    <a:lnTo>
                      <a:pt x="5" y="30"/>
                    </a:lnTo>
                    <a:lnTo>
                      <a:pt x="10" y="20"/>
                    </a:lnTo>
                    <a:lnTo>
                      <a:pt x="16" y="10"/>
                    </a:lnTo>
                    <a:lnTo>
                      <a:pt x="21" y="0"/>
                    </a:lnTo>
                    <a:close/>
                  </a:path>
                </a:pathLst>
              </a:custGeom>
              <a:solidFill>
                <a:srgbClr val="4FB9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12" name="Freeform 133">
                <a:extLst>
                  <a:ext uri="{FF2B5EF4-FFF2-40B4-BE49-F238E27FC236}">
                    <a16:creationId xmlns:a16="http://schemas.microsoft.com/office/drawing/2014/main" id="{831AEBAA-6C81-4AB1-AF80-B9E7011FCAD4}"/>
                  </a:ext>
                </a:extLst>
              </p:cNvPr>
              <p:cNvSpPr>
                <a:spLocks/>
              </p:cNvSpPr>
              <p:nvPr/>
            </p:nvSpPr>
            <p:spPr bwMode="auto">
              <a:xfrm>
                <a:off x="5490" y="2650"/>
                <a:ext cx="14" cy="5"/>
              </a:xfrm>
              <a:custGeom>
                <a:avLst/>
                <a:gdLst>
                  <a:gd name="T0" fmla="*/ 0 w 111"/>
                  <a:gd name="T1" fmla="*/ 0 h 41"/>
                  <a:gd name="T2" fmla="*/ 0 w 111"/>
                  <a:gd name="T3" fmla="*/ 0 h 41"/>
                  <a:gd name="T4" fmla="*/ 0 w 111"/>
                  <a:gd name="T5" fmla="*/ 0 h 41"/>
                  <a:gd name="T6" fmla="*/ 0 w 111"/>
                  <a:gd name="T7" fmla="*/ 0 h 41"/>
                  <a:gd name="T8" fmla="*/ 0 w 111"/>
                  <a:gd name="T9" fmla="*/ 0 h 41"/>
                  <a:gd name="T10" fmla="*/ 0 w 111"/>
                  <a:gd name="T11" fmla="*/ 0 h 41"/>
                  <a:gd name="T12" fmla="*/ 0 w 111"/>
                  <a:gd name="T13" fmla="*/ 0 h 41"/>
                  <a:gd name="T14" fmla="*/ 0 w 111"/>
                  <a:gd name="T15" fmla="*/ 0 h 41"/>
                  <a:gd name="T16" fmla="*/ 0 w 111"/>
                  <a:gd name="T17" fmla="*/ 0 h 41"/>
                  <a:gd name="T18" fmla="*/ 0 w 111"/>
                  <a:gd name="T19" fmla="*/ 0 h 41"/>
                  <a:gd name="T20" fmla="*/ 0 w 111"/>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1"/>
                  <a:gd name="T34" fmla="*/ 0 h 41"/>
                  <a:gd name="T35" fmla="*/ 111 w 111"/>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1" h="41">
                    <a:moveTo>
                      <a:pt x="20" y="0"/>
                    </a:moveTo>
                    <a:lnTo>
                      <a:pt x="108" y="0"/>
                    </a:lnTo>
                    <a:lnTo>
                      <a:pt x="108" y="10"/>
                    </a:lnTo>
                    <a:lnTo>
                      <a:pt x="109" y="19"/>
                    </a:lnTo>
                    <a:lnTo>
                      <a:pt x="110" y="31"/>
                    </a:lnTo>
                    <a:lnTo>
                      <a:pt x="111" y="41"/>
                    </a:lnTo>
                    <a:lnTo>
                      <a:pt x="0" y="41"/>
                    </a:lnTo>
                    <a:lnTo>
                      <a:pt x="5" y="31"/>
                    </a:lnTo>
                    <a:lnTo>
                      <a:pt x="10" y="20"/>
                    </a:lnTo>
                    <a:lnTo>
                      <a:pt x="15" y="10"/>
                    </a:lnTo>
                    <a:lnTo>
                      <a:pt x="20" y="0"/>
                    </a:lnTo>
                    <a:close/>
                  </a:path>
                </a:pathLst>
              </a:custGeom>
              <a:solidFill>
                <a:srgbClr val="4AB8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13" name="Freeform 134">
                <a:extLst>
                  <a:ext uri="{FF2B5EF4-FFF2-40B4-BE49-F238E27FC236}">
                    <a16:creationId xmlns:a16="http://schemas.microsoft.com/office/drawing/2014/main" id="{A906F163-BC68-4A81-BFA4-BECF8F58D7B4}"/>
                  </a:ext>
                </a:extLst>
              </p:cNvPr>
              <p:cNvSpPr>
                <a:spLocks/>
              </p:cNvSpPr>
              <p:nvPr/>
            </p:nvSpPr>
            <p:spPr bwMode="auto">
              <a:xfrm>
                <a:off x="5488" y="2653"/>
                <a:ext cx="16" cy="5"/>
              </a:xfrm>
              <a:custGeom>
                <a:avLst/>
                <a:gdLst>
                  <a:gd name="T0" fmla="*/ 0 w 126"/>
                  <a:gd name="T1" fmla="*/ 0 h 41"/>
                  <a:gd name="T2" fmla="*/ 0 w 126"/>
                  <a:gd name="T3" fmla="*/ 0 h 41"/>
                  <a:gd name="T4" fmla="*/ 0 w 126"/>
                  <a:gd name="T5" fmla="*/ 0 h 41"/>
                  <a:gd name="T6" fmla="*/ 0 w 126"/>
                  <a:gd name="T7" fmla="*/ 0 h 41"/>
                  <a:gd name="T8" fmla="*/ 0 w 126"/>
                  <a:gd name="T9" fmla="*/ 0 h 41"/>
                  <a:gd name="T10" fmla="*/ 0 w 126"/>
                  <a:gd name="T11" fmla="*/ 0 h 41"/>
                  <a:gd name="T12" fmla="*/ 0 w 126"/>
                  <a:gd name="T13" fmla="*/ 0 h 41"/>
                  <a:gd name="T14" fmla="*/ 0 w 126"/>
                  <a:gd name="T15" fmla="*/ 0 h 41"/>
                  <a:gd name="T16" fmla="*/ 0 w 126"/>
                  <a:gd name="T17" fmla="*/ 0 h 41"/>
                  <a:gd name="T18" fmla="*/ 0 w 126"/>
                  <a:gd name="T19" fmla="*/ 0 h 41"/>
                  <a:gd name="T20" fmla="*/ 0 w 126"/>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6"/>
                  <a:gd name="T34" fmla="*/ 0 h 41"/>
                  <a:gd name="T35" fmla="*/ 126 w 126"/>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6" h="41">
                    <a:moveTo>
                      <a:pt x="21" y="0"/>
                    </a:moveTo>
                    <a:lnTo>
                      <a:pt x="120" y="0"/>
                    </a:lnTo>
                    <a:lnTo>
                      <a:pt x="121" y="11"/>
                    </a:lnTo>
                    <a:lnTo>
                      <a:pt x="122" y="21"/>
                    </a:lnTo>
                    <a:lnTo>
                      <a:pt x="124" y="31"/>
                    </a:lnTo>
                    <a:lnTo>
                      <a:pt x="126" y="41"/>
                    </a:lnTo>
                    <a:lnTo>
                      <a:pt x="0" y="41"/>
                    </a:lnTo>
                    <a:lnTo>
                      <a:pt x="5" y="31"/>
                    </a:lnTo>
                    <a:lnTo>
                      <a:pt x="11" y="21"/>
                    </a:lnTo>
                    <a:lnTo>
                      <a:pt x="16" y="11"/>
                    </a:lnTo>
                    <a:lnTo>
                      <a:pt x="21" y="0"/>
                    </a:lnTo>
                    <a:close/>
                  </a:path>
                </a:pathLst>
              </a:custGeom>
              <a:solidFill>
                <a:srgbClr val="47B7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14" name="Freeform 135">
                <a:extLst>
                  <a:ext uri="{FF2B5EF4-FFF2-40B4-BE49-F238E27FC236}">
                    <a16:creationId xmlns:a16="http://schemas.microsoft.com/office/drawing/2014/main" id="{942936DD-25D7-4153-8A24-6470B4EBF35E}"/>
                  </a:ext>
                </a:extLst>
              </p:cNvPr>
              <p:cNvSpPr>
                <a:spLocks/>
              </p:cNvSpPr>
              <p:nvPr/>
            </p:nvSpPr>
            <p:spPr bwMode="auto">
              <a:xfrm>
                <a:off x="5487" y="2655"/>
                <a:ext cx="18" cy="5"/>
              </a:xfrm>
              <a:custGeom>
                <a:avLst/>
                <a:gdLst>
                  <a:gd name="T0" fmla="*/ 0 w 140"/>
                  <a:gd name="T1" fmla="*/ 0 h 41"/>
                  <a:gd name="T2" fmla="*/ 0 w 140"/>
                  <a:gd name="T3" fmla="*/ 0 h 41"/>
                  <a:gd name="T4" fmla="*/ 0 w 140"/>
                  <a:gd name="T5" fmla="*/ 0 h 41"/>
                  <a:gd name="T6" fmla="*/ 0 w 140"/>
                  <a:gd name="T7" fmla="*/ 0 h 41"/>
                  <a:gd name="T8" fmla="*/ 0 w 140"/>
                  <a:gd name="T9" fmla="*/ 0 h 41"/>
                  <a:gd name="T10" fmla="*/ 0 w 140"/>
                  <a:gd name="T11" fmla="*/ 0 h 41"/>
                  <a:gd name="T12" fmla="*/ 0 w 140"/>
                  <a:gd name="T13" fmla="*/ 0 h 41"/>
                  <a:gd name="T14" fmla="*/ 0 w 140"/>
                  <a:gd name="T15" fmla="*/ 0 h 41"/>
                  <a:gd name="T16" fmla="*/ 0 w 140"/>
                  <a:gd name="T17" fmla="*/ 0 h 41"/>
                  <a:gd name="T18" fmla="*/ 0 w 140"/>
                  <a:gd name="T19" fmla="*/ 0 h 41"/>
                  <a:gd name="T20" fmla="*/ 0 w 140"/>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0"/>
                  <a:gd name="T34" fmla="*/ 0 h 41"/>
                  <a:gd name="T35" fmla="*/ 140 w 140"/>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0" h="41">
                    <a:moveTo>
                      <a:pt x="21" y="0"/>
                    </a:moveTo>
                    <a:lnTo>
                      <a:pt x="132" y="0"/>
                    </a:lnTo>
                    <a:lnTo>
                      <a:pt x="134" y="10"/>
                    </a:lnTo>
                    <a:lnTo>
                      <a:pt x="136" y="20"/>
                    </a:lnTo>
                    <a:lnTo>
                      <a:pt x="138" y="30"/>
                    </a:lnTo>
                    <a:lnTo>
                      <a:pt x="140" y="41"/>
                    </a:lnTo>
                    <a:lnTo>
                      <a:pt x="0" y="41"/>
                    </a:lnTo>
                    <a:lnTo>
                      <a:pt x="5" y="30"/>
                    </a:lnTo>
                    <a:lnTo>
                      <a:pt x="10" y="20"/>
                    </a:lnTo>
                    <a:lnTo>
                      <a:pt x="15" y="10"/>
                    </a:lnTo>
                    <a:lnTo>
                      <a:pt x="21" y="0"/>
                    </a:lnTo>
                    <a:close/>
                  </a:path>
                </a:pathLst>
              </a:custGeom>
              <a:solidFill>
                <a:srgbClr val="43B6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15" name="Freeform 136">
                <a:extLst>
                  <a:ext uri="{FF2B5EF4-FFF2-40B4-BE49-F238E27FC236}">
                    <a16:creationId xmlns:a16="http://schemas.microsoft.com/office/drawing/2014/main" id="{95984B93-AC49-47EA-A239-6B05ECB05464}"/>
                  </a:ext>
                </a:extLst>
              </p:cNvPr>
              <p:cNvSpPr>
                <a:spLocks/>
              </p:cNvSpPr>
              <p:nvPr/>
            </p:nvSpPr>
            <p:spPr bwMode="auto">
              <a:xfrm>
                <a:off x="5486" y="2658"/>
                <a:ext cx="19" cy="5"/>
              </a:xfrm>
              <a:custGeom>
                <a:avLst/>
                <a:gdLst>
                  <a:gd name="T0" fmla="*/ 0 w 155"/>
                  <a:gd name="T1" fmla="*/ 0 h 41"/>
                  <a:gd name="T2" fmla="*/ 0 w 155"/>
                  <a:gd name="T3" fmla="*/ 0 h 41"/>
                  <a:gd name="T4" fmla="*/ 0 w 155"/>
                  <a:gd name="T5" fmla="*/ 0 h 41"/>
                  <a:gd name="T6" fmla="*/ 0 w 155"/>
                  <a:gd name="T7" fmla="*/ 0 h 41"/>
                  <a:gd name="T8" fmla="*/ 0 w 155"/>
                  <a:gd name="T9" fmla="*/ 0 h 41"/>
                  <a:gd name="T10" fmla="*/ 0 w 155"/>
                  <a:gd name="T11" fmla="*/ 0 h 41"/>
                  <a:gd name="T12" fmla="*/ 0 w 155"/>
                  <a:gd name="T13" fmla="*/ 0 h 41"/>
                  <a:gd name="T14" fmla="*/ 0 w 155"/>
                  <a:gd name="T15" fmla="*/ 0 h 41"/>
                  <a:gd name="T16" fmla="*/ 0 w 155"/>
                  <a:gd name="T17" fmla="*/ 0 h 41"/>
                  <a:gd name="T18" fmla="*/ 0 w 155"/>
                  <a:gd name="T19" fmla="*/ 0 h 41"/>
                  <a:gd name="T20" fmla="*/ 0 w 155"/>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5"/>
                  <a:gd name="T34" fmla="*/ 0 h 41"/>
                  <a:gd name="T35" fmla="*/ 155 w 155"/>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5" h="41">
                    <a:moveTo>
                      <a:pt x="20" y="0"/>
                    </a:moveTo>
                    <a:lnTo>
                      <a:pt x="146" y="0"/>
                    </a:lnTo>
                    <a:lnTo>
                      <a:pt x="148" y="10"/>
                    </a:lnTo>
                    <a:lnTo>
                      <a:pt x="150" y="21"/>
                    </a:lnTo>
                    <a:lnTo>
                      <a:pt x="153" y="31"/>
                    </a:lnTo>
                    <a:lnTo>
                      <a:pt x="155" y="41"/>
                    </a:lnTo>
                    <a:lnTo>
                      <a:pt x="0" y="41"/>
                    </a:lnTo>
                    <a:lnTo>
                      <a:pt x="5" y="31"/>
                    </a:lnTo>
                    <a:lnTo>
                      <a:pt x="10" y="21"/>
                    </a:lnTo>
                    <a:lnTo>
                      <a:pt x="15" y="10"/>
                    </a:lnTo>
                    <a:lnTo>
                      <a:pt x="20" y="0"/>
                    </a:lnTo>
                    <a:close/>
                  </a:path>
                </a:pathLst>
              </a:custGeom>
              <a:solidFill>
                <a:srgbClr val="3EB5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16" name="Freeform 137">
                <a:extLst>
                  <a:ext uri="{FF2B5EF4-FFF2-40B4-BE49-F238E27FC236}">
                    <a16:creationId xmlns:a16="http://schemas.microsoft.com/office/drawing/2014/main" id="{41858DBC-B908-4933-874B-BEF5AECF0D1C}"/>
                  </a:ext>
                </a:extLst>
              </p:cNvPr>
              <p:cNvSpPr>
                <a:spLocks/>
              </p:cNvSpPr>
              <p:nvPr/>
            </p:nvSpPr>
            <p:spPr bwMode="auto">
              <a:xfrm>
                <a:off x="5485" y="2660"/>
                <a:ext cx="21" cy="5"/>
              </a:xfrm>
              <a:custGeom>
                <a:avLst/>
                <a:gdLst>
                  <a:gd name="T0" fmla="*/ 0 w 170"/>
                  <a:gd name="T1" fmla="*/ 0 h 40"/>
                  <a:gd name="T2" fmla="*/ 0 w 170"/>
                  <a:gd name="T3" fmla="*/ 0 h 40"/>
                  <a:gd name="T4" fmla="*/ 0 w 170"/>
                  <a:gd name="T5" fmla="*/ 0 h 40"/>
                  <a:gd name="T6" fmla="*/ 0 w 170"/>
                  <a:gd name="T7" fmla="*/ 0 h 40"/>
                  <a:gd name="T8" fmla="*/ 0 w 170"/>
                  <a:gd name="T9" fmla="*/ 0 h 40"/>
                  <a:gd name="T10" fmla="*/ 0 w 170"/>
                  <a:gd name="T11" fmla="*/ 0 h 40"/>
                  <a:gd name="T12" fmla="*/ 0 w 170"/>
                  <a:gd name="T13" fmla="*/ 0 h 40"/>
                  <a:gd name="T14" fmla="*/ 0 w 170"/>
                  <a:gd name="T15" fmla="*/ 0 h 40"/>
                  <a:gd name="T16" fmla="*/ 0 w 170"/>
                  <a:gd name="T17" fmla="*/ 0 h 40"/>
                  <a:gd name="T18" fmla="*/ 0 w 170"/>
                  <a:gd name="T19" fmla="*/ 0 h 40"/>
                  <a:gd name="T20" fmla="*/ 0 w 170"/>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0"/>
                  <a:gd name="T34" fmla="*/ 0 h 40"/>
                  <a:gd name="T35" fmla="*/ 170 w 170"/>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0" h="40">
                    <a:moveTo>
                      <a:pt x="19" y="0"/>
                    </a:moveTo>
                    <a:lnTo>
                      <a:pt x="159" y="0"/>
                    </a:lnTo>
                    <a:lnTo>
                      <a:pt x="162" y="10"/>
                    </a:lnTo>
                    <a:lnTo>
                      <a:pt x="164" y="20"/>
                    </a:lnTo>
                    <a:lnTo>
                      <a:pt x="167" y="30"/>
                    </a:lnTo>
                    <a:lnTo>
                      <a:pt x="170" y="40"/>
                    </a:lnTo>
                    <a:lnTo>
                      <a:pt x="0" y="40"/>
                    </a:lnTo>
                    <a:lnTo>
                      <a:pt x="5" y="30"/>
                    </a:lnTo>
                    <a:lnTo>
                      <a:pt x="9" y="20"/>
                    </a:lnTo>
                    <a:lnTo>
                      <a:pt x="14" y="10"/>
                    </a:lnTo>
                    <a:lnTo>
                      <a:pt x="19" y="0"/>
                    </a:lnTo>
                    <a:close/>
                  </a:path>
                </a:pathLst>
              </a:custGeom>
              <a:solidFill>
                <a:srgbClr val="3AB4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17" name="Freeform 138">
                <a:extLst>
                  <a:ext uri="{FF2B5EF4-FFF2-40B4-BE49-F238E27FC236}">
                    <a16:creationId xmlns:a16="http://schemas.microsoft.com/office/drawing/2014/main" id="{6FC3F7B8-C8D2-47D3-AA55-3E7132E81A31}"/>
                  </a:ext>
                </a:extLst>
              </p:cNvPr>
              <p:cNvSpPr>
                <a:spLocks/>
              </p:cNvSpPr>
              <p:nvPr/>
            </p:nvSpPr>
            <p:spPr bwMode="auto">
              <a:xfrm>
                <a:off x="5484" y="2663"/>
                <a:ext cx="23" cy="5"/>
              </a:xfrm>
              <a:custGeom>
                <a:avLst/>
                <a:gdLst>
                  <a:gd name="T0" fmla="*/ 0 w 185"/>
                  <a:gd name="T1" fmla="*/ 0 h 41"/>
                  <a:gd name="T2" fmla="*/ 0 w 185"/>
                  <a:gd name="T3" fmla="*/ 0 h 41"/>
                  <a:gd name="T4" fmla="*/ 0 w 185"/>
                  <a:gd name="T5" fmla="*/ 0 h 41"/>
                  <a:gd name="T6" fmla="*/ 0 w 185"/>
                  <a:gd name="T7" fmla="*/ 0 h 41"/>
                  <a:gd name="T8" fmla="*/ 0 w 185"/>
                  <a:gd name="T9" fmla="*/ 0 h 41"/>
                  <a:gd name="T10" fmla="*/ 0 w 185"/>
                  <a:gd name="T11" fmla="*/ 0 h 41"/>
                  <a:gd name="T12" fmla="*/ 0 w 185"/>
                  <a:gd name="T13" fmla="*/ 0 h 41"/>
                  <a:gd name="T14" fmla="*/ 0 w 185"/>
                  <a:gd name="T15" fmla="*/ 0 h 41"/>
                  <a:gd name="T16" fmla="*/ 0 w 185"/>
                  <a:gd name="T17" fmla="*/ 0 h 41"/>
                  <a:gd name="T18" fmla="*/ 0 w 185"/>
                  <a:gd name="T19" fmla="*/ 0 h 41"/>
                  <a:gd name="T20" fmla="*/ 0 w 185"/>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
                  <a:gd name="T34" fmla="*/ 0 h 41"/>
                  <a:gd name="T35" fmla="*/ 185 w 185"/>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 h="41">
                    <a:moveTo>
                      <a:pt x="18" y="0"/>
                    </a:moveTo>
                    <a:lnTo>
                      <a:pt x="173" y="0"/>
                    </a:lnTo>
                    <a:lnTo>
                      <a:pt x="176" y="10"/>
                    </a:lnTo>
                    <a:lnTo>
                      <a:pt x="179" y="20"/>
                    </a:lnTo>
                    <a:lnTo>
                      <a:pt x="182" y="31"/>
                    </a:lnTo>
                    <a:lnTo>
                      <a:pt x="185" y="41"/>
                    </a:lnTo>
                    <a:lnTo>
                      <a:pt x="0" y="41"/>
                    </a:lnTo>
                    <a:lnTo>
                      <a:pt x="5" y="31"/>
                    </a:lnTo>
                    <a:lnTo>
                      <a:pt x="9" y="20"/>
                    </a:lnTo>
                    <a:lnTo>
                      <a:pt x="14" y="10"/>
                    </a:lnTo>
                    <a:lnTo>
                      <a:pt x="18" y="0"/>
                    </a:lnTo>
                    <a:close/>
                  </a:path>
                </a:pathLst>
              </a:custGeom>
              <a:solidFill>
                <a:srgbClr val="35B3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18" name="Freeform 139">
                <a:extLst>
                  <a:ext uri="{FF2B5EF4-FFF2-40B4-BE49-F238E27FC236}">
                    <a16:creationId xmlns:a16="http://schemas.microsoft.com/office/drawing/2014/main" id="{4FFF2B40-A8EE-4B1B-A556-56DA081540D1}"/>
                  </a:ext>
                </a:extLst>
              </p:cNvPr>
              <p:cNvSpPr>
                <a:spLocks/>
              </p:cNvSpPr>
              <p:nvPr/>
            </p:nvSpPr>
            <p:spPr bwMode="auto">
              <a:xfrm>
                <a:off x="5482" y="2665"/>
                <a:ext cx="26" cy="6"/>
              </a:xfrm>
              <a:custGeom>
                <a:avLst/>
                <a:gdLst>
                  <a:gd name="T0" fmla="*/ 0 w 202"/>
                  <a:gd name="T1" fmla="*/ 0 h 42"/>
                  <a:gd name="T2" fmla="*/ 0 w 202"/>
                  <a:gd name="T3" fmla="*/ 0 h 42"/>
                  <a:gd name="T4" fmla="*/ 0 w 202"/>
                  <a:gd name="T5" fmla="*/ 0 h 42"/>
                  <a:gd name="T6" fmla="*/ 0 w 202"/>
                  <a:gd name="T7" fmla="*/ 0 h 42"/>
                  <a:gd name="T8" fmla="*/ 0 w 202"/>
                  <a:gd name="T9" fmla="*/ 0 h 42"/>
                  <a:gd name="T10" fmla="*/ 0 w 202"/>
                  <a:gd name="T11" fmla="*/ 0 h 42"/>
                  <a:gd name="T12" fmla="*/ 0 w 202"/>
                  <a:gd name="T13" fmla="*/ 0 h 42"/>
                  <a:gd name="T14" fmla="*/ 0 w 202"/>
                  <a:gd name="T15" fmla="*/ 0 h 42"/>
                  <a:gd name="T16" fmla="*/ 0 w 202"/>
                  <a:gd name="T17" fmla="*/ 0 h 42"/>
                  <a:gd name="T18" fmla="*/ 0 w 202"/>
                  <a:gd name="T19" fmla="*/ 0 h 42"/>
                  <a:gd name="T20" fmla="*/ 0 w 202"/>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2"/>
                  <a:gd name="T34" fmla="*/ 0 h 42"/>
                  <a:gd name="T35" fmla="*/ 202 w 202"/>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2" h="42">
                    <a:moveTo>
                      <a:pt x="19" y="0"/>
                    </a:moveTo>
                    <a:lnTo>
                      <a:pt x="189" y="0"/>
                    </a:lnTo>
                    <a:lnTo>
                      <a:pt x="192" y="11"/>
                    </a:lnTo>
                    <a:lnTo>
                      <a:pt x="195" y="21"/>
                    </a:lnTo>
                    <a:lnTo>
                      <a:pt x="198" y="31"/>
                    </a:lnTo>
                    <a:lnTo>
                      <a:pt x="202" y="42"/>
                    </a:lnTo>
                    <a:lnTo>
                      <a:pt x="0" y="42"/>
                    </a:lnTo>
                    <a:lnTo>
                      <a:pt x="5" y="31"/>
                    </a:lnTo>
                    <a:lnTo>
                      <a:pt x="10" y="21"/>
                    </a:lnTo>
                    <a:lnTo>
                      <a:pt x="15" y="11"/>
                    </a:lnTo>
                    <a:lnTo>
                      <a:pt x="19" y="0"/>
                    </a:lnTo>
                    <a:close/>
                  </a:path>
                </a:pathLst>
              </a:custGeom>
              <a:solidFill>
                <a:srgbClr val="2DB2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19" name="Freeform 140">
                <a:extLst>
                  <a:ext uri="{FF2B5EF4-FFF2-40B4-BE49-F238E27FC236}">
                    <a16:creationId xmlns:a16="http://schemas.microsoft.com/office/drawing/2014/main" id="{023B057F-325A-4052-8958-997F730AB1D6}"/>
                  </a:ext>
                </a:extLst>
              </p:cNvPr>
              <p:cNvSpPr>
                <a:spLocks/>
              </p:cNvSpPr>
              <p:nvPr/>
            </p:nvSpPr>
            <p:spPr bwMode="auto">
              <a:xfrm>
                <a:off x="5481" y="2668"/>
                <a:ext cx="28" cy="5"/>
              </a:xfrm>
              <a:custGeom>
                <a:avLst/>
                <a:gdLst>
                  <a:gd name="T0" fmla="*/ 0 w 218"/>
                  <a:gd name="T1" fmla="*/ 0 h 42"/>
                  <a:gd name="T2" fmla="*/ 0 w 218"/>
                  <a:gd name="T3" fmla="*/ 0 h 42"/>
                  <a:gd name="T4" fmla="*/ 0 w 218"/>
                  <a:gd name="T5" fmla="*/ 0 h 42"/>
                  <a:gd name="T6" fmla="*/ 0 w 218"/>
                  <a:gd name="T7" fmla="*/ 0 h 42"/>
                  <a:gd name="T8" fmla="*/ 0 w 218"/>
                  <a:gd name="T9" fmla="*/ 0 h 42"/>
                  <a:gd name="T10" fmla="*/ 0 w 218"/>
                  <a:gd name="T11" fmla="*/ 0 h 42"/>
                  <a:gd name="T12" fmla="*/ 0 w 218"/>
                  <a:gd name="T13" fmla="*/ 0 h 42"/>
                  <a:gd name="T14" fmla="*/ 0 w 218"/>
                  <a:gd name="T15" fmla="*/ 0 h 42"/>
                  <a:gd name="T16" fmla="*/ 0 w 218"/>
                  <a:gd name="T17" fmla="*/ 0 h 42"/>
                  <a:gd name="T18" fmla="*/ 0 w 218"/>
                  <a:gd name="T19" fmla="*/ 0 h 42"/>
                  <a:gd name="T20" fmla="*/ 0 w 218"/>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8"/>
                  <a:gd name="T34" fmla="*/ 0 h 42"/>
                  <a:gd name="T35" fmla="*/ 218 w 218"/>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8" h="42">
                    <a:moveTo>
                      <a:pt x="18" y="0"/>
                    </a:moveTo>
                    <a:lnTo>
                      <a:pt x="203" y="0"/>
                    </a:lnTo>
                    <a:lnTo>
                      <a:pt x="206" y="10"/>
                    </a:lnTo>
                    <a:lnTo>
                      <a:pt x="210" y="21"/>
                    </a:lnTo>
                    <a:lnTo>
                      <a:pt x="214" y="31"/>
                    </a:lnTo>
                    <a:lnTo>
                      <a:pt x="218" y="42"/>
                    </a:lnTo>
                    <a:lnTo>
                      <a:pt x="0" y="42"/>
                    </a:lnTo>
                    <a:lnTo>
                      <a:pt x="4" y="31"/>
                    </a:lnTo>
                    <a:lnTo>
                      <a:pt x="8" y="20"/>
                    </a:lnTo>
                    <a:lnTo>
                      <a:pt x="13" y="10"/>
                    </a:lnTo>
                    <a:lnTo>
                      <a:pt x="18" y="0"/>
                    </a:lnTo>
                    <a:close/>
                  </a:path>
                </a:pathLst>
              </a:custGeom>
              <a:solidFill>
                <a:srgbClr val="28B1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20" name="Freeform 141">
                <a:extLst>
                  <a:ext uri="{FF2B5EF4-FFF2-40B4-BE49-F238E27FC236}">
                    <a16:creationId xmlns:a16="http://schemas.microsoft.com/office/drawing/2014/main" id="{E3D576A1-9022-48E3-9F63-1D72DAF950FD}"/>
                  </a:ext>
                </a:extLst>
              </p:cNvPr>
              <p:cNvSpPr>
                <a:spLocks/>
              </p:cNvSpPr>
              <p:nvPr/>
            </p:nvSpPr>
            <p:spPr bwMode="auto">
              <a:xfrm>
                <a:off x="5480" y="2671"/>
                <a:ext cx="29" cy="5"/>
              </a:xfrm>
              <a:custGeom>
                <a:avLst/>
                <a:gdLst>
                  <a:gd name="T0" fmla="*/ 0 w 233"/>
                  <a:gd name="T1" fmla="*/ 0 h 41"/>
                  <a:gd name="T2" fmla="*/ 0 w 233"/>
                  <a:gd name="T3" fmla="*/ 0 h 41"/>
                  <a:gd name="T4" fmla="*/ 0 w 233"/>
                  <a:gd name="T5" fmla="*/ 0 h 41"/>
                  <a:gd name="T6" fmla="*/ 0 w 233"/>
                  <a:gd name="T7" fmla="*/ 0 h 41"/>
                  <a:gd name="T8" fmla="*/ 0 w 233"/>
                  <a:gd name="T9" fmla="*/ 0 h 41"/>
                  <a:gd name="T10" fmla="*/ 0 w 233"/>
                  <a:gd name="T11" fmla="*/ 0 h 41"/>
                  <a:gd name="T12" fmla="*/ 0 w 233"/>
                  <a:gd name="T13" fmla="*/ 0 h 41"/>
                  <a:gd name="T14" fmla="*/ 0 w 233"/>
                  <a:gd name="T15" fmla="*/ 0 h 41"/>
                  <a:gd name="T16" fmla="*/ 0 w 233"/>
                  <a:gd name="T17" fmla="*/ 0 h 41"/>
                  <a:gd name="T18" fmla="*/ 0 w 233"/>
                  <a:gd name="T19" fmla="*/ 0 h 41"/>
                  <a:gd name="T20" fmla="*/ 0 w 233"/>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3"/>
                  <a:gd name="T34" fmla="*/ 0 h 41"/>
                  <a:gd name="T35" fmla="*/ 233 w 233"/>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3" h="41">
                    <a:moveTo>
                      <a:pt x="16" y="0"/>
                    </a:moveTo>
                    <a:lnTo>
                      <a:pt x="218" y="0"/>
                    </a:lnTo>
                    <a:lnTo>
                      <a:pt x="222" y="10"/>
                    </a:lnTo>
                    <a:lnTo>
                      <a:pt x="226" y="21"/>
                    </a:lnTo>
                    <a:lnTo>
                      <a:pt x="230" y="31"/>
                    </a:lnTo>
                    <a:lnTo>
                      <a:pt x="233" y="41"/>
                    </a:lnTo>
                    <a:lnTo>
                      <a:pt x="0" y="41"/>
                    </a:lnTo>
                    <a:lnTo>
                      <a:pt x="4" y="31"/>
                    </a:lnTo>
                    <a:lnTo>
                      <a:pt x="8" y="21"/>
                    </a:lnTo>
                    <a:lnTo>
                      <a:pt x="12" y="10"/>
                    </a:lnTo>
                    <a:lnTo>
                      <a:pt x="16" y="0"/>
                    </a:lnTo>
                    <a:close/>
                  </a:path>
                </a:pathLst>
              </a:custGeom>
              <a:solidFill>
                <a:srgbClr val="21B0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21" name="Freeform 142">
                <a:extLst>
                  <a:ext uri="{FF2B5EF4-FFF2-40B4-BE49-F238E27FC236}">
                    <a16:creationId xmlns:a16="http://schemas.microsoft.com/office/drawing/2014/main" id="{F740E514-4F95-4279-B2B7-43AC69A88A1C}"/>
                  </a:ext>
                </a:extLst>
              </p:cNvPr>
              <p:cNvSpPr>
                <a:spLocks/>
              </p:cNvSpPr>
              <p:nvPr/>
            </p:nvSpPr>
            <p:spPr bwMode="auto">
              <a:xfrm>
                <a:off x="5479" y="2673"/>
                <a:ext cx="31" cy="5"/>
              </a:xfrm>
              <a:custGeom>
                <a:avLst/>
                <a:gdLst>
                  <a:gd name="T0" fmla="*/ 0 w 249"/>
                  <a:gd name="T1" fmla="*/ 0 h 40"/>
                  <a:gd name="T2" fmla="*/ 0 w 249"/>
                  <a:gd name="T3" fmla="*/ 0 h 40"/>
                  <a:gd name="T4" fmla="*/ 0 w 249"/>
                  <a:gd name="T5" fmla="*/ 0 h 40"/>
                  <a:gd name="T6" fmla="*/ 0 w 249"/>
                  <a:gd name="T7" fmla="*/ 0 h 40"/>
                  <a:gd name="T8" fmla="*/ 0 w 249"/>
                  <a:gd name="T9" fmla="*/ 0 h 40"/>
                  <a:gd name="T10" fmla="*/ 0 w 249"/>
                  <a:gd name="T11" fmla="*/ 0 h 40"/>
                  <a:gd name="T12" fmla="*/ 0 w 249"/>
                  <a:gd name="T13" fmla="*/ 0 h 40"/>
                  <a:gd name="T14" fmla="*/ 0 w 249"/>
                  <a:gd name="T15" fmla="*/ 0 h 40"/>
                  <a:gd name="T16" fmla="*/ 0 w 249"/>
                  <a:gd name="T17" fmla="*/ 0 h 40"/>
                  <a:gd name="T18" fmla="*/ 0 w 249"/>
                  <a:gd name="T19" fmla="*/ 0 h 40"/>
                  <a:gd name="T20" fmla="*/ 0 w 249"/>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9"/>
                  <a:gd name="T34" fmla="*/ 0 h 40"/>
                  <a:gd name="T35" fmla="*/ 249 w 249"/>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9" h="40">
                    <a:moveTo>
                      <a:pt x="16" y="0"/>
                    </a:moveTo>
                    <a:lnTo>
                      <a:pt x="234" y="0"/>
                    </a:lnTo>
                    <a:lnTo>
                      <a:pt x="238" y="10"/>
                    </a:lnTo>
                    <a:lnTo>
                      <a:pt x="241" y="20"/>
                    </a:lnTo>
                    <a:lnTo>
                      <a:pt x="245" y="30"/>
                    </a:lnTo>
                    <a:lnTo>
                      <a:pt x="249" y="40"/>
                    </a:lnTo>
                    <a:lnTo>
                      <a:pt x="0" y="40"/>
                    </a:lnTo>
                    <a:lnTo>
                      <a:pt x="4" y="30"/>
                    </a:lnTo>
                    <a:lnTo>
                      <a:pt x="8" y="20"/>
                    </a:lnTo>
                    <a:lnTo>
                      <a:pt x="12" y="10"/>
                    </a:lnTo>
                    <a:lnTo>
                      <a:pt x="16" y="0"/>
                    </a:lnTo>
                    <a:close/>
                  </a:path>
                </a:pathLst>
              </a:custGeom>
              <a:solidFill>
                <a:srgbClr val="19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22" name="Freeform 143">
                <a:extLst>
                  <a:ext uri="{FF2B5EF4-FFF2-40B4-BE49-F238E27FC236}">
                    <a16:creationId xmlns:a16="http://schemas.microsoft.com/office/drawing/2014/main" id="{E755F7A9-04E3-4993-A904-27C52800A84D}"/>
                  </a:ext>
                </a:extLst>
              </p:cNvPr>
              <p:cNvSpPr>
                <a:spLocks/>
              </p:cNvSpPr>
              <p:nvPr/>
            </p:nvSpPr>
            <p:spPr bwMode="auto">
              <a:xfrm>
                <a:off x="5478" y="2676"/>
                <a:ext cx="34" cy="5"/>
              </a:xfrm>
              <a:custGeom>
                <a:avLst/>
                <a:gdLst>
                  <a:gd name="T0" fmla="*/ 0 w 264"/>
                  <a:gd name="T1" fmla="*/ 0 h 41"/>
                  <a:gd name="T2" fmla="*/ 0 w 264"/>
                  <a:gd name="T3" fmla="*/ 0 h 41"/>
                  <a:gd name="T4" fmla="*/ 0 w 264"/>
                  <a:gd name="T5" fmla="*/ 0 h 41"/>
                  <a:gd name="T6" fmla="*/ 0 w 264"/>
                  <a:gd name="T7" fmla="*/ 0 h 41"/>
                  <a:gd name="T8" fmla="*/ 0 w 264"/>
                  <a:gd name="T9" fmla="*/ 0 h 41"/>
                  <a:gd name="T10" fmla="*/ 0 w 264"/>
                  <a:gd name="T11" fmla="*/ 0 h 41"/>
                  <a:gd name="T12" fmla="*/ 0 w 264"/>
                  <a:gd name="T13" fmla="*/ 0 h 41"/>
                  <a:gd name="T14" fmla="*/ 0 w 264"/>
                  <a:gd name="T15" fmla="*/ 0 h 41"/>
                  <a:gd name="T16" fmla="*/ 0 w 264"/>
                  <a:gd name="T17" fmla="*/ 0 h 41"/>
                  <a:gd name="T18" fmla="*/ 0 w 264"/>
                  <a:gd name="T19" fmla="*/ 0 h 41"/>
                  <a:gd name="T20" fmla="*/ 0 w 264"/>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4"/>
                  <a:gd name="T34" fmla="*/ 0 h 41"/>
                  <a:gd name="T35" fmla="*/ 264 w 264"/>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4" h="41">
                    <a:moveTo>
                      <a:pt x="15" y="0"/>
                    </a:moveTo>
                    <a:lnTo>
                      <a:pt x="248" y="0"/>
                    </a:lnTo>
                    <a:lnTo>
                      <a:pt x="252" y="10"/>
                    </a:lnTo>
                    <a:lnTo>
                      <a:pt x="256" y="20"/>
                    </a:lnTo>
                    <a:lnTo>
                      <a:pt x="260" y="30"/>
                    </a:lnTo>
                    <a:lnTo>
                      <a:pt x="264" y="41"/>
                    </a:lnTo>
                    <a:lnTo>
                      <a:pt x="0" y="41"/>
                    </a:lnTo>
                    <a:lnTo>
                      <a:pt x="4" y="30"/>
                    </a:lnTo>
                    <a:lnTo>
                      <a:pt x="7" y="20"/>
                    </a:lnTo>
                    <a:lnTo>
                      <a:pt x="11" y="10"/>
                    </a:lnTo>
                    <a:lnTo>
                      <a:pt x="15" y="0"/>
                    </a:lnTo>
                    <a:close/>
                  </a:path>
                </a:pathLst>
              </a:custGeom>
              <a:solidFill>
                <a:srgbClr val="0CAE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23" name="Freeform 144">
                <a:extLst>
                  <a:ext uri="{FF2B5EF4-FFF2-40B4-BE49-F238E27FC236}">
                    <a16:creationId xmlns:a16="http://schemas.microsoft.com/office/drawing/2014/main" id="{FAF2BDF9-805C-48A5-8C24-669227EB7244}"/>
                  </a:ext>
                </a:extLst>
              </p:cNvPr>
              <p:cNvSpPr>
                <a:spLocks/>
              </p:cNvSpPr>
              <p:nvPr/>
            </p:nvSpPr>
            <p:spPr bwMode="auto">
              <a:xfrm>
                <a:off x="5478" y="2678"/>
                <a:ext cx="35" cy="5"/>
              </a:xfrm>
              <a:custGeom>
                <a:avLst/>
                <a:gdLst>
                  <a:gd name="T0" fmla="*/ 0 w 279"/>
                  <a:gd name="T1" fmla="*/ 0 h 41"/>
                  <a:gd name="T2" fmla="*/ 0 w 279"/>
                  <a:gd name="T3" fmla="*/ 0 h 41"/>
                  <a:gd name="T4" fmla="*/ 0 w 279"/>
                  <a:gd name="T5" fmla="*/ 0 h 41"/>
                  <a:gd name="T6" fmla="*/ 0 w 279"/>
                  <a:gd name="T7" fmla="*/ 0 h 41"/>
                  <a:gd name="T8" fmla="*/ 0 w 279"/>
                  <a:gd name="T9" fmla="*/ 0 h 41"/>
                  <a:gd name="T10" fmla="*/ 0 w 279"/>
                  <a:gd name="T11" fmla="*/ 0 h 41"/>
                  <a:gd name="T12" fmla="*/ 0 w 279"/>
                  <a:gd name="T13" fmla="*/ 0 h 41"/>
                  <a:gd name="T14" fmla="*/ 0 w 279"/>
                  <a:gd name="T15" fmla="*/ 0 h 41"/>
                  <a:gd name="T16" fmla="*/ 0 w 279"/>
                  <a:gd name="T17" fmla="*/ 0 h 41"/>
                  <a:gd name="T18" fmla="*/ 0 w 279"/>
                  <a:gd name="T19" fmla="*/ 0 h 41"/>
                  <a:gd name="T20" fmla="*/ 0 w 279"/>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9"/>
                  <a:gd name="T34" fmla="*/ 0 h 41"/>
                  <a:gd name="T35" fmla="*/ 279 w 279"/>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9" h="41">
                    <a:moveTo>
                      <a:pt x="14" y="0"/>
                    </a:moveTo>
                    <a:lnTo>
                      <a:pt x="263" y="0"/>
                    </a:lnTo>
                    <a:lnTo>
                      <a:pt x="267" y="10"/>
                    </a:lnTo>
                    <a:lnTo>
                      <a:pt x="271" y="21"/>
                    </a:lnTo>
                    <a:lnTo>
                      <a:pt x="275" y="31"/>
                    </a:lnTo>
                    <a:lnTo>
                      <a:pt x="279" y="41"/>
                    </a:lnTo>
                    <a:lnTo>
                      <a:pt x="0" y="41"/>
                    </a:lnTo>
                    <a:lnTo>
                      <a:pt x="4" y="31"/>
                    </a:lnTo>
                    <a:lnTo>
                      <a:pt x="7" y="21"/>
                    </a:lnTo>
                    <a:lnTo>
                      <a:pt x="11" y="10"/>
                    </a:lnTo>
                    <a:lnTo>
                      <a:pt x="14" y="0"/>
                    </a:lnTo>
                    <a:close/>
                  </a:path>
                </a:pathLst>
              </a:custGeom>
              <a:solidFill>
                <a:srgbClr val="00AD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24" name="Freeform 145">
                <a:extLst>
                  <a:ext uri="{FF2B5EF4-FFF2-40B4-BE49-F238E27FC236}">
                    <a16:creationId xmlns:a16="http://schemas.microsoft.com/office/drawing/2014/main" id="{B700BFC5-C3E4-4BB9-A5FA-3A3F12899750}"/>
                  </a:ext>
                </a:extLst>
              </p:cNvPr>
              <p:cNvSpPr>
                <a:spLocks/>
              </p:cNvSpPr>
              <p:nvPr/>
            </p:nvSpPr>
            <p:spPr bwMode="auto">
              <a:xfrm>
                <a:off x="5477" y="2681"/>
                <a:ext cx="37" cy="5"/>
              </a:xfrm>
              <a:custGeom>
                <a:avLst/>
                <a:gdLst>
                  <a:gd name="T0" fmla="*/ 0 w 294"/>
                  <a:gd name="T1" fmla="*/ 0 h 40"/>
                  <a:gd name="T2" fmla="*/ 0 w 294"/>
                  <a:gd name="T3" fmla="*/ 0 h 40"/>
                  <a:gd name="T4" fmla="*/ 0 w 294"/>
                  <a:gd name="T5" fmla="*/ 0 h 40"/>
                  <a:gd name="T6" fmla="*/ 0 w 294"/>
                  <a:gd name="T7" fmla="*/ 0 h 40"/>
                  <a:gd name="T8" fmla="*/ 0 w 294"/>
                  <a:gd name="T9" fmla="*/ 0 h 40"/>
                  <a:gd name="T10" fmla="*/ 0 w 294"/>
                  <a:gd name="T11" fmla="*/ 0 h 40"/>
                  <a:gd name="T12" fmla="*/ 0 w 294"/>
                  <a:gd name="T13" fmla="*/ 0 h 40"/>
                  <a:gd name="T14" fmla="*/ 0 w 294"/>
                  <a:gd name="T15" fmla="*/ 0 h 40"/>
                  <a:gd name="T16" fmla="*/ 0 w 294"/>
                  <a:gd name="T17" fmla="*/ 0 h 40"/>
                  <a:gd name="T18" fmla="*/ 0 w 294"/>
                  <a:gd name="T19" fmla="*/ 0 h 40"/>
                  <a:gd name="T20" fmla="*/ 0 w 294"/>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4"/>
                  <a:gd name="T34" fmla="*/ 0 h 40"/>
                  <a:gd name="T35" fmla="*/ 294 w 294"/>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4" h="40">
                    <a:moveTo>
                      <a:pt x="14" y="0"/>
                    </a:moveTo>
                    <a:lnTo>
                      <a:pt x="278" y="0"/>
                    </a:lnTo>
                    <a:lnTo>
                      <a:pt x="282" y="10"/>
                    </a:lnTo>
                    <a:lnTo>
                      <a:pt x="286" y="20"/>
                    </a:lnTo>
                    <a:lnTo>
                      <a:pt x="290" y="30"/>
                    </a:lnTo>
                    <a:lnTo>
                      <a:pt x="294" y="40"/>
                    </a:lnTo>
                    <a:lnTo>
                      <a:pt x="0" y="40"/>
                    </a:lnTo>
                    <a:lnTo>
                      <a:pt x="3" y="30"/>
                    </a:lnTo>
                    <a:lnTo>
                      <a:pt x="7" y="20"/>
                    </a:lnTo>
                    <a:lnTo>
                      <a:pt x="11" y="10"/>
                    </a:lnTo>
                    <a:lnTo>
                      <a:pt x="14" y="0"/>
                    </a:lnTo>
                    <a:close/>
                  </a:path>
                </a:pathLst>
              </a:custGeom>
              <a:solidFill>
                <a:srgbClr val="00AC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25" name="Freeform 146">
                <a:extLst>
                  <a:ext uri="{FF2B5EF4-FFF2-40B4-BE49-F238E27FC236}">
                    <a16:creationId xmlns:a16="http://schemas.microsoft.com/office/drawing/2014/main" id="{BA4ED984-027B-413C-9D80-97EA434B3618}"/>
                  </a:ext>
                </a:extLst>
              </p:cNvPr>
              <p:cNvSpPr>
                <a:spLocks/>
              </p:cNvSpPr>
              <p:nvPr/>
            </p:nvSpPr>
            <p:spPr bwMode="auto">
              <a:xfrm>
                <a:off x="5476" y="2683"/>
                <a:ext cx="39" cy="5"/>
              </a:xfrm>
              <a:custGeom>
                <a:avLst/>
                <a:gdLst>
                  <a:gd name="T0" fmla="*/ 0 w 310"/>
                  <a:gd name="T1" fmla="*/ 0 h 41"/>
                  <a:gd name="T2" fmla="*/ 0 w 310"/>
                  <a:gd name="T3" fmla="*/ 0 h 41"/>
                  <a:gd name="T4" fmla="*/ 0 w 310"/>
                  <a:gd name="T5" fmla="*/ 0 h 41"/>
                  <a:gd name="T6" fmla="*/ 0 w 310"/>
                  <a:gd name="T7" fmla="*/ 0 h 41"/>
                  <a:gd name="T8" fmla="*/ 0 w 310"/>
                  <a:gd name="T9" fmla="*/ 0 h 41"/>
                  <a:gd name="T10" fmla="*/ 0 w 310"/>
                  <a:gd name="T11" fmla="*/ 0 h 41"/>
                  <a:gd name="T12" fmla="*/ 0 w 310"/>
                  <a:gd name="T13" fmla="*/ 0 h 41"/>
                  <a:gd name="T14" fmla="*/ 0 w 310"/>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10"/>
                  <a:gd name="T25" fmla="*/ 0 h 41"/>
                  <a:gd name="T26" fmla="*/ 310 w 310"/>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0" h="41">
                    <a:moveTo>
                      <a:pt x="13" y="0"/>
                    </a:moveTo>
                    <a:lnTo>
                      <a:pt x="292" y="0"/>
                    </a:lnTo>
                    <a:lnTo>
                      <a:pt x="310" y="41"/>
                    </a:lnTo>
                    <a:lnTo>
                      <a:pt x="0" y="41"/>
                    </a:lnTo>
                    <a:lnTo>
                      <a:pt x="3" y="31"/>
                    </a:lnTo>
                    <a:lnTo>
                      <a:pt x="6" y="20"/>
                    </a:lnTo>
                    <a:lnTo>
                      <a:pt x="9" y="10"/>
                    </a:lnTo>
                    <a:lnTo>
                      <a:pt x="13" y="0"/>
                    </a:lnTo>
                    <a:close/>
                  </a:path>
                </a:pathLst>
              </a:custGeom>
              <a:solidFill>
                <a:srgbClr val="00AB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26" name="Freeform 147">
                <a:extLst>
                  <a:ext uri="{FF2B5EF4-FFF2-40B4-BE49-F238E27FC236}">
                    <a16:creationId xmlns:a16="http://schemas.microsoft.com/office/drawing/2014/main" id="{9BA83D39-445E-4D6A-8DDF-495DC286A33E}"/>
                  </a:ext>
                </a:extLst>
              </p:cNvPr>
              <p:cNvSpPr>
                <a:spLocks/>
              </p:cNvSpPr>
              <p:nvPr/>
            </p:nvSpPr>
            <p:spPr bwMode="auto">
              <a:xfrm>
                <a:off x="5475" y="2686"/>
                <a:ext cx="41" cy="5"/>
              </a:xfrm>
              <a:custGeom>
                <a:avLst/>
                <a:gdLst>
                  <a:gd name="T0" fmla="*/ 0 w 324"/>
                  <a:gd name="T1" fmla="*/ 0 h 41"/>
                  <a:gd name="T2" fmla="*/ 0 w 324"/>
                  <a:gd name="T3" fmla="*/ 0 h 41"/>
                  <a:gd name="T4" fmla="*/ 0 w 324"/>
                  <a:gd name="T5" fmla="*/ 0 h 41"/>
                  <a:gd name="T6" fmla="*/ 0 w 324"/>
                  <a:gd name="T7" fmla="*/ 0 h 41"/>
                  <a:gd name="T8" fmla="*/ 0 w 324"/>
                  <a:gd name="T9" fmla="*/ 0 h 41"/>
                  <a:gd name="T10" fmla="*/ 0 w 324"/>
                  <a:gd name="T11" fmla="*/ 0 h 41"/>
                  <a:gd name="T12" fmla="*/ 0 w 324"/>
                  <a:gd name="T13" fmla="*/ 0 h 41"/>
                  <a:gd name="T14" fmla="*/ 0 w 324"/>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41"/>
                  <a:gd name="T26" fmla="*/ 324 w 32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41">
                    <a:moveTo>
                      <a:pt x="12" y="0"/>
                    </a:moveTo>
                    <a:lnTo>
                      <a:pt x="306" y="0"/>
                    </a:lnTo>
                    <a:lnTo>
                      <a:pt x="324" y="41"/>
                    </a:lnTo>
                    <a:lnTo>
                      <a:pt x="0" y="41"/>
                    </a:lnTo>
                    <a:lnTo>
                      <a:pt x="3" y="31"/>
                    </a:lnTo>
                    <a:lnTo>
                      <a:pt x="6" y="21"/>
                    </a:lnTo>
                    <a:lnTo>
                      <a:pt x="9" y="11"/>
                    </a:lnTo>
                    <a:lnTo>
                      <a:pt x="12" y="0"/>
                    </a:ln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27" name="Freeform 148">
                <a:extLst>
                  <a:ext uri="{FF2B5EF4-FFF2-40B4-BE49-F238E27FC236}">
                    <a16:creationId xmlns:a16="http://schemas.microsoft.com/office/drawing/2014/main" id="{72EDEF3D-1331-4BCA-8E21-8B1A0FC3305B}"/>
                  </a:ext>
                </a:extLst>
              </p:cNvPr>
              <p:cNvSpPr>
                <a:spLocks/>
              </p:cNvSpPr>
              <p:nvPr/>
            </p:nvSpPr>
            <p:spPr bwMode="auto">
              <a:xfrm>
                <a:off x="5475" y="2688"/>
                <a:ext cx="42" cy="6"/>
              </a:xfrm>
              <a:custGeom>
                <a:avLst/>
                <a:gdLst>
                  <a:gd name="T0" fmla="*/ 0 w 338"/>
                  <a:gd name="T1" fmla="*/ 0 h 41"/>
                  <a:gd name="T2" fmla="*/ 0 w 338"/>
                  <a:gd name="T3" fmla="*/ 0 h 41"/>
                  <a:gd name="T4" fmla="*/ 0 w 338"/>
                  <a:gd name="T5" fmla="*/ 0 h 41"/>
                  <a:gd name="T6" fmla="*/ 0 w 338"/>
                  <a:gd name="T7" fmla="*/ 0 h 41"/>
                  <a:gd name="T8" fmla="*/ 0 w 338"/>
                  <a:gd name="T9" fmla="*/ 0 h 41"/>
                  <a:gd name="T10" fmla="*/ 0 w 338"/>
                  <a:gd name="T11" fmla="*/ 0 h 41"/>
                  <a:gd name="T12" fmla="*/ 0 w 338"/>
                  <a:gd name="T13" fmla="*/ 0 h 41"/>
                  <a:gd name="T14" fmla="*/ 0 w 338"/>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38"/>
                  <a:gd name="T25" fmla="*/ 0 h 41"/>
                  <a:gd name="T26" fmla="*/ 338 w 338"/>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8" h="41">
                    <a:moveTo>
                      <a:pt x="11" y="0"/>
                    </a:moveTo>
                    <a:lnTo>
                      <a:pt x="321" y="0"/>
                    </a:lnTo>
                    <a:lnTo>
                      <a:pt x="338" y="41"/>
                    </a:lnTo>
                    <a:lnTo>
                      <a:pt x="0" y="41"/>
                    </a:lnTo>
                    <a:lnTo>
                      <a:pt x="2" y="30"/>
                    </a:lnTo>
                    <a:lnTo>
                      <a:pt x="5" y="20"/>
                    </a:lnTo>
                    <a:lnTo>
                      <a:pt x="8" y="10"/>
                    </a:lnTo>
                    <a:lnTo>
                      <a:pt x="11" y="0"/>
                    </a:lnTo>
                    <a:close/>
                  </a:path>
                </a:pathLst>
              </a:custGeom>
              <a:solidFill>
                <a:srgbClr val="00A9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28" name="Freeform 149">
                <a:extLst>
                  <a:ext uri="{FF2B5EF4-FFF2-40B4-BE49-F238E27FC236}">
                    <a16:creationId xmlns:a16="http://schemas.microsoft.com/office/drawing/2014/main" id="{8C7DE08B-A065-444B-840D-A542A0583EBD}"/>
                  </a:ext>
                </a:extLst>
              </p:cNvPr>
              <p:cNvSpPr>
                <a:spLocks/>
              </p:cNvSpPr>
              <p:nvPr/>
            </p:nvSpPr>
            <p:spPr bwMode="auto">
              <a:xfrm>
                <a:off x="5474" y="2691"/>
                <a:ext cx="44" cy="5"/>
              </a:xfrm>
              <a:custGeom>
                <a:avLst/>
                <a:gdLst>
                  <a:gd name="T0" fmla="*/ 0 w 351"/>
                  <a:gd name="T1" fmla="*/ 0 h 41"/>
                  <a:gd name="T2" fmla="*/ 0 w 351"/>
                  <a:gd name="T3" fmla="*/ 0 h 41"/>
                  <a:gd name="T4" fmla="*/ 0 w 351"/>
                  <a:gd name="T5" fmla="*/ 0 h 41"/>
                  <a:gd name="T6" fmla="*/ 0 w 351"/>
                  <a:gd name="T7" fmla="*/ 0 h 41"/>
                  <a:gd name="T8" fmla="*/ 0 w 351"/>
                  <a:gd name="T9" fmla="*/ 0 h 41"/>
                  <a:gd name="T10" fmla="*/ 0 w 351"/>
                  <a:gd name="T11" fmla="*/ 0 h 41"/>
                  <a:gd name="T12" fmla="*/ 0 w 351"/>
                  <a:gd name="T13" fmla="*/ 0 h 41"/>
                  <a:gd name="T14" fmla="*/ 0 w 351"/>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51"/>
                  <a:gd name="T25" fmla="*/ 0 h 41"/>
                  <a:gd name="T26" fmla="*/ 351 w 351"/>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1" h="41">
                    <a:moveTo>
                      <a:pt x="10" y="0"/>
                    </a:moveTo>
                    <a:lnTo>
                      <a:pt x="334" y="0"/>
                    </a:lnTo>
                    <a:lnTo>
                      <a:pt x="351" y="41"/>
                    </a:lnTo>
                    <a:lnTo>
                      <a:pt x="0" y="41"/>
                    </a:lnTo>
                    <a:lnTo>
                      <a:pt x="2" y="31"/>
                    </a:lnTo>
                    <a:lnTo>
                      <a:pt x="5" y="21"/>
                    </a:lnTo>
                    <a:lnTo>
                      <a:pt x="7" y="10"/>
                    </a:lnTo>
                    <a:lnTo>
                      <a:pt x="10" y="0"/>
                    </a:lnTo>
                    <a:close/>
                  </a:path>
                </a:pathLst>
              </a:custGeom>
              <a:solidFill>
                <a:srgbClr val="00A8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29" name="Freeform 150">
                <a:extLst>
                  <a:ext uri="{FF2B5EF4-FFF2-40B4-BE49-F238E27FC236}">
                    <a16:creationId xmlns:a16="http://schemas.microsoft.com/office/drawing/2014/main" id="{04997661-D5A1-43A5-BCD4-2EFC473CBC06}"/>
                  </a:ext>
                </a:extLst>
              </p:cNvPr>
              <p:cNvSpPr>
                <a:spLocks/>
              </p:cNvSpPr>
              <p:nvPr/>
            </p:nvSpPr>
            <p:spPr bwMode="auto">
              <a:xfrm>
                <a:off x="5473" y="2694"/>
                <a:ext cx="46" cy="5"/>
              </a:xfrm>
              <a:custGeom>
                <a:avLst/>
                <a:gdLst>
                  <a:gd name="T0" fmla="*/ 0 w 363"/>
                  <a:gd name="T1" fmla="*/ 0 h 40"/>
                  <a:gd name="T2" fmla="*/ 0 w 363"/>
                  <a:gd name="T3" fmla="*/ 0 h 40"/>
                  <a:gd name="T4" fmla="*/ 0 w 363"/>
                  <a:gd name="T5" fmla="*/ 0 h 40"/>
                  <a:gd name="T6" fmla="*/ 0 w 363"/>
                  <a:gd name="T7" fmla="*/ 0 h 40"/>
                  <a:gd name="T8" fmla="*/ 0 w 363"/>
                  <a:gd name="T9" fmla="*/ 0 h 40"/>
                  <a:gd name="T10" fmla="*/ 0 w 363"/>
                  <a:gd name="T11" fmla="*/ 0 h 40"/>
                  <a:gd name="T12" fmla="*/ 0 w 363"/>
                  <a:gd name="T13" fmla="*/ 0 h 40"/>
                  <a:gd name="T14" fmla="*/ 0 w 363"/>
                  <a:gd name="T15" fmla="*/ 0 h 40"/>
                  <a:gd name="T16" fmla="*/ 0 w 363"/>
                  <a:gd name="T17" fmla="*/ 0 h 40"/>
                  <a:gd name="T18" fmla="*/ 0 w 363"/>
                  <a:gd name="T19" fmla="*/ 0 h 40"/>
                  <a:gd name="T20" fmla="*/ 0 w 363"/>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3"/>
                  <a:gd name="T34" fmla="*/ 0 h 40"/>
                  <a:gd name="T35" fmla="*/ 363 w 363"/>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3" h="40">
                    <a:moveTo>
                      <a:pt x="9" y="0"/>
                    </a:moveTo>
                    <a:lnTo>
                      <a:pt x="347" y="0"/>
                    </a:lnTo>
                    <a:lnTo>
                      <a:pt x="351" y="10"/>
                    </a:lnTo>
                    <a:lnTo>
                      <a:pt x="355" y="20"/>
                    </a:lnTo>
                    <a:lnTo>
                      <a:pt x="359" y="30"/>
                    </a:lnTo>
                    <a:lnTo>
                      <a:pt x="363" y="40"/>
                    </a:lnTo>
                    <a:lnTo>
                      <a:pt x="0" y="40"/>
                    </a:lnTo>
                    <a:lnTo>
                      <a:pt x="2" y="30"/>
                    </a:lnTo>
                    <a:lnTo>
                      <a:pt x="4" y="20"/>
                    </a:lnTo>
                    <a:lnTo>
                      <a:pt x="6" y="10"/>
                    </a:lnTo>
                    <a:lnTo>
                      <a:pt x="9" y="0"/>
                    </a:lnTo>
                    <a:close/>
                  </a:path>
                </a:pathLst>
              </a:custGeom>
              <a:solidFill>
                <a:srgbClr val="00A7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30" name="Freeform 151">
                <a:extLst>
                  <a:ext uri="{FF2B5EF4-FFF2-40B4-BE49-F238E27FC236}">
                    <a16:creationId xmlns:a16="http://schemas.microsoft.com/office/drawing/2014/main" id="{18217628-F665-42BE-95E5-177BA19C649F}"/>
                  </a:ext>
                </a:extLst>
              </p:cNvPr>
              <p:cNvSpPr>
                <a:spLocks/>
              </p:cNvSpPr>
              <p:nvPr/>
            </p:nvSpPr>
            <p:spPr bwMode="auto">
              <a:xfrm>
                <a:off x="5473" y="2696"/>
                <a:ext cx="47" cy="5"/>
              </a:xfrm>
              <a:custGeom>
                <a:avLst/>
                <a:gdLst>
                  <a:gd name="T0" fmla="*/ 0 w 374"/>
                  <a:gd name="T1" fmla="*/ 0 h 41"/>
                  <a:gd name="T2" fmla="*/ 0 w 374"/>
                  <a:gd name="T3" fmla="*/ 0 h 41"/>
                  <a:gd name="T4" fmla="*/ 0 w 374"/>
                  <a:gd name="T5" fmla="*/ 0 h 41"/>
                  <a:gd name="T6" fmla="*/ 0 w 374"/>
                  <a:gd name="T7" fmla="*/ 0 h 41"/>
                  <a:gd name="T8" fmla="*/ 0 w 374"/>
                  <a:gd name="T9" fmla="*/ 0 h 41"/>
                  <a:gd name="T10" fmla="*/ 0 w 374"/>
                  <a:gd name="T11" fmla="*/ 0 h 41"/>
                  <a:gd name="T12" fmla="*/ 0 w 374"/>
                  <a:gd name="T13" fmla="*/ 0 h 41"/>
                  <a:gd name="T14" fmla="*/ 0 w 374"/>
                  <a:gd name="T15" fmla="*/ 0 h 41"/>
                  <a:gd name="T16" fmla="*/ 0 w 374"/>
                  <a:gd name="T17" fmla="*/ 0 h 41"/>
                  <a:gd name="T18" fmla="*/ 0 w 37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4"/>
                  <a:gd name="T31" fmla="*/ 0 h 41"/>
                  <a:gd name="T32" fmla="*/ 374 w 374"/>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4" h="41">
                    <a:moveTo>
                      <a:pt x="8" y="0"/>
                    </a:moveTo>
                    <a:lnTo>
                      <a:pt x="359" y="0"/>
                    </a:lnTo>
                    <a:lnTo>
                      <a:pt x="368" y="23"/>
                    </a:lnTo>
                    <a:lnTo>
                      <a:pt x="371" y="33"/>
                    </a:lnTo>
                    <a:lnTo>
                      <a:pt x="374" y="41"/>
                    </a:lnTo>
                    <a:lnTo>
                      <a:pt x="0" y="41"/>
                    </a:lnTo>
                    <a:lnTo>
                      <a:pt x="2" y="31"/>
                    </a:lnTo>
                    <a:lnTo>
                      <a:pt x="4" y="20"/>
                    </a:lnTo>
                    <a:lnTo>
                      <a:pt x="6" y="10"/>
                    </a:lnTo>
                    <a:lnTo>
                      <a:pt x="8" y="0"/>
                    </a:lnTo>
                    <a:close/>
                  </a:path>
                </a:pathLst>
              </a:custGeom>
              <a:solidFill>
                <a:srgbClr val="00A6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31" name="Freeform 152">
                <a:extLst>
                  <a:ext uri="{FF2B5EF4-FFF2-40B4-BE49-F238E27FC236}">
                    <a16:creationId xmlns:a16="http://schemas.microsoft.com/office/drawing/2014/main" id="{5992FCB5-80CA-4E49-B4A6-6293D5018612}"/>
                  </a:ext>
                </a:extLst>
              </p:cNvPr>
              <p:cNvSpPr>
                <a:spLocks/>
              </p:cNvSpPr>
              <p:nvPr/>
            </p:nvSpPr>
            <p:spPr bwMode="auto">
              <a:xfrm>
                <a:off x="5473" y="2699"/>
                <a:ext cx="47" cy="5"/>
              </a:xfrm>
              <a:custGeom>
                <a:avLst/>
                <a:gdLst>
                  <a:gd name="T0" fmla="*/ 0 w 383"/>
                  <a:gd name="T1" fmla="*/ 0 h 41"/>
                  <a:gd name="T2" fmla="*/ 0 w 383"/>
                  <a:gd name="T3" fmla="*/ 0 h 41"/>
                  <a:gd name="T4" fmla="*/ 0 w 383"/>
                  <a:gd name="T5" fmla="*/ 0 h 41"/>
                  <a:gd name="T6" fmla="*/ 0 w 383"/>
                  <a:gd name="T7" fmla="*/ 0 h 41"/>
                  <a:gd name="T8" fmla="*/ 0 w 383"/>
                  <a:gd name="T9" fmla="*/ 0 h 41"/>
                  <a:gd name="T10" fmla="*/ 0 w 383"/>
                  <a:gd name="T11" fmla="*/ 0 h 41"/>
                  <a:gd name="T12" fmla="*/ 0 w 383"/>
                  <a:gd name="T13" fmla="*/ 0 h 41"/>
                  <a:gd name="T14" fmla="*/ 0 w 383"/>
                  <a:gd name="T15" fmla="*/ 0 h 41"/>
                  <a:gd name="T16" fmla="*/ 0 w 383"/>
                  <a:gd name="T17" fmla="*/ 0 h 41"/>
                  <a:gd name="T18" fmla="*/ 0 w 383"/>
                  <a:gd name="T19" fmla="*/ 0 h 41"/>
                  <a:gd name="T20" fmla="*/ 0 w 383"/>
                  <a:gd name="T21" fmla="*/ 0 h 41"/>
                  <a:gd name="T22" fmla="*/ 0 w 383"/>
                  <a:gd name="T23" fmla="*/ 0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3"/>
                  <a:gd name="T37" fmla="*/ 0 h 41"/>
                  <a:gd name="T38" fmla="*/ 383 w 383"/>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3" h="41">
                    <a:moveTo>
                      <a:pt x="7" y="0"/>
                    </a:moveTo>
                    <a:lnTo>
                      <a:pt x="370" y="0"/>
                    </a:lnTo>
                    <a:lnTo>
                      <a:pt x="371" y="3"/>
                    </a:lnTo>
                    <a:lnTo>
                      <a:pt x="374" y="13"/>
                    </a:lnTo>
                    <a:lnTo>
                      <a:pt x="377" y="22"/>
                    </a:lnTo>
                    <a:lnTo>
                      <a:pt x="381" y="32"/>
                    </a:lnTo>
                    <a:lnTo>
                      <a:pt x="383" y="41"/>
                    </a:lnTo>
                    <a:lnTo>
                      <a:pt x="0" y="41"/>
                    </a:lnTo>
                    <a:lnTo>
                      <a:pt x="2" y="32"/>
                    </a:lnTo>
                    <a:lnTo>
                      <a:pt x="3" y="21"/>
                    </a:lnTo>
                    <a:lnTo>
                      <a:pt x="5" y="11"/>
                    </a:lnTo>
                    <a:lnTo>
                      <a:pt x="7" y="0"/>
                    </a:lnTo>
                    <a:close/>
                  </a:path>
                </a:pathLst>
              </a:custGeom>
              <a:solidFill>
                <a:srgbClr val="00A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32" name="Freeform 153">
                <a:extLst>
                  <a:ext uri="{FF2B5EF4-FFF2-40B4-BE49-F238E27FC236}">
                    <a16:creationId xmlns:a16="http://schemas.microsoft.com/office/drawing/2014/main" id="{25B59085-9304-4433-8EB3-9A3D33A7ECA4}"/>
                  </a:ext>
                </a:extLst>
              </p:cNvPr>
              <p:cNvSpPr>
                <a:spLocks/>
              </p:cNvSpPr>
              <p:nvPr/>
            </p:nvSpPr>
            <p:spPr bwMode="auto">
              <a:xfrm>
                <a:off x="5472" y="2701"/>
                <a:ext cx="49" cy="5"/>
              </a:xfrm>
              <a:custGeom>
                <a:avLst/>
                <a:gdLst>
                  <a:gd name="T0" fmla="*/ 0 w 388"/>
                  <a:gd name="T1" fmla="*/ 0 h 42"/>
                  <a:gd name="T2" fmla="*/ 0 w 388"/>
                  <a:gd name="T3" fmla="*/ 0 h 42"/>
                  <a:gd name="T4" fmla="*/ 0 w 388"/>
                  <a:gd name="T5" fmla="*/ 0 h 42"/>
                  <a:gd name="T6" fmla="*/ 0 w 388"/>
                  <a:gd name="T7" fmla="*/ 0 h 42"/>
                  <a:gd name="T8" fmla="*/ 0 w 388"/>
                  <a:gd name="T9" fmla="*/ 0 h 42"/>
                  <a:gd name="T10" fmla="*/ 0 w 388"/>
                  <a:gd name="T11" fmla="*/ 0 h 42"/>
                  <a:gd name="T12" fmla="*/ 0 w 388"/>
                  <a:gd name="T13" fmla="*/ 0 h 42"/>
                  <a:gd name="T14" fmla="*/ 0 w 388"/>
                  <a:gd name="T15" fmla="*/ 0 h 42"/>
                  <a:gd name="T16" fmla="*/ 0 w 388"/>
                  <a:gd name="T17" fmla="*/ 0 h 42"/>
                  <a:gd name="T18" fmla="*/ 0 w 388"/>
                  <a:gd name="T19" fmla="*/ 0 h 42"/>
                  <a:gd name="T20" fmla="*/ 0 w 388"/>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
                  <a:gd name="T34" fmla="*/ 0 h 42"/>
                  <a:gd name="T35" fmla="*/ 388 w 388"/>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 h="42">
                    <a:moveTo>
                      <a:pt x="5" y="0"/>
                    </a:moveTo>
                    <a:lnTo>
                      <a:pt x="379" y="0"/>
                    </a:lnTo>
                    <a:lnTo>
                      <a:pt x="383" y="10"/>
                    </a:lnTo>
                    <a:lnTo>
                      <a:pt x="385" y="20"/>
                    </a:lnTo>
                    <a:lnTo>
                      <a:pt x="387" y="30"/>
                    </a:lnTo>
                    <a:lnTo>
                      <a:pt x="388" y="42"/>
                    </a:lnTo>
                    <a:lnTo>
                      <a:pt x="0" y="42"/>
                    </a:lnTo>
                    <a:lnTo>
                      <a:pt x="1" y="31"/>
                    </a:lnTo>
                    <a:lnTo>
                      <a:pt x="2" y="21"/>
                    </a:lnTo>
                    <a:lnTo>
                      <a:pt x="4" y="11"/>
                    </a:lnTo>
                    <a:lnTo>
                      <a:pt x="5" y="0"/>
                    </a:lnTo>
                    <a:close/>
                  </a:path>
                </a:pathLst>
              </a:custGeom>
              <a:solidFill>
                <a:srgbClr val="00A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33" name="Freeform 154">
                <a:extLst>
                  <a:ext uri="{FF2B5EF4-FFF2-40B4-BE49-F238E27FC236}">
                    <a16:creationId xmlns:a16="http://schemas.microsoft.com/office/drawing/2014/main" id="{BDEA6FB0-73EC-4093-8D21-033FC08EBE4C}"/>
                  </a:ext>
                </a:extLst>
              </p:cNvPr>
              <p:cNvSpPr>
                <a:spLocks/>
              </p:cNvSpPr>
              <p:nvPr/>
            </p:nvSpPr>
            <p:spPr bwMode="auto">
              <a:xfrm>
                <a:off x="5472" y="2704"/>
                <a:ext cx="49" cy="5"/>
              </a:xfrm>
              <a:custGeom>
                <a:avLst/>
                <a:gdLst>
                  <a:gd name="T0" fmla="*/ 0 w 392"/>
                  <a:gd name="T1" fmla="*/ 0 h 42"/>
                  <a:gd name="T2" fmla="*/ 0 w 392"/>
                  <a:gd name="T3" fmla="*/ 0 h 42"/>
                  <a:gd name="T4" fmla="*/ 0 w 392"/>
                  <a:gd name="T5" fmla="*/ 0 h 42"/>
                  <a:gd name="T6" fmla="*/ 0 w 392"/>
                  <a:gd name="T7" fmla="*/ 0 h 42"/>
                  <a:gd name="T8" fmla="*/ 0 w 392"/>
                  <a:gd name="T9" fmla="*/ 0 h 42"/>
                  <a:gd name="T10" fmla="*/ 0 w 392"/>
                  <a:gd name="T11" fmla="*/ 0 h 42"/>
                  <a:gd name="T12" fmla="*/ 0 w 392"/>
                  <a:gd name="T13" fmla="*/ 0 h 42"/>
                  <a:gd name="T14" fmla="*/ 0 w 392"/>
                  <a:gd name="T15" fmla="*/ 0 h 42"/>
                  <a:gd name="T16" fmla="*/ 0 w 392"/>
                  <a:gd name="T17" fmla="*/ 0 h 42"/>
                  <a:gd name="T18" fmla="*/ 0 w 392"/>
                  <a:gd name="T19" fmla="*/ 0 h 42"/>
                  <a:gd name="T20" fmla="*/ 0 w 392"/>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2"/>
                  <a:gd name="T34" fmla="*/ 0 h 42"/>
                  <a:gd name="T35" fmla="*/ 392 w 392"/>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2" h="42">
                    <a:moveTo>
                      <a:pt x="4" y="0"/>
                    </a:moveTo>
                    <a:lnTo>
                      <a:pt x="387" y="0"/>
                    </a:lnTo>
                    <a:lnTo>
                      <a:pt x="389" y="10"/>
                    </a:lnTo>
                    <a:lnTo>
                      <a:pt x="390" y="21"/>
                    </a:lnTo>
                    <a:lnTo>
                      <a:pt x="391" y="31"/>
                    </a:lnTo>
                    <a:lnTo>
                      <a:pt x="392" y="42"/>
                    </a:lnTo>
                    <a:lnTo>
                      <a:pt x="0" y="42"/>
                    </a:lnTo>
                    <a:lnTo>
                      <a:pt x="1" y="32"/>
                    </a:lnTo>
                    <a:lnTo>
                      <a:pt x="2" y="22"/>
                    </a:lnTo>
                    <a:lnTo>
                      <a:pt x="3" y="11"/>
                    </a:lnTo>
                    <a:lnTo>
                      <a:pt x="4" y="0"/>
                    </a:lnTo>
                    <a:close/>
                  </a:path>
                </a:pathLst>
              </a:custGeom>
              <a:solidFill>
                <a:srgbClr val="00A3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34" name="Freeform 155">
                <a:extLst>
                  <a:ext uri="{FF2B5EF4-FFF2-40B4-BE49-F238E27FC236}">
                    <a16:creationId xmlns:a16="http://schemas.microsoft.com/office/drawing/2014/main" id="{237570BC-0806-4E8E-AE57-113F258B7090}"/>
                  </a:ext>
                </a:extLst>
              </p:cNvPr>
              <p:cNvSpPr>
                <a:spLocks/>
              </p:cNvSpPr>
              <p:nvPr/>
            </p:nvSpPr>
            <p:spPr bwMode="auto">
              <a:xfrm>
                <a:off x="5472" y="2706"/>
                <a:ext cx="49" cy="6"/>
              </a:xfrm>
              <a:custGeom>
                <a:avLst/>
                <a:gdLst>
                  <a:gd name="T0" fmla="*/ 0 w 394"/>
                  <a:gd name="T1" fmla="*/ 0 h 40"/>
                  <a:gd name="T2" fmla="*/ 0 w 394"/>
                  <a:gd name="T3" fmla="*/ 0 h 40"/>
                  <a:gd name="T4" fmla="*/ 0 w 394"/>
                  <a:gd name="T5" fmla="*/ 0 h 40"/>
                  <a:gd name="T6" fmla="*/ 0 w 394"/>
                  <a:gd name="T7" fmla="*/ 0 h 40"/>
                  <a:gd name="T8" fmla="*/ 0 w 394"/>
                  <a:gd name="T9" fmla="*/ 0 h 40"/>
                  <a:gd name="T10" fmla="*/ 0 w 394"/>
                  <a:gd name="T11" fmla="*/ 0 h 40"/>
                  <a:gd name="T12" fmla="*/ 0 w 394"/>
                  <a:gd name="T13" fmla="*/ 0 h 40"/>
                  <a:gd name="T14" fmla="*/ 0 w 394"/>
                  <a:gd name="T15" fmla="*/ 0 h 40"/>
                  <a:gd name="T16" fmla="*/ 0 w 394"/>
                  <a:gd name="T17" fmla="*/ 0 h 40"/>
                  <a:gd name="T18" fmla="*/ 0 w 394"/>
                  <a:gd name="T19" fmla="*/ 0 h 40"/>
                  <a:gd name="T20" fmla="*/ 0 w 394"/>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4"/>
                  <a:gd name="T34" fmla="*/ 0 h 40"/>
                  <a:gd name="T35" fmla="*/ 394 w 394"/>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4" h="40">
                    <a:moveTo>
                      <a:pt x="3" y="0"/>
                    </a:moveTo>
                    <a:lnTo>
                      <a:pt x="391" y="0"/>
                    </a:lnTo>
                    <a:lnTo>
                      <a:pt x="392" y="9"/>
                    </a:lnTo>
                    <a:lnTo>
                      <a:pt x="393" y="19"/>
                    </a:lnTo>
                    <a:lnTo>
                      <a:pt x="393" y="29"/>
                    </a:lnTo>
                    <a:lnTo>
                      <a:pt x="394" y="40"/>
                    </a:lnTo>
                    <a:lnTo>
                      <a:pt x="0" y="40"/>
                    </a:lnTo>
                    <a:lnTo>
                      <a:pt x="0" y="30"/>
                    </a:lnTo>
                    <a:lnTo>
                      <a:pt x="1" y="20"/>
                    </a:lnTo>
                    <a:lnTo>
                      <a:pt x="2" y="10"/>
                    </a:lnTo>
                    <a:lnTo>
                      <a:pt x="3" y="0"/>
                    </a:lnTo>
                    <a:close/>
                  </a:path>
                </a:pathLst>
              </a:custGeom>
              <a:solidFill>
                <a:srgbClr val="00A2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35" name="Freeform 156">
                <a:extLst>
                  <a:ext uri="{FF2B5EF4-FFF2-40B4-BE49-F238E27FC236}">
                    <a16:creationId xmlns:a16="http://schemas.microsoft.com/office/drawing/2014/main" id="{27A249BC-4FE8-48F6-B986-077C58DACD1F}"/>
                  </a:ext>
                </a:extLst>
              </p:cNvPr>
              <p:cNvSpPr>
                <a:spLocks/>
              </p:cNvSpPr>
              <p:nvPr/>
            </p:nvSpPr>
            <p:spPr bwMode="auto">
              <a:xfrm>
                <a:off x="5472" y="2709"/>
                <a:ext cx="49" cy="5"/>
              </a:xfrm>
              <a:custGeom>
                <a:avLst/>
                <a:gdLst>
                  <a:gd name="T0" fmla="*/ 0 w 395"/>
                  <a:gd name="T1" fmla="*/ 0 h 41"/>
                  <a:gd name="T2" fmla="*/ 0 w 395"/>
                  <a:gd name="T3" fmla="*/ 0 h 41"/>
                  <a:gd name="T4" fmla="*/ 0 w 395"/>
                  <a:gd name="T5" fmla="*/ 0 h 41"/>
                  <a:gd name="T6" fmla="*/ 0 w 395"/>
                  <a:gd name="T7" fmla="*/ 0 h 41"/>
                  <a:gd name="T8" fmla="*/ 0 w 395"/>
                  <a:gd name="T9" fmla="*/ 0 h 41"/>
                  <a:gd name="T10" fmla="*/ 0 w 395"/>
                  <a:gd name="T11" fmla="*/ 0 h 41"/>
                  <a:gd name="T12" fmla="*/ 0 w 395"/>
                  <a:gd name="T13" fmla="*/ 0 h 41"/>
                  <a:gd name="T14" fmla="*/ 0 w 395"/>
                  <a:gd name="T15" fmla="*/ 0 h 41"/>
                  <a:gd name="T16" fmla="*/ 0 w 395"/>
                  <a:gd name="T17" fmla="*/ 0 h 41"/>
                  <a:gd name="T18" fmla="*/ 0 w 395"/>
                  <a:gd name="T19" fmla="*/ 0 h 41"/>
                  <a:gd name="T20" fmla="*/ 0 w 395"/>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5"/>
                  <a:gd name="T34" fmla="*/ 0 h 41"/>
                  <a:gd name="T35" fmla="*/ 395 w 395"/>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5" h="41">
                    <a:moveTo>
                      <a:pt x="2" y="0"/>
                    </a:moveTo>
                    <a:lnTo>
                      <a:pt x="394" y="0"/>
                    </a:lnTo>
                    <a:lnTo>
                      <a:pt x="394" y="10"/>
                    </a:lnTo>
                    <a:lnTo>
                      <a:pt x="395" y="20"/>
                    </a:lnTo>
                    <a:lnTo>
                      <a:pt x="394" y="31"/>
                    </a:lnTo>
                    <a:lnTo>
                      <a:pt x="394" y="41"/>
                    </a:lnTo>
                    <a:lnTo>
                      <a:pt x="0" y="41"/>
                    </a:lnTo>
                    <a:lnTo>
                      <a:pt x="0" y="31"/>
                    </a:lnTo>
                    <a:lnTo>
                      <a:pt x="1" y="20"/>
                    </a:lnTo>
                    <a:lnTo>
                      <a:pt x="1" y="10"/>
                    </a:lnTo>
                    <a:lnTo>
                      <a:pt x="2" y="0"/>
                    </a:lnTo>
                    <a:close/>
                  </a:path>
                </a:pathLst>
              </a:custGeom>
              <a:solidFill>
                <a:srgbClr val="00A1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36" name="Freeform 157">
                <a:extLst>
                  <a:ext uri="{FF2B5EF4-FFF2-40B4-BE49-F238E27FC236}">
                    <a16:creationId xmlns:a16="http://schemas.microsoft.com/office/drawing/2014/main" id="{1B8B5E1C-A9E2-44B5-8534-219DF057FD30}"/>
                  </a:ext>
                </a:extLst>
              </p:cNvPr>
              <p:cNvSpPr>
                <a:spLocks/>
              </p:cNvSpPr>
              <p:nvPr/>
            </p:nvSpPr>
            <p:spPr bwMode="auto">
              <a:xfrm>
                <a:off x="5472" y="2712"/>
                <a:ext cx="49" cy="5"/>
              </a:xfrm>
              <a:custGeom>
                <a:avLst/>
                <a:gdLst>
                  <a:gd name="T0" fmla="*/ 0 w 395"/>
                  <a:gd name="T1" fmla="*/ 0 h 41"/>
                  <a:gd name="T2" fmla="*/ 0 w 395"/>
                  <a:gd name="T3" fmla="*/ 0 h 41"/>
                  <a:gd name="T4" fmla="*/ 0 w 395"/>
                  <a:gd name="T5" fmla="*/ 0 h 41"/>
                  <a:gd name="T6" fmla="*/ 0 w 395"/>
                  <a:gd name="T7" fmla="*/ 0 h 41"/>
                  <a:gd name="T8" fmla="*/ 0 w 395"/>
                  <a:gd name="T9" fmla="*/ 0 h 41"/>
                  <a:gd name="T10" fmla="*/ 0 w 395"/>
                  <a:gd name="T11" fmla="*/ 0 h 41"/>
                  <a:gd name="T12" fmla="*/ 0 w 395"/>
                  <a:gd name="T13" fmla="*/ 0 h 41"/>
                  <a:gd name="T14" fmla="*/ 0 w 395"/>
                  <a:gd name="T15" fmla="*/ 0 h 41"/>
                  <a:gd name="T16" fmla="*/ 0 w 395"/>
                  <a:gd name="T17" fmla="*/ 0 h 41"/>
                  <a:gd name="T18" fmla="*/ 0 w 395"/>
                  <a:gd name="T19" fmla="*/ 0 h 41"/>
                  <a:gd name="T20" fmla="*/ 0 w 395"/>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5"/>
                  <a:gd name="T34" fmla="*/ 0 h 41"/>
                  <a:gd name="T35" fmla="*/ 395 w 395"/>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5" h="41">
                    <a:moveTo>
                      <a:pt x="1" y="0"/>
                    </a:moveTo>
                    <a:lnTo>
                      <a:pt x="395" y="0"/>
                    </a:lnTo>
                    <a:lnTo>
                      <a:pt x="394" y="11"/>
                    </a:lnTo>
                    <a:lnTo>
                      <a:pt x="394" y="21"/>
                    </a:lnTo>
                    <a:lnTo>
                      <a:pt x="393" y="31"/>
                    </a:lnTo>
                    <a:lnTo>
                      <a:pt x="393" y="41"/>
                    </a:lnTo>
                    <a:lnTo>
                      <a:pt x="1" y="41"/>
                    </a:lnTo>
                    <a:lnTo>
                      <a:pt x="0" y="31"/>
                    </a:lnTo>
                    <a:lnTo>
                      <a:pt x="0" y="21"/>
                    </a:lnTo>
                    <a:lnTo>
                      <a:pt x="0" y="11"/>
                    </a:lnTo>
                    <a:lnTo>
                      <a:pt x="1" y="0"/>
                    </a:lnTo>
                    <a:close/>
                  </a:path>
                </a:pathLst>
              </a:custGeom>
              <a:solidFill>
                <a:srgbClr val="00A1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37" name="Freeform 158">
                <a:extLst>
                  <a:ext uri="{FF2B5EF4-FFF2-40B4-BE49-F238E27FC236}">
                    <a16:creationId xmlns:a16="http://schemas.microsoft.com/office/drawing/2014/main" id="{9C47AE50-390D-42CE-9801-7D5918728DF9}"/>
                  </a:ext>
                </a:extLst>
              </p:cNvPr>
              <p:cNvSpPr>
                <a:spLocks/>
              </p:cNvSpPr>
              <p:nvPr/>
            </p:nvSpPr>
            <p:spPr bwMode="auto">
              <a:xfrm>
                <a:off x="5472" y="2714"/>
                <a:ext cx="49" cy="5"/>
              </a:xfrm>
              <a:custGeom>
                <a:avLst/>
                <a:gdLst>
                  <a:gd name="T0" fmla="*/ 0 w 394"/>
                  <a:gd name="T1" fmla="*/ 0 h 41"/>
                  <a:gd name="T2" fmla="*/ 0 w 394"/>
                  <a:gd name="T3" fmla="*/ 0 h 41"/>
                  <a:gd name="T4" fmla="*/ 0 w 394"/>
                  <a:gd name="T5" fmla="*/ 0 h 41"/>
                  <a:gd name="T6" fmla="*/ 0 w 394"/>
                  <a:gd name="T7" fmla="*/ 0 h 41"/>
                  <a:gd name="T8" fmla="*/ 0 w 394"/>
                  <a:gd name="T9" fmla="*/ 0 h 41"/>
                  <a:gd name="T10" fmla="*/ 0 w 394"/>
                  <a:gd name="T11" fmla="*/ 0 h 41"/>
                  <a:gd name="T12" fmla="*/ 0 w 394"/>
                  <a:gd name="T13" fmla="*/ 0 h 41"/>
                  <a:gd name="T14" fmla="*/ 0 w 394"/>
                  <a:gd name="T15" fmla="*/ 0 h 41"/>
                  <a:gd name="T16" fmla="*/ 0 w 394"/>
                  <a:gd name="T17" fmla="*/ 0 h 41"/>
                  <a:gd name="T18" fmla="*/ 0 w 394"/>
                  <a:gd name="T19" fmla="*/ 0 h 41"/>
                  <a:gd name="T20" fmla="*/ 0 w 394"/>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4"/>
                  <a:gd name="T34" fmla="*/ 0 h 41"/>
                  <a:gd name="T35" fmla="*/ 394 w 394"/>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4" h="41">
                    <a:moveTo>
                      <a:pt x="0" y="0"/>
                    </a:moveTo>
                    <a:lnTo>
                      <a:pt x="394" y="0"/>
                    </a:lnTo>
                    <a:lnTo>
                      <a:pt x="393" y="10"/>
                    </a:lnTo>
                    <a:lnTo>
                      <a:pt x="393" y="20"/>
                    </a:lnTo>
                    <a:lnTo>
                      <a:pt x="391" y="30"/>
                    </a:lnTo>
                    <a:lnTo>
                      <a:pt x="390" y="41"/>
                    </a:lnTo>
                    <a:lnTo>
                      <a:pt x="2" y="41"/>
                    </a:lnTo>
                    <a:lnTo>
                      <a:pt x="1" y="30"/>
                    </a:lnTo>
                    <a:lnTo>
                      <a:pt x="1" y="20"/>
                    </a:lnTo>
                    <a:lnTo>
                      <a:pt x="0" y="10"/>
                    </a:lnTo>
                    <a:lnTo>
                      <a:pt x="0" y="0"/>
                    </a:lnTo>
                    <a:close/>
                  </a:path>
                </a:pathLst>
              </a:custGeom>
              <a:solidFill>
                <a:srgbClr val="00A0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38" name="Freeform 159">
                <a:extLst>
                  <a:ext uri="{FF2B5EF4-FFF2-40B4-BE49-F238E27FC236}">
                    <a16:creationId xmlns:a16="http://schemas.microsoft.com/office/drawing/2014/main" id="{209D7D3C-60D4-4B03-AC3B-74364524E063}"/>
                  </a:ext>
                </a:extLst>
              </p:cNvPr>
              <p:cNvSpPr>
                <a:spLocks/>
              </p:cNvSpPr>
              <p:nvPr/>
            </p:nvSpPr>
            <p:spPr bwMode="auto">
              <a:xfrm>
                <a:off x="5472" y="2717"/>
                <a:ext cx="49" cy="5"/>
              </a:xfrm>
              <a:custGeom>
                <a:avLst/>
                <a:gdLst>
                  <a:gd name="T0" fmla="*/ 0 w 392"/>
                  <a:gd name="T1" fmla="*/ 0 h 41"/>
                  <a:gd name="T2" fmla="*/ 0 w 392"/>
                  <a:gd name="T3" fmla="*/ 0 h 41"/>
                  <a:gd name="T4" fmla="*/ 0 w 392"/>
                  <a:gd name="T5" fmla="*/ 0 h 41"/>
                  <a:gd name="T6" fmla="*/ 0 w 392"/>
                  <a:gd name="T7" fmla="*/ 0 h 41"/>
                  <a:gd name="T8" fmla="*/ 0 w 392"/>
                  <a:gd name="T9" fmla="*/ 0 h 41"/>
                  <a:gd name="T10" fmla="*/ 0 w 392"/>
                  <a:gd name="T11" fmla="*/ 0 h 41"/>
                  <a:gd name="T12" fmla="*/ 0 w 392"/>
                  <a:gd name="T13" fmla="*/ 0 h 41"/>
                  <a:gd name="T14" fmla="*/ 0 w 392"/>
                  <a:gd name="T15" fmla="*/ 0 h 41"/>
                  <a:gd name="T16" fmla="*/ 0 w 392"/>
                  <a:gd name="T17" fmla="*/ 0 h 41"/>
                  <a:gd name="T18" fmla="*/ 0 w 392"/>
                  <a:gd name="T19" fmla="*/ 0 h 41"/>
                  <a:gd name="T20" fmla="*/ 0 w 392"/>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2"/>
                  <a:gd name="T34" fmla="*/ 0 h 41"/>
                  <a:gd name="T35" fmla="*/ 392 w 392"/>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2" h="41">
                    <a:moveTo>
                      <a:pt x="0" y="0"/>
                    </a:moveTo>
                    <a:lnTo>
                      <a:pt x="392" y="0"/>
                    </a:lnTo>
                    <a:lnTo>
                      <a:pt x="390" y="10"/>
                    </a:lnTo>
                    <a:lnTo>
                      <a:pt x="389" y="21"/>
                    </a:lnTo>
                    <a:lnTo>
                      <a:pt x="387" y="31"/>
                    </a:lnTo>
                    <a:lnTo>
                      <a:pt x="386" y="41"/>
                    </a:lnTo>
                    <a:lnTo>
                      <a:pt x="3" y="41"/>
                    </a:lnTo>
                    <a:lnTo>
                      <a:pt x="2" y="31"/>
                    </a:lnTo>
                    <a:lnTo>
                      <a:pt x="1" y="21"/>
                    </a:lnTo>
                    <a:lnTo>
                      <a:pt x="0" y="10"/>
                    </a:lnTo>
                    <a:lnTo>
                      <a:pt x="0" y="0"/>
                    </a:lnTo>
                    <a:close/>
                  </a:path>
                </a:pathLst>
              </a:custGeom>
              <a:solidFill>
                <a:srgbClr val="009F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39" name="Freeform 160">
                <a:extLst>
                  <a:ext uri="{FF2B5EF4-FFF2-40B4-BE49-F238E27FC236}">
                    <a16:creationId xmlns:a16="http://schemas.microsoft.com/office/drawing/2014/main" id="{4269E52E-2FEE-48ED-815A-42F1D7C31207}"/>
                  </a:ext>
                </a:extLst>
              </p:cNvPr>
              <p:cNvSpPr>
                <a:spLocks/>
              </p:cNvSpPr>
              <p:nvPr/>
            </p:nvSpPr>
            <p:spPr bwMode="auto">
              <a:xfrm>
                <a:off x="5472" y="2719"/>
                <a:ext cx="49" cy="5"/>
              </a:xfrm>
              <a:custGeom>
                <a:avLst/>
                <a:gdLst>
                  <a:gd name="T0" fmla="*/ 0 w 388"/>
                  <a:gd name="T1" fmla="*/ 0 h 40"/>
                  <a:gd name="T2" fmla="*/ 0 w 388"/>
                  <a:gd name="T3" fmla="*/ 0 h 40"/>
                  <a:gd name="T4" fmla="*/ 0 w 388"/>
                  <a:gd name="T5" fmla="*/ 0 h 40"/>
                  <a:gd name="T6" fmla="*/ 0 w 388"/>
                  <a:gd name="T7" fmla="*/ 0 h 40"/>
                  <a:gd name="T8" fmla="*/ 0 w 388"/>
                  <a:gd name="T9" fmla="*/ 0 h 40"/>
                  <a:gd name="T10" fmla="*/ 0 w 388"/>
                  <a:gd name="T11" fmla="*/ 0 h 40"/>
                  <a:gd name="T12" fmla="*/ 0 w 388"/>
                  <a:gd name="T13" fmla="*/ 0 h 40"/>
                  <a:gd name="T14" fmla="*/ 0 w 388"/>
                  <a:gd name="T15" fmla="*/ 0 h 40"/>
                  <a:gd name="T16" fmla="*/ 0 w 388"/>
                  <a:gd name="T17" fmla="*/ 0 h 40"/>
                  <a:gd name="T18" fmla="*/ 0 w 388"/>
                  <a:gd name="T19" fmla="*/ 0 h 40"/>
                  <a:gd name="T20" fmla="*/ 0 w 388"/>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
                  <a:gd name="T34" fmla="*/ 0 h 40"/>
                  <a:gd name="T35" fmla="*/ 388 w 388"/>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 h="40">
                    <a:moveTo>
                      <a:pt x="0" y="0"/>
                    </a:moveTo>
                    <a:lnTo>
                      <a:pt x="388" y="0"/>
                    </a:lnTo>
                    <a:lnTo>
                      <a:pt x="386" y="10"/>
                    </a:lnTo>
                    <a:lnTo>
                      <a:pt x="385" y="20"/>
                    </a:lnTo>
                    <a:lnTo>
                      <a:pt x="381" y="30"/>
                    </a:lnTo>
                    <a:lnTo>
                      <a:pt x="379" y="40"/>
                    </a:lnTo>
                    <a:lnTo>
                      <a:pt x="5" y="40"/>
                    </a:lnTo>
                    <a:lnTo>
                      <a:pt x="4" y="30"/>
                    </a:lnTo>
                    <a:lnTo>
                      <a:pt x="2" y="20"/>
                    </a:lnTo>
                    <a:lnTo>
                      <a:pt x="1" y="10"/>
                    </a:lnTo>
                    <a:lnTo>
                      <a:pt x="0" y="0"/>
                    </a:ln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40" name="Freeform 161">
                <a:extLst>
                  <a:ext uri="{FF2B5EF4-FFF2-40B4-BE49-F238E27FC236}">
                    <a16:creationId xmlns:a16="http://schemas.microsoft.com/office/drawing/2014/main" id="{00B2EDCF-CA4C-4A89-B0F1-4507B11545AE}"/>
                  </a:ext>
                </a:extLst>
              </p:cNvPr>
              <p:cNvSpPr>
                <a:spLocks/>
              </p:cNvSpPr>
              <p:nvPr/>
            </p:nvSpPr>
            <p:spPr bwMode="auto">
              <a:xfrm>
                <a:off x="5472" y="2722"/>
                <a:ext cx="48" cy="5"/>
              </a:xfrm>
              <a:custGeom>
                <a:avLst/>
                <a:gdLst>
                  <a:gd name="T0" fmla="*/ 0 w 383"/>
                  <a:gd name="T1" fmla="*/ 0 h 41"/>
                  <a:gd name="T2" fmla="*/ 0 w 383"/>
                  <a:gd name="T3" fmla="*/ 0 h 41"/>
                  <a:gd name="T4" fmla="*/ 0 w 383"/>
                  <a:gd name="T5" fmla="*/ 0 h 41"/>
                  <a:gd name="T6" fmla="*/ 0 w 383"/>
                  <a:gd name="T7" fmla="*/ 0 h 41"/>
                  <a:gd name="T8" fmla="*/ 0 w 383"/>
                  <a:gd name="T9" fmla="*/ 0 h 41"/>
                  <a:gd name="T10" fmla="*/ 0 w 383"/>
                  <a:gd name="T11" fmla="*/ 0 h 41"/>
                  <a:gd name="T12" fmla="*/ 0 w 383"/>
                  <a:gd name="T13" fmla="*/ 0 h 41"/>
                  <a:gd name="T14" fmla="*/ 0 w 383"/>
                  <a:gd name="T15" fmla="*/ 0 h 41"/>
                  <a:gd name="T16" fmla="*/ 0 w 383"/>
                  <a:gd name="T17" fmla="*/ 0 h 41"/>
                  <a:gd name="T18" fmla="*/ 0 w 383"/>
                  <a:gd name="T19" fmla="*/ 0 h 41"/>
                  <a:gd name="T20" fmla="*/ 0 w 383"/>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3"/>
                  <a:gd name="T34" fmla="*/ 0 h 41"/>
                  <a:gd name="T35" fmla="*/ 383 w 383"/>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3" h="41">
                    <a:moveTo>
                      <a:pt x="0" y="0"/>
                    </a:moveTo>
                    <a:lnTo>
                      <a:pt x="383" y="0"/>
                    </a:lnTo>
                    <a:lnTo>
                      <a:pt x="379" y="10"/>
                    </a:lnTo>
                    <a:lnTo>
                      <a:pt x="377" y="20"/>
                    </a:lnTo>
                    <a:lnTo>
                      <a:pt x="374" y="31"/>
                    </a:lnTo>
                    <a:lnTo>
                      <a:pt x="371" y="41"/>
                    </a:lnTo>
                    <a:lnTo>
                      <a:pt x="7" y="41"/>
                    </a:lnTo>
                    <a:lnTo>
                      <a:pt x="5" y="31"/>
                    </a:lnTo>
                    <a:lnTo>
                      <a:pt x="3" y="20"/>
                    </a:lnTo>
                    <a:lnTo>
                      <a:pt x="1" y="10"/>
                    </a:lnTo>
                    <a:lnTo>
                      <a:pt x="0" y="0"/>
                    </a:lnTo>
                    <a:close/>
                  </a:path>
                </a:pathLst>
              </a:custGeom>
              <a:solidFill>
                <a:srgbClr val="009D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41" name="Freeform 162">
                <a:extLst>
                  <a:ext uri="{FF2B5EF4-FFF2-40B4-BE49-F238E27FC236}">
                    <a16:creationId xmlns:a16="http://schemas.microsoft.com/office/drawing/2014/main" id="{F38BD8CD-2FDB-4D8E-92A9-8BD2EAED7B86}"/>
                  </a:ext>
                </a:extLst>
              </p:cNvPr>
              <p:cNvSpPr>
                <a:spLocks/>
              </p:cNvSpPr>
              <p:nvPr/>
            </p:nvSpPr>
            <p:spPr bwMode="auto">
              <a:xfrm>
                <a:off x="5473" y="2724"/>
                <a:ext cx="47" cy="5"/>
              </a:xfrm>
              <a:custGeom>
                <a:avLst/>
                <a:gdLst>
                  <a:gd name="T0" fmla="*/ 0 w 374"/>
                  <a:gd name="T1" fmla="*/ 0 h 41"/>
                  <a:gd name="T2" fmla="*/ 0 w 374"/>
                  <a:gd name="T3" fmla="*/ 0 h 41"/>
                  <a:gd name="T4" fmla="*/ 0 w 374"/>
                  <a:gd name="T5" fmla="*/ 0 h 41"/>
                  <a:gd name="T6" fmla="*/ 0 w 374"/>
                  <a:gd name="T7" fmla="*/ 0 h 41"/>
                  <a:gd name="T8" fmla="*/ 0 w 374"/>
                  <a:gd name="T9" fmla="*/ 0 h 41"/>
                  <a:gd name="T10" fmla="*/ 0 w 374"/>
                  <a:gd name="T11" fmla="*/ 0 h 41"/>
                  <a:gd name="T12" fmla="*/ 0 w 374"/>
                  <a:gd name="T13" fmla="*/ 0 h 41"/>
                  <a:gd name="T14" fmla="*/ 0 w 374"/>
                  <a:gd name="T15" fmla="*/ 0 h 41"/>
                  <a:gd name="T16" fmla="*/ 0 w 374"/>
                  <a:gd name="T17" fmla="*/ 0 h 41"/>
                  <a:gd name="T18" fmla="*/ 0 w 374"/>
                  <a:gd name="T19" fmla="*/ 0 h 41"/>
                  <a:gd name="T20" fmla="*/ 0 w 374"/>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4"/>
                  <a:gd name="T34" fmla="*/ 0 h 41"/>
                  <a:gd name="T35" fmla="*/ 374 w 374"/>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4" h="41">
                    <a:moveTo>
                      <a:pt x="0" y="0"/>
                    </a:moveTo>
                    <a:lnTo>
                      <a:pt x="374" y="0"/>
                    </a:lnTo>
                    <a:lnTo>
                      <a:pt x="371" y="11"/>
                    </a:lnTo>
                    <a:lnTo>
                      <a:pt x="368" y="21"/>
                    </a:lnTo>
                    <a:lnTo>
                      <a:pt x="365" y="31"/>
                    </a:lnTo>
                    <a:lnTo>
                      <a:pt x="362" y="41"/>
                    </a:lnTo>
                    <a:lnTo>
                      <a:pt x="10" y="41"/>
                    </a:lnTo>
                    <a:lnTo>
                      <a:pt x="7" y="31"/>
                    </a:lnTo>
                    <a:lnTo>
                      <a:pt x="4" y="21"/>
                    </a:lnTo>
                    <a:lnTo>
                      <a:pt x="2" y="11"/>
                    </a:lnTo>
                    <a:lnTo>
                      <a:pt x="0" y="0"/>
                    </a:lnTo>
                    <a:close/>
                  </a:path>
                </a:pathLst>
              </a:custGeom>
              <a:solidFill>
                <a:srgbClr val="009C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42" name="Freeform 163">
                <a:extLst>
                  <a:ext uri="{FF2B5EF4-FFF2-40B4-BE49-F238E27FC236}">
                    <a16:creationId xmlns:a16="http://schemas.microsoft.com/office/drawing/2014/main" id="{C29AFDF3-121C-4346-94CF-E8DDDE095FC4}"/>
                  </a:ext>
                </a:extLst>
              </p:cNvPr>
              <p:cNvSpPr>
                <a:spLocks/>
              </p:cNvSpPr>
              <p:nvPr/>
            </p:nvSpPr>
            <p:spPr bwMode="auto">
              <a:xfrm>
                <a:off x="5473" y="2727"/>
                <a:ext cx="46" cy="5"/>
              </a:xfrm>
              <a:custGeom>
                <a:avLst/>
                <a:gdLst>
                  <a:gd name="T0" fmla="*/ 0 w 364"/>
                  <a:gd name="T1" fmla="*/ 0 h 41"/>
                  <a:gd name="T2" fmla="*/ 0 w 364"/>
                  <a:gd name="T3" fmla="*/ 0 h 41"/>
                  <a:gd name="T4" fmla="*/ 0 w 364"/>
                  <a:gd name="T5" fmla="*/ 0 h 41"/>
                  <a:gd name="T6" fmla="*/ 0 w 364"/>
                  <a:gd name="T7" fmla="*/ 0 h 41"/>
                  <a:gd name="T8" fmla="*/ 0 w 364"/>
                  <a:gd name="T9" fmla="*/ 0 h 41"/>
                  <a:gd name="T10" fmla="*/ 0 w 364"/>
                  <a:gd name="T11" fmla="*/ 0 h 41"/>
                  <a:gd name="T12" fmla="*/ 0 w 364"/>
                  <a:gd name="T13" fmla="*/ 0 h 41"/>
                  <a:gd name="T14" fmla="*/ 0 w 364"/>
                  <a:gd name="T15" fmla="*/ 0 h 41"/>
                  <a:gd name="T16" fmla="*/ 0 w 364"/>
                  <a:gd name="T17" fmla="*/ 0 h 41"/>
                  <a:gd name="T18" fmla="*/ 0 w 364"/>
                  <a:gd name="T19" fmla="*/ 0 h 41"/>
                  <a:gd name="T20" fmla="*/ 0 w 364"/>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4"/>
                  <a:gd name="T34" fmla="*/ 0 h 41"/>
                  <a:gd name="T35" fmla="*/ 364 w 364"/>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4" h="41">
                    <a:moveTo>
                      <a:pt x="0" y="0"/>
                    </a:moveTo>
                    <a:lnTo>
                      <a:pt x="364" y="0"/>
                    </a:lnTo>
                    <a:lnTo>
                      <a:pt x="361" y="11"/>
                    </a:lnTo>
                    <a:lnTo>
                      <a:pt x="358" y="21"/>
                    </a:lnTo>
                    <a:lnTo>
                      <a:pt x="354" y="31"/>
                    </a:lnTo>
                    <a:lnTo>
                      <a:pt x="350" y="41"/>
                    </a:lnTo>
                    <a:lnTo>
                      <a:pt x="12" y="41"/>
                    </a:lnTo>
                    <a:lnTo>
                      <a:pt x="9" y="30"/>
                    </a:lnTo>
                    <a:lnTo>
                      <a:pt x="6" y="20"/>
                    </a:lnTo>
                    <a:lnTo>
                      <a:pt x="3" y="10"/>
                    </a:lnTo>
                    <a:lnTo>
                      <a:pt x="0" y="0"/>
                    </a:lnTo>
                    <a:close/>
                  </a:path>
                </a:pathLst>
              </a:custGeom>
              <a:solidFill>
                <a:srgbClr val="009B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43" name="Freeform 164">
                <a:extLst>
                  <a:ext uri="{FF2B5EF4-FFF2-40B4-BE49-F238E27FC236}">
                    <a16:creationId xmlns:a16="http://schemas.microsoft.com/office/drawing/2014/main" id="{41C00778-2A55-4507-9A61-D4F49F2604D2}"/>
                  </a:ext>
                </a:extLst>
              </p:cNvPr>
              <p:cNvSpPr>
                <a:spLocks/>
              </p:cNvSpPr>
              <p:nvPr/>
            </p:nvSpPr>
            <p:spPr bwMode="auto">
              <a:xfrm>
                <a:off x="5474" y="2729"/>
                <a:ext cx="44" cy="5"/>
              </a:xfrm>
              <a:custGeom>
                <a:avLst/>
                <a:gdLst>
                  <a:gd name="T0" fmla="*/ 0 w 352"/>
                  <a:gd name="T1" fmla="*/ 0 h 41"/>
                  <a:gd name="T2" fmla="*/ 0 w 352"/>
                  <a:gd name="T3" fmla="*/ 0 h 41"/>
                  <a:gd name="T4" fmla="*/ 0 w 352"/>
                  <a:gd name="T5" fmla="*/ 0 h 41"/>
                  <a:gd name="T6" fmla="*/ 0 w 352"/>
                  <a:gd name="T7" fmla="*/ 0 h 41"/>
                  <a:gd name="T8" fmla="*/ 0 w 352"/>
                  <a:gd name="T9" fmla="*/ 0 h 41"/>
                  <a:gd name="T10" fmla="*/ 0 w 352"/>
                  <a:gd name="T11" fmla="*/ 0 h 41"/>
                  <a:gd name="T12" fmla="*/ 0 w 352"/>
                  <a:gd name="T13" fmla="*/ 0 h 41"/>
                  <a:gd name="T14" fmla="*/ 0 w 352"/>
                  <a:gd name="T15" fmla="*/ 0 h 41"/>
                  <a:gd name="T16" fmla="*/ 0 w 352"/>
                  <a:gd name="T17" fmla="*/ 0 h 41"/>
                  <a:gd name="T18" fmla="*/ 0 w 352"/>
                  <a:gd name="T19" fmla="*/ 0 h 41"/>
                  <a:gd name="T20" fmla="*/ 0 w 352"/>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2"/>
                  <a:gd name="T34" fmla="*/ 0 h 41"/>
                  <a:gd name="T35" fmla="*/ 352 w 352"/>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2" h="41">
                    <a:moveTo>
                      <a:pt x="0" y="0"/>
                    </a:moveTo>
                    <a:lnTo>
                      <a:pt x="352" y="0"/>
                    </a:lnTo>
                    <a:lnTo>
                      <a:pt x="348" y="11"/>
                    </a:lnTo>
                    <a:lnTo>
                      <a:pt x="343" y="22"/>
                    </a:lnTo>
                    <a:lnTo>
                      <a:pt x="339" y="32"/>
                    </a:lnTo>
                    <a:lnTo>
                      <a:pt x="334" y="41"/>
                    </a:lnTo>
                    <a:lnTo>
                      <a:pt x="14" y="41"/>
                    </a:lnTo>
                    <a:lnTo>
                      <a:pt x="10" y="32"/>
                    </a:lnTo>
                    <a:lnTo>
                      <a:pt x="6" y="22"/>
                    </a:lnTo>
                    <a:lnTo>
                      <a:pt x="3" y="10"/>
                    </a:lnTo>
                    <a:lnTo>
                      <a:pt x="0" y="0"/>
                    </a:lnTo>
                    <a:close/>
                  </a:path>
                </a:pathLst>
              </a:custGeom>
              <a:solidFill>
                <a:srgbClr val="009A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44" name="Freeform 165">
                <a:extLst>
                  <a:ext uri="{FF2B5EF4-FFF2-40B4-BE49-F238E27FC236}">
                    <a16:creationId xmlns:a16="http://schemas.microsoft.com/office/drawing/2014/main" id="{F7BD9177-19C9-4972-A753-54E3984D3B98}"/>
                  </a:ext>
                </a:extLst>
              </p:cNvPr>
              <p:cNvSpPr>
                <a:spLocks/>
              </p:cNvSpPr>
              <p:nvPr/>
            </p:nvSpPr>
            <p:spPr bwMode="auto">
              <a:xfrm>
                <a:off x="5475" y="2732"/>
                <a:ext cx="42" cy="5"/>
              </a:xfrm>
              <a:custGeom>
                <a:avLst/>
                <a:gdLst>
                  <a:gd name="T0" fmla="*/ 0 w 338"/>
                  <a:gd name="T1" fmla="*/ 0 h 40"/>
                  <a:gd name="T2" fmla="*/ 0 w 338"/>
                  <a:gd name="T3" fmla="*/ 0 h 40"/>
                  <a:gd name="T4" fmla="*/ 0 w 338"/>
                  <a:gd name="T5" fmla="*/ 0 h 40"/>
                  <a:gd name="T6" fmla="*/ 0 w 338"/>
                  <a:gd name="T7" fmla="*/ 0 h 40"/>
                  <a:gd name="T8" fmla="*/ 0 w 338"/>
                  <a:gd name="T9" fmla="*/ 0 h 40"/>
                  <a:gd name="T10" fmla="*/ 0 w 338"/>
                  <a:gd name="T11" fmla="*/ 0 h 40"/>
                  <a:gd name="T12" fmla="*/ 0 w 338"/>
                  <a:gd name="T13" fmla="*/ 0 h 40"/>
                  <a:gd name="T14" fmla="*/ 0 w 338"/>
                  <a:gd name="T15" fmla="*/ 0 h 40"/>
                  <a:gd name="T16" fmla="*/ 0 w 338"/>
                  <a:gd name="T17" fmla="*/ 0 h 40"/>
                  <a:gd name="T18" fmla="*/ 0 w 338"/>
                  <a:gd name="T19" fmla="*/ 0 h 40"/>
                  <a:gd name="T20" fmla="*/ 0 w 338"/>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8"/>
                  <a:gd name="T34" fmla="*/ 0 h 40"/>
                  <a:gd name="T35" fmla="*/ 338 w 338"/>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8" h="40">
                    <a:moveTo>
                      <a:pt x="0" y="0"/>
                    </a:moveTo>
                    <a:lnTo>
                      <a:pt x="338" y="0"/>
                    </a:lnTo>
                    <a:lnTo>
                      <a:pt x="333" y="11"/>
                    </a:lnTo>
                    <a:lnTo>
                      <a:pt x="328" y="21"/>
                    </a:lnTo>
                    <a:lnTo>
                      <a:pt x="322" y="31"/>
                    </a:lnTo>
                    <a:lnTo>
                      <a:pt x="316" y="40"/>
                    </a:lnTo>
                    <a:lnTo>
                      <a:pt x="18" y="40"/>
                    </a:lnTo>
                    <a:lnTo>
                      <a:pt x="13" y="31"/>
                    </a:lnTo>
                    <a:lnTo>
                      <a:pt x="8" y="21"/>
                    </a:lnTo>
                    <a:lnTo>
                      <a:pt x="4" y="11"/>
                    </a:lnTo>
                    <a:lnTo>
                      <a:pt x="0" y="0"/>
                    </a:lnTo>
                    <a:close/>
                  </a:path>
                </a:pathLst>
              </a:custGeom>
              <a:solidFill>
                <a:srgbClr val="0099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45" name="Freeform 166">
                <a:extLst>
                  <a:ext uri="{FF2B5EF4-FFF2-40B4-BE49-F238E27FC236}">
                    <a16:creationId xmlns:a16="http://schemas.microsoft.com/office/drawing/2014/main" id="{9913EA9C-A213-4A00-A293-88587E584AC4}"/>
                  </a:ext>
                </a:extLst>
              </p:cNvPr>
              <p:cNvSpPr>
                <a:spLocks/>
              </p:cNvSpPr>
              <p:nvPr/>
            </p:nvSpPr>
            <p:spPr bwMode="auto">
              <a:xfrm>
                <a:off x="5476" y="2734"/>
                <a:ext cx="40" cy="6"/>
              </a:xfrm>
              <a:custGeom>
                <a:avLst/>
                <a:gdLst>
                  <a:gd name="T0" fmla="*/ 0 w 320"/>
                  <a:gd name="T1" fmla="*/ 0 h 42"/>
                  <a:gd name="T2" fmla="*/ 0 w 320"/>
                  <a:gd name="T3" fmla="*/ 0 h 42"/>
                  <a:gd name="T4" fmla="*/ 0 w 320"/>
                  <a:gd name="T5" fmla="*/ 0 h 42"/>
                  <a:gd name="T6" fmla="*/ 0 w 320"/>
                  <a:gd name="T7" fmla="*/ 0 h 42"/>
                  <a:gd name="T8" fmla="*/ 0 w 320"/>
                  <a:gd name="T9" fmla="*/ 0 h 42"/>
                  <a:gd name="T10" fmla="*/ 0 w 320"/>
                  <a:gd name="T11" fmla="*/ 0 h 42"/>
                  <a:gd name="T12" fmla="*/ 0 w 320"/>
                  <a:gd name="T13" fmla="*/ 0 h 42"/>
                  <a:gd name="T14" fmla="*/ 0 w 320"/>
                  <a:gd name="T15" fmla="*/ 0 h 42"/>
                  <a:gd name="T16" fmla="*/ 0 w 320"/>
                  <a:gd name="T17" fmla="*/ 0 h 42"/>
                  <a:gd name="T18" fmla="*/ 0 w 320"/>
                  <a:gd name="T19" fmla="*/ 0 h 42"/>
                  <a:gd name="T20" fmla="*/ 0 w 320"/>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0"/>
                  <a:gd name="T34" fmla="*/ 0 h 42"/>
                  <a:gd name="T35" fmla="*/ 320 w 320"/>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0" h="42">
                    <a:moveTo>
                      <a:pt x="0" y="0"/>
                    </a:moveTo>
                    <a:lnTo>
                      <a:pt x="320" y="0"/>
                    </a:lnTo>
                    <a:lnTo>
                      <a:pt x="314" y="11"/>
                    </a:lnTo>
                    <a:lnTo>
                      <a:pt x="308" y="21"/>
                    </a:lnTo>
                    <a:lnTo>
                      <a:pt x="300" y="32"/>
                    </a:lnTo>
                    <a:lnTo>
                      <a:pt x="293" y="42"/>
                    </a:lnTo>
                    <a:lnTo>
                      <a:pt x="22" y="42"/>
                    </a:lnTo>
                    <a:lnTo>
                      <a:pt x="16" y="32"/>
                    </a:lnTo>
                    <a:lnTo>
                      <a:pt x="10" y="21"/>
                    </a:lnTo>
                    <a:lnTo>
                      <a:pt x="5" y="11"/>
                    </a:lnTo>
                    <a:lnTo>
                      <a:pt x="0" y="0"/>
                    </a:lnTo>
                    <a:close/>
                  </a:path>
                </a:pathLst>
              </a:custGeom>
              <a:solidFill>
                <a:srgbClr val="0098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46" name="Freeform 167">
                <a:extLst>
                  <a:ext uri="{FF2B5EF4-FFF2-40B4-BE49-F238E27FC236}">
                    <a16:creationId xmlns:a16="http://schemas.microsoft.com/office/drawing/2014/main" id="{4436F5B3-768C-4D97-9A90-571B8ECFBF58}"/>
                  </a:ext>
                </a:extLst>
              </p:cNvPr>
              <p:cNvSpPr>
                <a:spLocks/>
              </p:cNvSpPr>
              <p:nvPr/>
            </p:nvSpPr>
            <p:spPr bwMode="auto">
              <a:xfrm>
                <a:off x="5477" y="2737"/>
                <a:ext cx="37" cy="5"/>
              </a:xfrm>
              <a:custGeom>
                <a:avLst/>
                <a:gdLst>
                  <a:gd name="T0" fmla="*/ 0 w 298"/>
                  <a:gd name="T1" fmla="*/ 0 h 42"/>
                  <a:gd name="T2" fmla="*/ 0 w 298"/>
                  <a:gd name="T3" fmla="*/ 0 h 42"/>
                  <a:gd name="T4" fmla="*/ 0 w 298"/>
                  <a:gd name="T5" fmla="*/ 0 h 42"/>
                  <a:gd name="T6" fmla="*/ 0 w 298"/>
                  <a:gd name="T7" fmla="*/ 0 h 42"/>
                  <a:gd name="T8" fmla="*/ 0 w 298"/>
                  <a:gd name="T9" fmla="*/ 0 h 42"/>
                  <a:gd name="T10" fmla="*/ 0 w 298"/>
                  <a:gd name="T11" fmla="*/ 0 h 42"/>
                  <a:gd name="T12" fmla="*/ 0 w 298"/>
                  <a:gd name="T13" fmla="*/ 0 h 42"/>
                  <a:gd name="T14" fmla="*/ 0 w 298"/>
                  <a:gd name="T15" fmla="*/ 0 h 42"/>
                  <a:gd name="T16" fmla="*/ 0 w 298"/>
                  <a:gd name="T17" fmla="*/ 0 h 42"/>
                  <a:gd name="T18" fmla="*/ 0 w 298"/>
                  <a:gd name="T19" fmla="*/ 0 h 42"/>
                  <a:gd name="T20" fmla="*/ 0 w 298"/>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8"/>
                  <a:gd name="T34" fmla="*/ 0 h 42"/>
                  <a:gd name="T35" fmla="*/ 298 w 298"/>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8" h="42">
                    <a:moveTo>
                      <a:pt x="0" y="0"/>
                    </a:moveTo>
                    <a:lnTo>
                      <a:pt x="298" y="0"/>
                    </a:lnTo>
                    <a:lnTo>
                      <a:pt x="290" y="12"/>
                    </a:lnTo>
                    <a:lnTo>
                      <a:pt x="282" y="23"/>
                    </a:lnTo>
                    <a:lnTo>
                      <a:pt x="274" y="33"/>
                    </a:lnTo>
                    <a:lnTo>
                      <a:pt x="266" y="42"/>
                    </a:lnTo>
                    <a:lnTo>
                      <a:pt x="25" y="42"/>
                    </a:lnTo>
                    <a:lnTo>
                      <a:pt x="18" y="32"/>
                    </a:lnTo>
                    <a:lnTo>
                      <a:pt x="12" y="22"/>
                    </a:lnTo>
                    <a:lnTo>
                      <a:pt x="6" y="12"/>
                    </a:lnTo>
                    <a:lnTo>
                      <a:pt x="0" y="0"/>
                    </a:lnTo>
                    <a:close/>
                  </a:path>
                </a:pathLst>
              </a:custGeom>
              <a:solidFill>
                <a:srgbClr val="0097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47" name="Freeform 168">
                <a:extLst>
                  <a:ext uri="{FF2B5EF4-FFF2-40B4-BE49-F238E27FC236}">
                    <a16:creationId xmlns:a16="http://schemas.microsoft.com/office/drawing/2014/main" id="{C444FF16-3306-4D42-A75D-C5C0968ECEE7}"/>
                  </a:ext>
                </a:extLst>
              </p:cNvPr>
              <p:cNvSpPr>
                <a:spLocks/>
              </p:cNvSpPr>
              <p:nvPr/>
            </p:nvSpPr>
            <p:spPr bwMode="auto">
              <a:xfrm>
                <a:off x="5478" y="2740"/>
                <a:ext cx="34" cy="5"/>
              </a:xfrm>
              <a:custGeom>
                <a:avLst/>
                <a:gdLst>
                  <a:gd name="T0" fmla="*/ 0 w 271"/>
                  <a:gd name="T1" fmla="*/ 0 h 41"/>
                  <a:gd name="T2" fmla="*/ 0 w 271"/>
                  <a:gd name="T3" fmla="*/ 0 h 41"/>
                  <a:gd name="T4" fmla="*/ 0 w 271"/>
                  <a:gd name="T5" fmla="*/ 0 h 41"/>
                  <a:gd name="T6" fmla="*/ 0 w 271"/>
                  <a:gd name="T7" fmla="*/ 0 h 41"/>
                  <a:gd name="T8" fmla="*/ 0 w 271"/>
                  <a:gd name="T9" fmla="*/ 0 h 41"/>
                  <a:gd name="T10" fmla="*/ 0 w 271"/>
                  <a:gd name="T11" fmla="*/ 0 h 41"/>
                  <a:gd name="T12" fmla="*/ 0 w 271"/>
                  <a:gd name="T13" fmla="*/ 0 h 41"/>
                  <a:gd name="T14" fmla="*/ 0 w 271"/>
                  <a:gd name="T15" fmla="*/ 0 h 41"/>
                  <a:gd name="T16" fmla="*/ 0 w 271"/>
                  <a:gd name="T17" fmla="*/ 0 h 41"/>
                  <a:gd name="T18" fmla="*/ 0 w 271"/>
                  <a:gd name="T19" fmla="*/ 0 h 41"/>
                  <a:gd name="T20" fmla="*/ 0 w 271"/>
                  <a:gd name="T21" fmla="*/ 0 h 41"/>
                  <a:gd name="T22" fmla="*/ 0 w 271"/>
                  <a:gd name="T23" fmla="*/ 0 h 41"/>
                  <a:gd name="T24" fmla="*/ 0 w 271"/>
                  <a:gd name="T25" fmla="*/ 0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1"/>
                  <a:gd name="T40" fmla="*/ 0 h 41"/>
                  <a:gd name="T41" fmla="*/ 271 w 271"/>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1" h="41">
                    <a:moveTo>
                      <a:pt x="0" y="0"/>
                    </a:moveTo>
                    <a:lnTo>
                      <a:pt x="271" y="0"/>
                    </a:lnTo>
                    <a:lnTo>
                      <a:pt x="262" y="11"/>
                    </a:lnTo>
                    <a:lnTo>
                      <a:pt x="252" y="22"/>
                    </a:lnTo>
                    <a:lnTo>
                      <a:pt x="241" y="31"/>
                    </a:lnTo>
                    <a:lnTo>
                      <a:pt x="229" y="41"/>
                    </a:lnTo>
                    <a:lnTo>
                      <a:pt x="29" y="41"/>
                    </a:lnTo>
                    <a:lnTo>
                      <a:pt x="26" y="36"/>
                    </a:lnTo>
                    <a:lnTo>
                      <a:pt x="23" y="33"/>
                    </a:lnTo>
                    <a:lnTo>
                      <a:pt x="17" y="25"/>
                    </a:lnTo>
                    <a:lnTo>
                      <a:pt x="11" y="16"/>
                    </a:lnTo>
                    <a:lnTo>
                      <a:pt x="5" y="8"/>
                    </a:lnTo>
                    <a:lnTo>
                      <a:pt x="0" y="0"/>
                    </a:lnTo>
                    <a:close/>
                  </a:path>
                </a:pathLst>
              </a:custGeom>
              <a:solidFill>
                <a:srgbClr val="0096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48" name="Freeform 169">
                <a:extLst>
                  <a:ext uri="{FF2B5EF4-FFF2-40B4-BE49-F238E27FC236}">
                    <a16:creationId xmlns:a16="http://schemas.microsoft.com/office/drawing/2014/main" id="{38B0C57B-9037-4817-ACB2-5B2C27E2BAC3}"/>
                  </a:ext>
                </a:extLst>
              </p:cNvPr>
              <p:cNvSpPr>
                <a:spLocks/>
              </p:cNvSpPr>
              <p:nvPr/>
            </p:nvSpPr>
            <p:spPr bwMode="auto">
              <a:xfrm>
                <a:off x="5480" y="2742"/>
                <a:ext cx="30" cy="5"/>
              </a:xfrm>
              <a:custGeom>
                <a:avLst/>
                <a:gdLst>
                  <a:gd name="T0" fmla="*/ 0 w 241"/>
                  <a:gd name="T1" fmla="*/ 0 h 41"/>
                  <a:gd name="T2" fmla="*/ 0 w 241"/>
                  <a:gd name="T3" fmla="*/ 0 h 41"/>
                  <a:gd name="T4" fmla="*/ 0 w 241"/>
                  <a:gd name="T5" fmla="*/ 0 h 41"/>
                  <a:gd name="T6" fmla="*/ 0 w 241"/>
                  <a:gd name="T7" fmla="*/ 0 h 41"/>
                  <a:gd name="T8" fmla="*/ 0 w 241"/>
                  <a:gd name="T9" fmla="*/ 0 h 41"/>
                  <a:gd name="T10" fmla="*/ 0 w 241"/>
                  <a:gd name="T11" fmla="*/ 0 h 41"/>
                  <a:gd name="T12" fmla="*/ 0 w 241"/>
                  <a:gd name="T13" fmla="*/ 0 h 41"/>
                  <a:gd name="T14" fmla="*/ 0 w 241"/>
                  <a:gd name="T15" fmla="*/ 0 h 41"/>
                  <a:gd name="T16" fmla="*/ 0 w 241"/>
                  <a:gd name="T17" fmla="*/ 0 h 41"/>
                  <a:gd name="T18" fmla="*/ 0 w 241"/>
                  <a:gd name="T19" fmla="*/ 0 h 41"/>
                  <a:gd name="T20" fmla="*/ 0 w 241"/>
                  <a:gd name="T21" fmla="*/ 0 h 41"/>
                  <a:gd name="T22" fmla="*/ 0 w 241"/>
                  <a:gd name="T23" fmla="*/ 0 h 41"/>
                  <a:gd name="T24" fmla="*/ 0 w 241"/>
                  <a:gd name="T25" fmla="*/ 0 h 41"/>
                  <a:gd name="T26" fmla="*/ 0 w 241"/>
                  <a:gd name="T27" fmla="*/ 0 h 41"/>
                  <a:gd name="T28" fmla="*/ 0 w 241"/>
                  <a:gd name="T29" fmla="*/ 0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1"/>
                  <a:gd name="T46" fmla="*/ 0 h 41"/>
                  <a:gd name="T47" fmla="*/ 241 w 241"/>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1" h="41">
                    <a:moveTo>
                      <a:pt x="0" y="0"/>
                    </a:moveTo>
                    <a:lnTo>
                      <a:pt x="241" y="0"/>
                    </a:lnTo>
                    <a:lnTo>
                      <a:pt x="230" y="10"/>
                    </a:lnTo>
                    <a:lnTo>
                      <a:pt x="217" y="20"/>
                    </a:lnTo>
                    <a:lnTo>
                      <a:pt x="205" y="28"/>
                    </a:lnTo>
                    <a:lnTo>
                      <a:pt x="192" y="34"/>
                    </a:lnTo>
                    <a:lnTo>
                      <a:pt x="184" y="38"/>
                    </a:lnTo>
                    <a:lnTo>
                      <a:pt x="176" y="41"/>
                    </a:lnTo>
                    <a:lnTo>
                      <a:pt x="48" y="41"/>
                    </a:lnTo>
                    <a:lnTo>
                      <a:pt x="37" y="36"/>
                    </a:lnTo>
                    <a:lnTo>
                      <a:pt x="26" y="30"/>
                    </a:lnTo>
                    <a:lnTo>
                      <a:pt x="17" y="22"/>
                    </a:lnTo>
                    <a:lnTo>
                      <a:pt x="10" y="13"/>
                    </a:lnTo>
                    <a:lnTo>
                      <a:pt x="5" y="6"/>
                    </a:lnTo>
                    <a:lnTo>
                      <a:pt x="0" y="0"/>
                    </a:lnTo>
                    <a:close/>
                  </a:path>
                </a:pathLst>
              </a:custGeom>
              <a:solidFill>
                <a:srgbClr val="009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49" name="Freeform 170">
                <a:extLst>
                  <a:ext uri="{FF2B5EF4-FFF2-40B4-BE49-F238E27FC236}">
                    <a16:creationId xmlns:a16="http://schemas.microsoft.com/office/drawing/2014/main" id="{485EF82B-2874-491E-A94E-C325F2183BE4}"/>
                  </a:ext>
                </a:extLst>
              </p:cNvPr>
              <p:cNvSpPr>
                <a:spLocks/>
              </p:cNvSpPr>
              <p:nvPr/>
            </p:nvSpPr>
            <p:spPr bwMode="auto">
              <a:xfrm>
                <a:off x="5482" y="2745"/>
                <a:ext cx="25" cy="4"/>
              </a:xfrm>
              <a:custGeom>
                <a:avLst/>
                <a:gdLst>
                  <a:gd name="T0" fmla="*/ 0 w 200"/>
                  <a:gd name="T1" fmla="*/ 0 h 31"/>
                  <a:gd name="T2" fmla="*/ 0 w 200"/>
                  <a:gd name="T3" fmla="*/ 0 h 31"/>
                  <a:gd name="T4" fmla="*/ 0 w 200"/>
                  <a:gd name="T5" fmla="*/ 0 h 31"/>
                  <a:gd name="T6" fmla="*/ 0 w 200"/>
                  <a:gd name="T7" fmla="*/ 0 h 31"/>
                  <a:gd name="T8" fmla="*/ 0 w 200"/>
                  <a:gd name="T9" fmla="*/ 0 h 31"/>
                  <a:gd name="T10" fmla="*/ 0 w 200"/>
                  <a:gd name="T11" fmla="*/ 0 h 31"/>
                  <a:gd name="T12" fmla="*/ 0 w 200"/>
                  <a:gd name="T13" fmla="*/ 0 h 31"/>
                  <a:gd name="T14" fmla="*/ 0 w 200"/>
                  <a:gd name="T15" fmla="*/ 0 h 31"/>
                  <a:gd name="T16" fmla="*/ 0 w 200"/>
                  <a:gd name="T17" fmla="*/ 0 h 31"/>
                  <a:gd name="T18" fmla="*/ 0 w 200"/>
                  <a:gd name="T19" fmla="*/ 0 h 31"/>
                  <a:gd name="T20" fmla="*/ 0 w 200"/>
                  <a:gd name="T21" fmla="*/ 0 h 31"/>
                  <a:gd name="T22" fmla="*/ 0 w 200"/>
                  <a:gd name="T23" fmla="*/ 0 h 31"/>
                  <a:gd name="T24" fmla="*/ 0 w 200"/>
                  <a:gd name="T25" fmla="*/ 0 h 31"/>
                  <a:gd name="T26" fmla="*/ 0 w 200"/>
                  <a:gd name="T27" fmla="*/ 0 h 31"/>
                  <a:gd name="T28" fmla="*/ 0 w 200"/>
                  <a:gd name="T29" fmla="*/ 0 h 31"/>
                  <a:gd name="T30" fmla="*/ 0 w 200"/>
                  <a:gd name="T31" fmla="*/ 0 h 31"/>
                  <a:gd name="T32" fmla="*/ 0 w 200"/>
                  <a:gd name="T33" fmla="*/ 0 h 31"/>
                  <a:gd name="T34" fmla="*/ 0 w 200"/>
                  <a:gd name="T35" fmla="*/ 0 h 31"/>
                  <a:gd name="T36" fmla="*/ 0 w 200"/>
                  <a:gd name="T37" fmla="*/ 0 h 31"/>
                  <a:gd name="T38" fmla="*/ 0 w 200"/>
                  <a:gd name="T39" fmla="*/ 0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0"/>
                  <a:gd name="T61" fmla="*/ 0 h 31"/>
                  <a:gd name="T62" fmla="*/ 200 w 200"/>
                  <a:gd name="T63" fmla="*/ 31 h 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0" h="31">
                    <a:moveTo>
                      <a:pt x="0" y="0"/>
                    </a:moveTo>
                    <a:lnTo>
                      <a:pt x="200" y="0"/>
                    </a:lnTo>
                    <a:lnTo>
                      <a:pt x="188" y="7"/>
                    </a:lnTo>
                    <a:lnTo>
                      <a:pt x="176" y="13"/>
                    </a:lnTo>
                    <a:lnTo>
                      <a:pt x="166" y="18"/>
                    </a:lnTo>
                    <a:lnTo>
                      <a:pt x="155" y="21"/>
                    </a:lnTo>
                    <a:lnTo>
                      <a:pt x="144" y="24"/>
                    </a:lnTo>
                    <a:lnTo>
                      <a:pt x="132" y="27"/>
                    </a:lnTo>
                    <a:lnTo>
                      <a:pt x="121" y="29"/>
                    </a:lnTo>
                    <a:lnTo>
                      <a:pt x="109" y="30"/>
                    </a:lnTo>
                    <a:lnTo>
                      <a:pt x="96" y="31"/>
                    </a:lnTo>
                    <a:lnTo>
                      <a:pt x="84" y="30"/>
                    </a:lnTo>
                    <a:lnTo>
                      <a:pt x="72" y="30"/>
                    </a:lnTo>
                    <a:lnTo>
                      <a:pt x="59" y="28"/>
                    </a:lnTo>
                    <a:lnTo>
                      <a:pt x="48" y="25"/>
                    </a:lnTo>
                    <a:lnTo>
                      <a:pt x="38" y="22"/>
                    </a:lnTo>
                    <a:lnTo>
                      <a:pt x="27" y="18"/>
                    </a:lnTo>
                    <a:lnTo>
                      <a:pt x="18" y="13"/>
                    </a:lnTo>
                    <a:lnTo>
                      <a:pt x="8" y="7"/>
                    </a:lnTo>
                    <a:lnTo>
                      <a:pt x="0" y="0"/>
                    </a:lnTo>
                    <a:close/>
                  </a:path>
                </a:pathLst>
              </a:custGeom>
              <a:solidFill>
                <a:srgbClr val="0094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50" name="Freeform 171">
                <a:extLst>
                  <a:ext uri="{FF2B5EF4-FFF2-40B4-BE49-F238E27FC236}">
                    <a16:creationId xmlns:a16="http://schemas.microsoft.com/office/drawing/2014/main" id="{C0F98D28-5536-48E9-A167-DEC4650ABC14}"/>
                  </a:ext>
                </a:extLst>
              </p:cNvPr>
              <p:cNvSpPr>
                <a:spLocks/>
              </p:cNvSpPr>
              <p:nvPr/>
            </p:nvSpPr>
            <p:spPr bwMode="auto">
              <a:xfrm>
                <a:off x="5486" y="2747"/>
                <a:ext cx="16" cy="2"/>
              </a:xfrm>
              <a:custGeom>
                <a:avLst/>
                <a:gdLst>
                  <a:gd name="T0" fmla="*/ 0 w 128"/>
                  <a:gd name="T1" fmla="*/ 0 h 10"/>
                  <a:gd name="T2" fmla="*/ 0 w 128"/>
                  <a:gd name="T3" fmla="*/ 0 h 10"/>
                  <a:gd name="T4" fmla="*/ 0 w 128"/>
                  <a:gd name="T5" fmla="*/ 0 h 10"/>
                  <a:gd name="T6" fmla="*/ 0 w 128"/>
                  <a:gd name="T7" fmla="*/ 0 h 10"/>
                  <a:gd name="T8" fmla="*/ 0 w 128"/>
                  <a:gd name="T9" fmla="*/ 0 h 10"/>
                  <a:gd name="T10" fmla="*/ 0 w 128"/>
                  <a:gd name="T11" fmla="*/ 0 h 10"/>
                  <a:gd name="T12" fmla="*/ 0 w 128"/>
                  <a:gd name="T13" fmla="*/ 0 h 10"/>
                  <a:gd name="T14" fmla="*/ 0 w 128"/>
                  <a:gd name="T15" fmla="*/ 0 h 10"/>
                  <a:gd name="T16" fmla="*/ 0 w 128"/>
                  <a:gd name="T17" fmla="*/ 0 h 10"/>
                  <a:gd name="T18" fmla="*/ 0 w 128"/>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8"/>
                  <a:gd name="T31" fmla="*/ 0 h 10"/>
                  <a:gd name="T32" fmla="*/ 128 w 128"/>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8" h="10">
                    <a:moveTo>
                      <a:pt x="0" y="0"/>
                    </a:moveTo>
                    <a:lnTo>
                      <a:pt x="128" y="0"/>
                    </a:lnTo>
                    <a:lnTo>
                      <a:pt x="112" y="4"/>
                    </a:lnTo>
                    <a:lnTo>
                      <a:pt x="96" y="7"/>
                    </a:lnTo>
                    <a:lnTo>
                      <a:pt x="80" y="10"/>
                    </a:lnTo>
                    <a:lnTo>
                      <a:pt x="63" y="10"/>
                    </a:lnTo>
                    <a:lnTo>
                      <a:pt x="46" y="10"/>
                    </a:lnTo>
                    <a:lnTo>
                      <a:pt x="31" y="8"/>
                    </a:lnTo>
                    <a:lnTo>
                      <a:pt x="14" y="5"/>
                    </a:lnTo>
                    <a:lnTo>
                      <a:pt x="0" y="0"/>
                    </a:lnTo>
                    <a:close/>
                  </a:path>
                </a:pathLst>
              </a:custGeom>
              <a:solidFill>
                <a:srgbClr val="0093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51" name="Freeform 172">
                <a:extLst>
                  <a:ext uri="{FF2B5EF4-FFF2-40B4-BE49-F238E27FC236}">
                    <a16:creationId xmlns:a16="http://schemas.microsoft.com/office/drawing/2014/main" id="{57EB3162-7C97-4BF8-AA0F-7DEAE9F64526}"/>
                  </a:ext>
                </a:extLst>
              </p:cNvPr>
              <p:cNvSpPr>
                <a:spLocks/>
              </p:cNvSpPr>
              <p:nvPr/>
            </p:nvSpPr>
            <p:spPr bwMode="auto">
              <a:xfrm>
                <a:off x="5496" y="2704"/>
                <a:ext cx="14" cy="30"/>
              </a:xfrm>
              <a:custGeom>
                <a:avLst/>
                <a:gdLst>
                  <a:gd name="T0" fmla="*/ 0 w 114"/>
                  <a:gd name="T1" fmla="*/ 0 h 236"/>
                  <a:gd name="T2" fmla="*/ 0 w 114"/>
                  <a:gd name="T3" fmla="*/ 0 h 236"/>
                  <a:gd name="T4" fmla="*/ 0 w 114"/>
                  <a:gd name="T5" fmla="*/ 0 h 236"/>
                  <a:gd name="T6" fmla="*/ 0 w 114"/>
                  <a:gd name="T7" fmla="*/ 0 h 236"/>
                  <a:gd name="T8" fmla="*/ 0 w 114"/>
                  <a:gd name="T9" fmla="*/ 0 h 236"/>
                  <a:gd name="T10" fmla="*/ 0 w 114"/>
                  <a:gd name="T11" fmla="*/ 0 h 236"/>
                  <a:gd name="T12" fmla="*/ 0 w 114"/>
                  <a:gd name="T13" fmla="*/ 0 h 236"/>
                  <a:gd name="T14" fmla="*/ 0 w 114"/>
                  <a:gd name="T15" fmla="*/ 0 h 236"/>
                  <a:gd name="T16" fmla="*/ 0 w 114"/>
                  <a:gd name="T17" fmla="*/ 0 h 236"/>
                  <a:gd name="T18" fmla="*/ 0 w 114"/>
                  <a:gd name="T19" fmla="*/ 0 h 236"/>
                  <a:gd name="T20" fmla="*/ 0 w 114"/>
                  <a:gd name="T21" fmla="*/ 0 h 236"/>
                  <a:gd name="T22" fmla="*/ 0 w 114"/>
                  <a:gd name="T23" fmla="*/ 0 h 236"/>
                  <a:gd name="T24" fmla="*/ 0 w 114"/>
                  <a:gd name="T25" fmla="*/ 0 h 236"/>
                  <a:gd name="T26" fmla="*/ 0 w 114"/>
                  <a:gd name="T27" fmla="*/ 0 h 236"/>
                  <a:gd name="T28" fmla="*/ 0 w 114"/>
                  <a:gd name="T29" fmla="*/ 0 h 236"/>
                  <a:gd name="T30" fmla="*/ 0 w 114"/>
                  <a:gd name="T31" fmla="*/ 0 h 236"/>
                  <a:gd name="T32" fmla="*/ 0 w 114"/>
                  <a:gd name="T33" fmla="*/ 0 h 236"/>
                  <a:gd name="T34" fmla="*/ 0 w 114"/>
                  <a:gd name="T35" fmla="*/ 0 h 236"/>
                  <a:gd name="T36" fmla="*/ 0 w 114"/>
                  <a:gd name="T37" fmla="*/ 0 h 236"/>
                  <a:gd name="T38" fmla="*/ 0 w 114"/>
                  <a:gd name="T39" fmla="*/ 0 h 236"/>
                  <a:gd name="T40" fmla="*/ 0 w 114"/>
                  <a:gd name="T41" fmla="*/ 0 h 236"/>
                  <a:gd name="T42" fmla="*/ 0 w 114"/>
                  <a:gd name="T43" fmla="*/ 0 h 236"/>
                  <a:gd name="T44" fmla="*/ 0 w 114"/>
                  <a:gd name="T45" fmla="*/ 0 h 236"/>
                  <a:gd name="T46" fmla="*/ 0 w 114"/>
                  <a:gd name="T47" fmla="*/ 0 h 236"/>
                  <a:gd name="T48" fmla="*/ 0 w 114"/>
                  <a:gd name="T49" fmla="*/ 0 h 236"/>
                  <a:gd name="T50" fmla="*/ 0 w 114"/>
                  <a:gd name="T51" fmla="*/ 0 h 236"/>
                  <a:gd name="T52" fmla="*/ 0 w 114"/>
                  <a:gd name="T53" fmla="*/ 0 h 236"/>
                  <a:gd name="T54" fmla="*/ 0 w 114"/>
                  <a:gd name="T55" fmla="*/ 0 h 236"/>
                  <a:gd name="T56" fmla="*/ 0 w 114"/>
                  <a:gd name="T57" fmla="*/ 0 h 236"/>
                  <a:gd name="T58" fmla="*/ 0 w 114"/>
                  <a:gd name="T59" fmla="*/ 0 h 236"/>
                  <a:gd name="T60" fmla="*/ 0 w 114"/>
                  <a:gd name="T61" fmla="*/ 0 h 236"/>
                  <a:gd name="T62" fmla="*/ 0 w 114"/>
                  <a:gd name="T63" fmla="*/ 0 h 236"/>
                  <a:gd name="T64" fmla="*/ 0 w 114"/>
                  <a:gd name="T65" fmla="*/ 0 h 236"/>
                  <a:gd name="T66" fmla="*/ 0 w 114"/>
                  <a:gd name="T67" fmla="*/ 0 h 236"/>
                  <a:gd name="T68" fmla="*/ 0 w 114"/>
                  <a:gd name="T69" fmla="*/ 0 h 236"/>
                  <a:gd name="T70" fmla="*/ 0 w 114"/>
                  <a:gd name="T71" fmla="*/ 0 h 236"/>
                  <a:gd name="T72" fmla="*/ 0 w 114"/>
                  <a:gd name="T73" fmla="*/ 0 h 236"/>
                  <a:gd name="T74" fmla="*/ 0 w 114"/>
                  <a:gd name="T75" fmla="*/ 0 h 236"/>
                  <a:gd name="T76" fmla="*/ 0 w 114"/>
                  <a:gd name="T77" fmla="*/ 0 h 236"/>
                  <a:gd name="T78" fmla="*/ 0 w 114"/>
                  <a:gd name="T79" fmla="*/ 0 h 236"/>
                  <a:gd name="T80" fmla="*/ 0 w 114"/>
                  <a:gd name="T81" fmla="*/ 0 h 236"/>
                  <a:gd name="T82" fmla="*/ 0 w 114"/>
                  <a:gd name="T83" fmla="*/ 0 h 236"/>
                  <a:gd name="T84" fmla="*/ 0 w 114"/>
                  <a:gd name="T85" fmla="*/ 0 h 236"/>
                  <a:gd name="T86" fmla="*/ 0 w 114"/>
                  <a:gd name="T87" fmla="*/ 0 h 236"/>
                  <a:gd name="T88" fmla="*/ 0 w 114"/>
                  <a:gd name="T89" fmla="*/ 0 h 236"/>
                  <a:gd name="T90" fmla="*/ 0 w 114"/>
                  <a:gd name="T91" fmla="*/ 0 h 236"/>
                  <a:gd name="T92" fmla="*/ 0 w 114"/>
                  <a:gd name="T93" fmla="*/ 0 h 236"/>
                  <a:gd name="T94" fmla="*/ 0 w 114"/>
                  <a:gd name="T95" fmla="*/ 0 h 236"/>
                  <a:gd name="T96" fmla="*/ 0 w 114"/>
                  <a:gd name="T97" fmla="*/ 0 h 236"/>
                  <a:gd name="T98" fmla="*/ 0 w 114"/>
                  <a:gd name="T99" fmla="*/ 0 h 236"/>
                  <a:gd name="T100" fmla="*/ 0 w 114"/>
                  <a:gd name="T101" fmla="*/ 0 h 236"/>
                  <a:gd name="T102" fmla="*/ 0 w 114"/>
                  <a:gd name="T103" fmla="*/ 0 h 236"/>
                  <a:gd name="T104" fmla="*/ 0 w 114"/>
                  <a:gd name="T105" fmla="*/ 0 h 236"/>
                  <a:gd name="T106" fmla="*/ 0 w 114"/>
                  <a:gd name="T107" fmla="*/ 0 h 236"/>
                  <a:gd name="T108" fmla="*/ 0 w 114"/>
                  <a:gd name="T109" fmla="*/ 0 h 236"/>
                  <a:gd name="T110" fmla="*/ 0 w 114"/>
                  <a:gd name="T111" fmla="*/ 0 h 236"/>
                  <a:gd name="T112" fmla="*/ 0 w 114"/>
                  <a:gd name="T113" fmla="*/ 0 h 2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4"/>
                  <a:gd name="T172" fmla="*/ 0 h 236"/>
                  <a:gd name="T173" fmla="*/ 114 w 114"/>
                  <a:gd name="T174" fmla="*/ 236 h 2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4" h="236">
                    <a:moveTo>
                      <a:pt x="59" y="0"/>
                    </a:moveTo>
                    <a:lnTo>
                      <a:pt x="62" y="0"/>
                    </a:lnTo>
                    <a:lnTo>
                      <a:pt x="65" y="0"/>
                    </a:lnTo>
                    <a:lnTo>
                      <a:pt x="67" y="1"/>
                    </a:lnTo>
                    <a:lnTo>
                      <a:pt x="70" y="3"/>
                    </a:lnTo>
                    <a:lnTo>
                      <a:pt x="75" y="7"/>
                    </a:lnTo>
                    <a:lnTo>
                      <a:pt x="80" y="15"/>
                    </a:lnTo>
                    <a:lnTo>
                      <a:pt x="85" y="22"/>
                    </a:lnTo>
                    <a:lnTo>
                      <a:pt x="89" y="31"/>
                    </a:lnTo>
                    <a:lnTo>
                      <a:pt x="93" y="41"/>
                    </a:lnTo>
                    <a:lnTo>
                      <a:pt x="98" y="50"/>
                    </a:lnTo>
                    <a:lnTo>
                      <a:pt x="110" y="88"/>
                    </a:lnTo>
                    <a:lnTo>
                      <a:pt x="114" y="105"/>
                    </a:lnTo>
                    <a:lnTo>
                      <a:pt x="103" y="137"/>
                    </a:lnTo>
                    <a:lnTo>
                      <a:pt x="92" y="169"/>
                    </a:lnTo>
                    <a:lnTo>
                      <a:pt x="86" y="185"/>
                    </a:lnTo>
                    <a:lnTo>
                      <a:pt x="80" y="200"/>
                    </a:lnTo>
                    <a:lnTo>
                      <a:pt x="72" y="214"/>
                    </a:lnTo>
                    <a:lnTo>
                      <a:pt x="63" y="228"/>
                    </a:lnTo>
                    <a:lnTo>
                      <a:pt x="59" y="232"/>
                    </a:lnTo>
                    <a:lnTo>
                      <a:pt x="54" y="234"/>
                    </a:lnTo>
                    <a:lnTo>
                      <a:pt x="48" y="236"/>
                    </a:lnTo>
                    <a:lnTo>
                      <a:pt x="40" y="236"/>
                    </a:lnTo>
                    <a:lnTo>
                      <a:pt x="34" y="236"/>
                    </a:lnTo>
                    <a:lnTo>
                      <a:pt x="27" y="234"/>
                    </a:lnTo>
                    <a:lnTo>
                      <a:pt x="22" y="232"/>
                    </a:lnTo>
                    <a:lnTo>
                      <a:pt x="17" y="228"/>
                    </a:lnTo>
                    <a:lnTo>
                      <a:pt x="12" y="222"/>
                    </a:lnTo>
                    <a:lnTo>
                      <a:pt x="8" y="214"/>
                    </a:lnTo>
                    <a:lnTo>
                      <a:pt x="4" y="206"/>
                    </a:lnTo>
                    <a:lnTo>
                      <a:pt x="2" y="198"/>
                    </a:lnTo>
                    <a:lnTo>
                      <a:pt x="0" y="190"/>
                    </a:lnTo>
                    <a:lnTo>
                      <a:pt x="0" y="181"/>
                    </a:lnTo>
                    <a:lnTo>
                      <a:pt x="0" y="173"/>
                    </a:lnTo>
                    <a:lnTo>
                      <a:pt x="1" y="164"/>
                    </a:lnTo>
                    <a:lnTo>
                      <a:pt x="3" y="154"/>
                    </a:lnTo>
                    <a:lnTo>
                      <a:pt x="7" y="144"/>
                    </a:lnTo>
                    <a:lnTo>
                      <a:pt x="12" y="135"/>
                    </a:lnTo>
                    <a:lnTo>
                      <a:pt x="17" y="126"/>
                    </a:lnTo>
                    <a:lnTo>
                      <a:pt x="23" y="117"/>
                    </a:lnTo>
                    <a:lnTo>
                      <a:pt x="28" y="107"/>
                    </a:lnTo>
                    <a:lnTo>
                      <a:pt x="33" y="98"/>
                    </a:lnTo>
                    <a:lnTo>
                      <a:pt x="38" y="88"/>
                    </a:lnTo>
                    <a:lnTo>
                      <a:pt x="39" y="83"/>
                    </a:lnTo>
                    <a:lnTo>
                      <a:pt x="40" y="77"/>
                    </a:lnTo>
                    <a:lnTo>
                      <a:pt x="41" y="71"/>
                    </a:lnTo>
                    <a:lnTo>
                      <a:pt x="41" y="64"/>
                    </a:lnTo>
                    <a:lnTo>
                      <a:pt x="41" y="49"/>
                    </a:lnTo>
                    <a:lnTo>
                      <a:pt x="41" y="36"/>
                    </a:lnTo>
                    <a:lnTo>
                      <a:pt x="41" y="29"/>
                    </a:lnTo>
                    <a:lnTo>
                      <a:pt x="41" y="23"/>
                    </a:lnTo>
                    <a:lnTo>
                      <a:pt x="42" y="18"/>
                    </a:lnTo>
                    <a:lnTo>
                      <a:pt x="44" y="12"/>
                    </a:lnTo>
                    <a:lnTo>
                      <a:pt x="47" y="7"/>
                    </a:lnTo>
                    <a:lnTo>
                      <a:pt x="50" y="4"/>
                    </a:lnTo>
                    <a:lnTo>
                      <a:pt x="54" y="1"/>
                    </a:lnTo>
                    <a:lnTo>
                      <a:pt x="59" y="0"/>
                    </a:lnTo>
                    <a:close/>
                  </a:path>
                </a:pathLst>
              </a:custGeom>
              <a:solidFill>
                <a:srgbClr val="75C5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52" name="Freeform 173">
                <a:extLst>
                  <a:ext uri="{FF2B5EF4-FFF2-40B4-BE49-F238E27FC236}">
                    <a16:creationId xmlns:a16="http://schemas.microsoft.com/office/drawing/2014/main" id="{8068853E-D681-47D2-88FA-9D6BBE135474}"/>
                  </a:ext>
                </a:extLst>
              </p:cNvPr>
              <p:cNvSpPr>
                <a:spLocks/>
              </p:cNvSpPr>
              <p:nvPr/>
            </p:nvSpPr>
            <p:spPr bwMode="auto">
              <a:xfrm>
                <a:off x="5471" y="2484"/>
                <a:ext cx="2" cy="2"/>
              </a:xfrm>
              <a:custGeom>
                <a:avLst/>
                <a:gdLst>
                  <a:gd name="T0" fmla="*/ 0 w 15"/>
                  <a:gd name="T1" fmla="*/ 0 h 17"/>
                  <a:gd name="T2" fmla="*/ 0 w 15"/>
                  <a:gd name="T3" fmla="*/ 0 h 17"/>
                  <a:gd name="T4" fmla="*/ 0 w 15"/>
                  <a:gd name="T5" fmla="*/ 0 h 17"/>
                  <a:gd name="T6" fmla="*/ 0 w 15"/>
                  <a:gd name="T7" fmla="*/ 0 h 17"/>
                  <a:gd name="T8" fmla="*/ 0 w 15"/>
                  <a:gd name="T9" fmla="*/ 0 h 17"/>
                  <a:gd name="T10" fmla="*/ 0 w 15"/>
                  <a:gd name="T11" fmla="*/ 0 h 17"/>
                  <a:gd name="T12" fmla="*/ 0 w 15"/>
                  <a:gd name="T13" fmla="*/ 0 h 17"/>
                  <a:gd name="T14" fmla="*/ 0 w 15"/>
                  <a:gd name="T15" fmla="*/ 0 h 17"/>
                  <a:gd name="T16" fmla="*/ 0 w 15"/>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7"/>
                  <a:gd name="T29" fmla="*/ 15 w 15"/>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7">
                    <a:moveTo>
                      <a:pt x="15" y="17"/>
                    </a:moveTo>
                    <a:lnTo>
                      <a:pt x="0" y="17"/>
                    </a:lnTo>
                    <a:lnTo>
                      <a:pt x="5" y="11"/>
                    </a:lnTo>
                    <a:lnTo>
                      <a:pt x="8" y="5"/>
                    </a:lnTo>
                    <a:lnTo>
                      <a:pt x="10" y="2"/>
                    </a:lnTo>
                    <a:lnTo>
                      <a:pt x="12" y="0"/>
                    </a:lnTo>
                    <a:lnTo>
                      <a:pt x="14" y="0"/>
                    </a:lnTo>
                    <a:lnTo>
                      <a:pt x="15" y="6"/>
                    </a:lnTo>
                    <a:lnTo>
                      <a:pt x="15" y="17"/>
                    </a:lnTo>
                    <a:close/>
                  </a:path>
                </a:pathLst>
              </a:custGeom>
              <a:solidFill>
                <a:srgbClr val="72C4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53" name="Freeform 174">
                <a:extLst>
                  <a:ext uri="{FF2B5EF4-FFF2-40B4-BE49-F238E27FC236}">
                    <a16:creationId xmlns:a16="http://schemas.microsoft.com/office/drawing/2014/main" id="{51AEEC22-808B-4E41-864A-822182FACD93}"/>
                  </a:ext>
                </a:extLst>
              </p:cNvPr>
              <p:cNvSpPr>
                <a:spLocks/>
              </p:cNvSpPr>
              <p:nvPr/>
            </p:nvSpPr>
            <p:spPr bwMode="auto">
              <a:xfrm>
                <a:off x="5470" y="2484"/>
                <a:ext cx="3" cy="4"/>
              </a:xfrm>
              <a:custGeom>
                <a:avLst/>
                <a:gdLst>
                  <a:gd name="T0" fmla="*/ 0 w 27"/>
                  <a:gd name="T1" fmla="*/ 0 h 37"/>
                  <a:gd name="T2" fmla="*/ 0 w 27"/>
                  <a:gd name="T3" fmla="*/ 0 h 37"/>
                  <a:gd name="T4" fmla="*/ 0 w 27"/>
                  <a:gd name="T5" fmla="*/ 0 h 37"/>
                  <a:gd name="T6" fmla="*/ 0 w 27"/>
                  <a:gd name="T7" fmla="*/ 0 h 37"/>
                  <a:gd name="T8" fmla="*/ 0 w 27"/>
                  <a:gd name="T9" fmla="*/ 0 h 37"/>
                  <a:gd name="T10" fmla="*/ 0 w 27"/>
                  <a:gd name="T11" fmla="*/ 0 h 37"/>
                  <a:gd name="T12" fmla="*/ 0 w 27"/>
                  <a:gd name="T13" fmla="*/ 0 h 37"/>
                  <a:gd name="T14" fmla="*/ 0 w 27"/>
                  <a:gd name="T15" fmla="*/ 0 h 37"/>
                  <a:gd name="T16" fmla="*/ 0 w 27"/>
                  <a:gd name="T17" fmla="*/ 0 h 37"/>
                  <a:gd name="T18" fmla="*/ 0 w 27"/>
                  <a:gd name="T19" fmla="*/ 0 h 37"/>
                  <a:gd name="T20" fmla="*/ 0 w 27"/>
                  <a:gd name="T21" fmla="*/ 0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
                  <a:gd name="T34" fmla="*/ 0 h 37"/>
                  <a:gd name="T35" fmla="*/ 27 w 2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 h="37">
                    <a:moveTo>
                      <a:pt x="25" y="37"/>
                    </a:moveTo>
                    <a:lnTo>
                      <a:pt x="0" y="37"/>
                    </a:lnTo>
                    <a:lnTo>
                      <a:pt x="17" y="11"/>
                    </a:lnTo>
                    <a:lnTo>
                      <a:pt x="21" y="4"/>
                    </a:lnTo>
                    <a:lnTo>
                      <a:pt x="24" y="0"/>
                    </a:lnTo>
                    <a:lnTo>
                      <a:pt x="25" y="0"/>
                    </a:lnTo>
                    <a:lnTo>
                      <a:pt x="26" y="0"/>
                    </a:lnTo>
                    <a:lnTo>
                      <a:pt x="26" y="1"/>
                    </a:lnTo>
                    <a:lnTo>
                      <a:pt x="27" y="3"/>
                    </a:lnTo>
                    <a:lnTo>
                      <a:pt x="27" y="17"/>
                    </a:lnTo>
                    <a:lnTo>
                      <a:pt x="25" y="37"/>
                    </a:lnTo>
                    <a:close/>
                  </a:path>
                </a:pathLst>
              </a:custGeom>
              <a:solidFill>
                <a:srgbClr val="6EC2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54" name="Freeform 175">
                <a:extLst>
                  <a:ext uri="{FF2B5EF4-FFF2-40B4-BE49-F238E27FC236}">
                    <a16:creationId xmlns:a16="http://schemas.microsoft.com/office/drawing/2014/main" id="{9B16EB14-6B60-4F55-96A5-379BF72D9A47}"/>
                  </a:ext>
                </a:extLst>
              </p:cNvPr>
              <p:cNvSpPr>
                <a:spLocks/>
              </p:cNvSpPr>
              <p:nvPr/>
            </p:nvSpPr>
            <p:spPr bwMode="auto">
              <a:xfrm>
                <a:off x="5468" y="2486"/>
                <a:ext cx="5" cy="5"/>
              </a:xfrm>
              <a:custGeom>
                <a:avLst/>
                <a:gdLst>
                  <a:gd name="T0" fmla="*/ 0 w 38"/>
                  <a:gd name="T1" fmla="*/ 0 h 41"/>
                  <a:gd name="T2" fmla="*/ 0 w 38"/>
                  <a:gd name="T3" fmla="*/ 0 h 41"/>
                  <a:gd name="T4" fmla="*/ 0 w 38"/>
                  <a:gd name="T5" fmla="*/ 0 h 41"/>
                  <a:gd name="T6" fmla="*/ 0 w 38"/>
                  <a:gd name="T7" fmla="*/ 0 h 41"/>
                  <a:gd name="T8" fmla="*/ 0 w 38"/>
                  <a:gd name="T9" fmla="*/ 0 h 41"/>
                  <a:gd name="T10" fmla="*/ 0 w 38"/>
                  <a:gd name="T11" fmla="*/ 0 h 41"/>
                  <a:gd name="T12" fmla="*/ 0 w 38"/>
                  <a:gd name="T13" fmla="*/ 0 h 41"/>
                  <a:gd name="T14" fmla="*/ 0 w 38"/>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41"/>
                  <a:gd name="T26" fmla="*/ 38 w 38"/>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41">
                    <a:moveTo>
                      <a:pt x="23" y="0"/>
                    </a:moveTo>
                    <a:lnTo>
                      <a:pt x="38" y="0"/>
                    </a:lnTo>
                    <a:lnTo>
                      <a:pt x="37" y="9"/>
                    </a:lnTo>
                    <a:lnTo>
                      <a:pt x="36" y="18"/>
                    </a:lnTo>
                    <a:lnTo>
                      <a:pt x="35" y="29"/>
                    </a:lnTo>
                    <a:lnTo>
                      <a:pt x="33" y="41"/>
                    </a:lnTo>
                    <a:lnTo>
                      <a:pt x="0" y="41"/>
                    </a:lnTo>
                    <a:lnTo>
                      <a:pt x="23" y="0"/>
                    </a:lnTo>
                    <a:close/>
                  </a:path>
                </a:pathLst>
              </a:custGeom>
              <a:solidFill>
                <a:srgbClr val="6BC1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55" name="Freeform 176">
                <a:extLst>
                  <a:ext uri="{FF2B5EF4-FFF2-40B4-BE49-F238E27FC236}">
                    <a16:creationId xmlns:a16="http://schemas.microsoft.com/office/drawing/2014/main" id="{AF7E3006-1588-4A17-9DB7-242D9D2A35C2}"/>
                  </a:ext>
                </a:extLst>
              </p:cNvPr>
              <p:cNvSpPr>
                <a:spLocks/>
              </p:cNvSpPr>
              <p:nvPr/>
            </p:nvSpPr>
            <p:spPr bwMode="auto">
              <a:xfrm>
                <a:off x="5467" y="2488"/>
                <a:ext cx="6" cy="6"/>
              </a:xfrm>
              <a:custGeom>
                <a:avLst/>
                <a:gdLst>
                  <a:gd name="T0" fmla="*/ 0 w 48"/>
                  <a:gd name="T1" fmla="*/ 0 h 42"/>
                  <a:gd name="T2" fmla="*/ 0 w 48"/>
                  <a:gd name="T3" fmla="*/ 0 h 42"/>
                  <a:gd name="T4" fmla="*/ 0 w 48"/>
                  <a:gd name="T5" fmla="*/ 0 h 42"/>
                  <a:gd name="T6" fmla="*/ 0 w 48"/>
                  <a:gd name="T7" fmla="*/ 0 h 42"/>
                  <a:gd name="T8" fmla="*/ 0 w 48"/>
                  <a:gd name="T9" fmla="*/ 0 h 42"/>
                  <a:gd name="T10" fmla="*/ 0 w 48"/>
                  <a:gd name="T11" fmla="*/ 0 h 42"/>
                  <a:gd name="T12" fmla="*/ 0 w 48"/>
                  <a:gd name="T13" fmla="*/ 0 h 42"/>
                  <a:gd name="T14" fmla="*/ 0 w 48"/>
                  <a:gd name="T15" fmla="*/ 0 h 4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42"/>
                  <a:gd name="T26" fmla="*/ 48 w 48"/>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42">
                    <a:moveTo>
                      <a:pt x="23" y="0"/>
                    </a:moveTo>
                    <a:lnTo>
                      <a:pt x="48" y="0"/>
                    </a:lnTo>
                    <a:lnTo>
                      <a:pt x="47" y="10"/>
                    </a:lnTo>
                    <a:lnTo>
                      <a:pt x="45" y="19"/>
                    </a:lnTo>
                    <a:lnTo>
                      <a:pt x="44" y="31"/>
                    </a:lnTo>
                    <a:lnTo>
                      <a:pt x="42" y="42"/>
                    </a:lnTo>
                    <a:lnTo>
                      <a:pt x="0" y="42"/>
                    </a:lnTo>
                    <a:lnTo>
                      <a:pt x="23" y="0"/>
                    </a:lnTo>
                    <a:close/>
                  </a:path>
                </a:pathLst>
              </a:custGeom>
              <a:solidFill>
                <a:srgbClr val="67C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56" name="Freeform 177">
                <a:extLst>
                  <a:ext uri="{FF2B5EF4-FFF2-40B4-BE49-F238E27FC236}">
                    <a16:creationId xmlns:a16="http://schemas.microsoft.com/office/drawing/2014/main" id="{2BC85EA9-712A-4CEE-A99B-6FC20C5DFC16}"/>
                  </a:ext>
                </a:extLst>
              </p:cNvPr>
              <p:cNvSpPr>
                <a:spLocks/>
              </p:cNvSpPr>
              <p:nvPr/>
            </p:nvSpPr>
            <p:spPr bwMode="auto">
              <a:xfrm>
                <a:off x="5465" y="2491"/>
                <a:ext cx="7" cy="5"/>
              </a:xfrm>
              <a:custGeom>
                <a:avLst/>
                <a:gdLst>
                  <a:gd name="T0" fmla="*/ 0 w 56"/>
                  <a:gd name="T1" fmla="*/ 0 h 41"/>
                  <a:gd name="T2" fmla="*/ 0 w 56"/>
                  <a:gd name="T3" fmla="*/ 0 h 41"/>
                  <a:gd name="T4" fmla="*/ 0 w 56"/>
                  <a:gd name="T5" fmla="*/ 0 h 41"/>
                  <a:gd name="T6" fmla="*/ 0 w 56"/>
                  <a:gd name="T7" fmla="*/ 0 h 41"/>
                  <a:gd name="T8" fmla="*/ 0 w 56"/>
                  <a:gd name="T9" fmla="*/ 0 h 41"/>
                  <a:gd name="T10" fmla="*/ 0 60000 65536"/>
                  <a:gd name="T11" fmla="*/ 0 60000 65536"/>
                  <a:gd name="T12" fmla="*/ 0 60000 65536"/>
                  <a:gd name="T13" fmla="*/ 0 60000 65536"/>
                  <a:gd name="T14" fmla="*/ 0 60000 65536"/>
                  <a:gd name="T15" fmla="*/ 0 w 56"/>
                  <a:gd name="T16" fmla="*/ 0 h 41"/>
                  <a:gd name="T17" fmla="*/ 56 w 56"/>
                  <a:gd name="T18" fmla="*/ 41 h 41"/>
                </a:gdLst>
                <a:ahLst/>
                <a:cxnLst>
                  <a:cxn ang="T10">
                    <a:pos x="T0" y="T1"/>
                  </a:cxn>
                  <a:cxn ang="T11">
                    <a:pos x="T2" y="T3"/>
                  </a:cxn>
                  <a:cxn ang="T12">
                    <a:pos x="T4" y="T5"/>
                  </a:cxn>
                  <a:cxn ang="T13">
                    <a:pos x="T6" y="T7"/>
                  </a:cxn>
                  <a:cxn ang="T14">
                    <a:pos x="T8" y="T9"/>
                  </a:cxn>
                </a:cxnLst>
                <a:rect l="T15" t="T16" r="T17" b="T18"/>
                <a:pathLst>
                  <a:path w="56" h="41">
                    <a:moveTo>
                      <a:pt x="23" y="0"/>
                    </a:moveTo>
                    <a:lnTo>
                      <a:pt x="56" y="0"/>
                    </a:lnTo>
                    <a:lnTo>
                      <a:pt x="51" y="41"/>
                    </a:lnTo>
                    <a:lnTo>
                      <a:pt x="0" y="41"/>
                    </a:lnTo>
                    <a:lnTo>
                      <a:pt x="23" y="0"/>
                    </a:lnTo>
                    <a:close/>
                  </a:path>
                </a:pathLst>
              </a:custGeom>
              <a:solidFill>
                <a:srgbClr val="63B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57" name="Freeform 178">
                <a:extLst>
                  <a:ext uri="{FF2B5EF4-FFF2-40B4-BE49-F238E27FC236}">
                    <a16:creationId xmlns:a16="http://schemas.microsoft.com/office/drawing/2014/main" id="{5119FC5D-0B17-4AD6-9F1C-F717A85DA537}"/>
                  </a:ext>
                </a:extLst>
              </p:cNvPr>
              <p:cNvSpPr>
                <a:spLocks/>
              </p:cNvSpPr>
              <p:nvPr/>
            </p:nvSpPr>
            <p:spPr bwMode="auto">
              <a:xfrm>
                <a:off x="5464" y="2494"/>
                <a:ext cx="8" cy="5"/>
              </a:xfrm>
              <a:custGeom>
                <a:avLst/>
                <a:gdLst>
                  <a:gd name="T0" fmla="*/ 0 w 65"/>
                  <a:gd name="T1" fmla="*/ 0 h 41"/>
                  <a:gd name="T2" fmla="*/ 0 w 65"/>
                  <a:gd name="T3" fmla="*/ 0 h 41"/>
                  <a:gd name="T4" fmla="*/ 0 w 65"/>
                  <a:gd name="T5" fmla="*/ 0 h 41"/>
                  <a:gd name="T6" fmla="*/ 0 w 65"/>
                  <a:gd name="T7" fmla="*/ 0 h 41"/>
                  <a:gd name="T8" fmla="*/ 0 w 65"/>
                  <a:gd name="T9" fmla="*/ 0 h 41"/>
                  <a:gd name="T10" fmla="*/ 0 w 65"/>
                  <a:gd name="T11" fmla="*/ 0 h 41"/>
                  <a:gd name="T12" fmla="*/ 0 w 65"/>
                  <a:gd name="T13" fmla="*/ 0 h 41"/>
                  <a:gd name="T14" fmla="*/ 0 w 65"/>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41"/>
                  <a:gd name="T26" fmla="*/ 65 w 65"/>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41">
                    <a:moveTo>
                      <a:pt x="23" y="0"/>
                    </a:moveTo>
                    <a:lnTo>
                      <a:pt x="65" y="0"/>
                    </a:lnTo>
                    <a:lnTo>
                      <a:pt x="64" y="10"/>
                    </a:lnTo>
                    <a:lnTo>
                      <a:pt x="63" y="20"/>
                    </a:lnTo>
                    <a:lnTo>
                      <a:pt x="61" y="30"/>
                    </a:lnTo>
                    <a:lnTo>
                      <a:pt x="60" y="41"/>
                    </a:lnTo>
                    <a:lnTo>
                      <a:pt x="0" y="41"/>
                    </a:lnTo>
                    <a:lnTo>
                      <a:pt x="23" y="0"/>
                    </a:lnTo>
                    <a:close/>
                  </a:path>
                </a:pathLst>
              </a:custGeom>
              <a:solidFill>
                <a:srgbClr val="60B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58" name="Freeform 179">
                <a:extLst>
                  <a:ext uri="{FF2B5EF4-FFF2-40B4-BE49-F238E27FC236}">
                    <a16:creationId xmlns:a16="http://schemas.microsoft.com/office/drawing/2014/main" id="{D4B03A63-C5F7-42B8-A63C-CE549A3ACD73}"/>
                  </a:ext>
                </a:extLst>
              </p:cNvPr>
              <p:cNvSpPr>
                <a:spLocks/>
              </p:cNvSpPr>
              <p:nvPr/>
            </p:nvSpPr>
            <p:spPr bwMode="auto">
              <a:xfrm>
                <a:off x="5463" y="2496"/>
                <a:ext cx="9" cy="5"/>
              </a:xfrm>
              <a:custGeom>
                <a:avLst/>
                <a:gdLst>
                  <a:gd name="T0" fmla="*/ 0 w 74"/>
                  <a:gd name="T1" fmla="*/ 0 h 41"/>
                  <a:gd name="T2" fmla="*/ 0 w 74"/>
                  <a:gd name="T3" fmla="*/ 0 h 41"/>
                  <a:gd name="T4" fmla="*/ 0 w 74"/>
                  <a:gd name="T5" fmla="*/ 0 h 41"/>
                  <a:gd name="T6" fmla="*/ 0 w 74"/>
                  <a:gd name="T7" fmla="*/ 0 h 41"/>
                  <a:gd name="T8" fmla="*/ 0 w 74"/>
                  <a:gd name="T9" fmla="*/ 0 h 41"/>
                  <a:gd name="T10" fmla="*/ 0 w 74"/>
                  <a:gd name="T11" fmla="*/ 0 h 41"/>
                  <a:gd name="T12" fmla="*/ 0 w 74"/>
                  <a:gd name="T13" fmla="*/ 0 h 41"/>
                  <a:gd name="T14" fmla="*/ 0 w 74"/>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74"/>
                  <a:gd name="T25" fmla="*/ 0 h 41"/>
                  <a:gd name="T26" fmla="*/ 74 w 7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4" h="41">
                    <a:moveTo>
                      <a:pt x="23" y="0"/>
                    </a:moveTo>
                    <a:lnTo>
                      <a:pt x="74" y="0"/>
                    </a:lnTo>
                    <a:lnTo>
                      <a:pt x="72" y="10"/>
                    </a:lnTo>
                    <a:lnTo>
                      <a:pt x="71" y="21"/>
                    </a:lnTo>
                    <a:lnTo>
                      <a:pt x="69" y="31"/>
                    </a:lnTo>
                    <a:lnTo>
                      <a:pt x="68" y="41"/>
                    </a:lnTo>
                    <a:lnTo>
                      <a:pt x="0" y="41"/>
                    </a:lnTo>
                    <a:lnTo>
                      <a:pt x="23" y="0"/>
                    </a:lnTo>
                    <a:close/>
                  </a:path>
                </a:pathLst>
              </a:custGeom>
              <a:solidFill>
                <a:srgbClr val="5CBD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59" name="Freeform 180">
                <a:extLst>
                  <a:ext uri="{FF2B5EF4-FFF2-40B4-BE49-F238E27FC236}">
                    <a16:creationId xmlns:a16="http://schemas.microsoft.com/office/drawing/2014/main" id="{16DB4BE5-C874-402B-A0E4-C716E310224C}"/>
                  </a:ext>
                </a:extLst>
              </p:cNvPr>
              <p:cNvSpPr>
                <a:spLocks/>
              </p:cNvSpPr>
              <p:nvPr/>
            </p:nvSpPr>
            <p:spPr bwMode="auto">
              <a:xfrm>
                <a:off x="5461" y="2499"/>
                <a:ext cx="10" cy="5"/>
              </a:xfrm>
              <a:custGeom>
                <a:avLst/>
                <a:gdLst>
                  <a:gd name="T0" fmla="*/ 0 w 82"/>
                  <a:gd name="T1" fmla="*/ 0 h 40"/>
                  <a:gd name="T2" fmla="*/ 0 w 82"/>
                  <a:gd name="T3" fmla="*/ 0 h 40"/>
                  <a:gd name="T4" fmla="*/ 0 w 82"/>
                  <a:gd name="T5" fmla="*/ 0 h 40"/>
                  <a:gd name="T6" fmla="*/ 0 w 82"/>
                  <a:gd name="T7" fmla="*/ 0 h 40"/>
                  <a:gd name="T8" fmla="*/ 0 w 82"/>
                  <a:gd name="T9" fmla="*/ 0 h 40"/>
                  <a:gd name="T10" fmla="*/ 0 w 82"/>
                  <a:gd name="T11" fmla="*/ 0 h 40"/>
                  <a:gd name="T12" fmla="*/ 0 w 82"/>
                  <a:gd name="T13" fmla="*/ 0 h 40"/>
                  <a:gd name="T14" fmla="*/ 0 w 82"/>
                  <a:gd name="T15" fmla="*/ 0 h 40"/>
                  <a:gd name="T16" fmla="*/ 0 60000 65536"/>
                  <a:gd name="T17" fmla="*/ 0 60000 65536"/>
                  <a:gd name="T18" fmla="*/ 0 60000 65536"/>
                  <a:gd name="T19" fmla="*/ 0 60000 65536"/>
                  <a:gd name="T20" fmla="*/ 0 60000 65536"/>
                  <a:gd name="T21" fmla="*/ 0 60000 65536"/>
                  <a:gd name="T22" fmla="*/ 0 60000 65536"/>
                  <a:gd name="T23" fmla="*/ 0 60000 65536"/>
                  <a:gd name="T24" fmla="*/ 0 w 82"/>
                  <a:gd name="T25" fmla="*/ 0 h 40"/>
                  <a:gd name="T26" fmla="*/ 82 w 82"/>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2" h="40">
                    <a:moveTo>
                      <a:pt x="22" y="0"/>
                    </a:moveTo>
                    <a:lnTo>
                      <a:pt x="82" y="0"/>
                    </a:lnTo>
                    <a:lnTo>
                      <a:pt x="80" y="10"/>
                    </a:lnTo>
                    <a:lnTo>
                      <a:pt x="78" y="20"/>
                    </a:lnTo>
                    <a:lnTo>
                      <a:pt x="77" y="30"/>
                    </a:lnTo>
                    <a:lnTo>
                      <a:pt x="77" y="40"/>
                    </a:lnTo>
                    <a:lnTo>
                      <a:pt x="0" y="40"/>
                    </a:lnTo>
                    <a:lnTo>
                      <a:pt x="22" y="0"/>
                    </a:lnTo>
                    <a:close/>
                  </a:path>
                </a:pathLst>
              </a:custGeom>
              <a:solidFill>
                <a:srgbClr val="58BC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60" name="Freeform 181">
                <a:extLst>
                  <a:ext uri="{FF2B5EF4-FFF2-40B4-BE49-F238E27FC236}">
                    <a16:creationId xmlns:a16="http://schemas.microsoft.com/office/drawing/2014/main" id="{FE8EF525-082A-461E-B4DB-23D84969E510}"/>
                  </a:ext>
                </a:extLst>
              </p:cNvPr>
              <p:cNvSpPr>
                <a:spLocks/>
              </p:cNvSpPr>
              <p:nvPr/>
            </p:nvSpPr>
            <p:spPr bwMode="auto">
              <a:xfrm>
                <a:off x="5460" y="2501"/>
                <a:ext cx="11" cy="5"/>
              </a:xfrm>
              <a:custGeom>
                <a:avLst/>
                <a:gdLst>
                  <a:gd name="T0" fmla="*/ 0 w 90"/>
                  <a:gd name="T1" fmla="*/ 0 h 41"/>
                  <a:gd name="T2" fmla="*/ 0 w 90"/>
                  <a:gd name="T3" fmla="*/ 0 h 41"/>
                  <a:gd name="T4" fmla="*/ 0 w 90"/>
                  <a:gd name="T5" fmla="*/ 0 h 41"/>
                  <a:gd name="T6" fmla="*/ 0 w 90"/>
                  <a:gd name="T7" fmla="*/ 0 h 41"/>
                  <a:gd name="T8" fmla="*/ 0 w 90"/>
                  <a:gd name="T9" fmla="*/ 0 h 41"/>
                  <a:gd name="T10" fmla="*/ 0 w 90"/>
                  <a:gd name="T11" fmla="*/ 0 h 41"/>
                  <a:gd name="T12" fmla="*/ 0 w 90"/>
                  <a:gd name="T13" fmla="*/ 0 h 41"/>
                  <a:gd name="T14" fmla="*/ 0 w 90"/>
                  <a:gd name="T15" fmla="*/ 0 h 41"/>
                  <a:gd name="T16" fmla="*/ 0 w 90"/>
                  <a:gd name="T17" fmla="*/ 0 h 41"/>
                  <a:gd name="T18" fmla="*/ 0 w 90"/>
                  <a:gd name="T19" fmla="*/ 0 h 41"/>
                  <a:gd name="T20" fmla="*/ 0 w 90"/>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41"/>
                  <a:gd name="T35" fmla="*/ 90 w 90"/>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41">
                    <a:moveTo>
                      <a:pt x="22" y="0"/>
                    </a:moveTo>
                    <a:lnTo>
                      <a:pt x="90" y="0"/>
                    </a:lnTo>
                    <a:lnTo>
                      <a:pt x="88" y="11"/>
                    </a:lnTo>
                    <a:lnTo>
                      <a:pt x="88" y="21"/>
                    </a:lnTo>
                    <a:lnTo>
                      <a:pt x="87" y="32"/>
                    </a:lnTo>
                    <a:lnTo>
                      <a:pt x="87" y="41"/>
                    </a:lnTo>
                    <a:lnTo>
                      <a:pt x="0" y="41"/>
                    </a:lnTo>
                    <a:lnTo>
                      <a:pt x="6" y="31"/>
                    </a:lnTo>
                    <a:lnTo>
                      <a:pt x="11" y="20"/>
                    </a:lnTo>
                    <a:lnTo>
                      <a:pt x="16" y="10"/>
                    </a:lnTo>
                    <a:lnTo>
                      <a:pt x="22" y="0"/>
                    </a:lnTo>
                    <a:close/>
                  </a:path>
                </a:pathLst>
              </a:custGeom>
              <a:solidFill>
                <a:srgbClr val="53BA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61" name="Freeform 182">
                <a:extLst>
                  <a:ext uri="{FF2B5EF4-FFF2-40B4-BE49-F238E27FC236}">
                    <a16:creationId xmlns:a16="http://schemas.microsoft.com/office/drawing/2014/main" id="{698967D8-753A-4CE4-9F6E-A45A9DA930E0}"/>
                  </a:ext>
                </a:extLst>
              </p:cNvPr>
              <p:cNvSpPr>
                <a:spLocks/>
              </p:cNvSpPr>
              <p:nvPr/>
            </p:nvSpPr>
            <p:spPr bwMode="auto">
              <a:xfrm>
                <a:off x="5459" y="2504"/>
                <a:ext cx="12" cy="5"/>
              </a:xfrm>
              <a:custGeom>
                <a:avLst/>
                <a:gdLst>
                  <a:gd name="T0" fmla="*/ 0 w 99"/>
                  <a:gd name="T1" fmla="*/ 0 h 41"/>
                  <a:gd name="T2" fmla="*/ 0 w 99"/>
                  <a:gd name="T3" fmla="*/ 0 h 41"/>
                  <a:gd name="T4" fmla="*/ 0 w 99"/>
                  <a:gd name="T5" fmla="*/ 0 h 41"/>
                  <a:gd name="T6" fmla="*/ 0 w 99"/>
                  <a:gd name="T7" fmla="*/ 0 h 41"/>
                  <a:gd name="T8" fmla="*/ 0 w 99"/>
                  <a:gd name="T9" fmla="*/ 0 h 41"/>
                  <a:gd name="T10" fmla="*/ 0 w 99"/>
                  <a:gd name="T11" fmla="*/ 0 h 41"/>
                  <a:gd name="T12" fmla="*/ 0 w 99"/>
                  <a:gd name="T13" fmla="*/ 0 h 41"/>
                  <a:gd name="T14" fmla="*/ 0 w 99"/>
                  <a:gd name="T15" fmla="*/ 0 h 41"/>
                  <a:gd name="T16" fmla="*/ 0 w 99"/>
                  <a:gd name="T17" fmla="*/ 0 h 41"/>
                  <a:gd name="T18" fmla="*/ 0 w 99"/>
                  <a:gd name="T19" fmla="*/ 0 h 41"/>
                  <a:gd name="T20" fmla="*/ 0 w 99"/>
                  <a:gd name="T21" fmla="*/ 0 h 41"/>
                  <a:gd name="T22" fmla="*/ 0 w 99"/>
                  <a:gd name="T23" fmla="*/ 0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
                  <a:gd name="T37" fmla="*/ 0 h 41"/>
                  <a:gd name="T38" fmla="*/ 99 w 99"/>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 h="41">
                    <a:moveTo>
                      <a:pt x="22" y="0"/>
                    </a:moveTo>
                    <a:lnTo>
                      <a:pt x="99" y="0"/>
                    </a:lnTo>
                    <a:lnTo>
                      <a:pt x="98" y="12"/>
                    </a:lnTo>
                    <a:lnTo>
                      <a:pt x="98" y="22"/>
                    </a:lnTo>
                    <a:lnTo>
                      <a:pt x="98" y="32"/>
                    </a:lnTo>
                    <a:lnTo>
                      <a:pt x="99" y="40"/>
                    </a:lnTo>
                    <a:lnTo>
                      <a:pt x="99" y="41"/>
                    </a:lnTo>
                    <a:lnTo>
                      <a:pt x="0" y="41"/>
                    </a:lnTo>
                    <a:lnTo>
                      <a:pt x="6" y="31"/>
                    </a:lnTo>
                    <a:lnTo>
                      <a:pt x="11" y="21"/>
                    </a:lnTo>
                    <a:lnTo>
                      <a:pt x="17" y="11"/>
                    </a:lnTo>
                    <a:lnTo>
                      <a:pt x="22" y="0"/>
                    </a:lnTo>
                    <a:close/>
                  </a:path>
                </a:pathLst>
              </a:custGeom>
              <a:solidFill>
                <a:srgbClr val="4FB9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62" name="Freeform 183">
                <a:extLst>
                  <a:ext uri="{FF2B5EF4-FFF2-40B4-BE49-F238E27FC236}">
                    <a16:creationId xmlns:a16="http://schemas.microsoft.com/office/drawing/2014/main" id="{C6FEF764-766D-495D-8BD2-A58F476F1BD7}"/>
                  </a:ext>
                </a:extLst>
              </p:cNvPr>
              <p:cNvSpPr>
                <a:spLocks/>
              </p:cNvSpPr>
              <p:nvPr/>
            </p:nvSpPr>
            <p:spPr bwMode="auto">
              <a:xfrm>
                <a:off x="5457" y="2506"/>
                <a:ext cx="14" cy="5"/>
              </a:xfrm>
              <a:custGeom>
                <a:avLst/>
                <a:gdLst>
                  <a:gd name="T0" fmla="*/ 0 w 111"/>
                  <a:gd name="T1" fmla="*/ 0 h 41"/>
                  <a:gd name="T2" fmla="*/ 0 w 111"/>
                  <a:gd name="T3" fmla="*/ 0 h 41"/>
                  <a:gd name="T4" fmla="*/ 0 w 111"/>
                  <a:gd name="T5" fmla="*/ 0 h 41"/>
                  <a:gd name="T6" fmla="*/ 0 w 111"/>
                  <a:gd name="T7" fmla="*/ 0 h 41"/>
                  <a:gd name="T8" fmla="*/ 0 w 111"/>
                  <a:gd name="T9" fmla="*/ 0 h 41"/>
                  <a:gd name="T10" fmla="*/ 0 w 111"/>
                  <a:gd name="T11" fmla="*/ 0 h 41"/>
                  <a:gd name="T12" fmla="*/ 0 w 111"/>
                  <a:gd name="T13" fmla="*/ 0 h 41"/>
                  <a:gd name="T14" fmla="*/ 0 w 111"/>
                  <a:gd name="T15" fmla="*/ 0 h 41"/>
                  <a:gd name="T16" fmla="*/ 0 w 111"/>
                  <a:gd name="T17" fmla="*/ 0 h 41"/>
                  <a:gd name="T18" fmla="*/ 0 w 111"/>
                  <a:gd name="T19" fmla="*/ 0 h 41"/>
                  <a:gd name="T20" fmla="*/ 0 w 111"/>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1"/>
                  <a:gd name="T34" fmla="*/ 0 h 41"/>
                  <a:gd name="T35" fmla="*/ 111 w 111"/>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1" h="41">
                    <a:moveTo>
                      <a:pt x="21" y="0"/>
                    </a:moveTo>
                    <a:lnTo>
                      <a:pt x="108" y="0"/>
                    </a:lnTo>
                    <a:lnTo>
                      <a:pt x="108" y="10"/>
                    </a:lnTo>
                    <a:lnTo>
                      <a:pt x="109" y="19"/>
                    </a:lnTo>
                    <a:lnTo>
                      <a:pt x="110" y="30"/>
                    </a:lnTo>
                    <a:lnTo>
                      <a:pt x="111" y="41"/>
                    </a:lnTo>
                    <a:lnTo>
                      <a:pt x="0" y="41"/>
                    </a:lnTo>
                    <a:lnTo>
                      <a:pt x="5" y="30"/>
                    </a:lnTo>
                    <a:lnTo>
                      <a:pt x="10" y="20"/>
                    </a:lnTo>
                    <a:lnTo>
                      <a:pt x="16" y="10"/>
                    </a:lnTo>
                    <a:lnTo>
                      <a:pt x="21" y="0"/>
                    </a:lnTo>
                    <a:close/>
                  </a:path>
                </a:pathLst>
              </a:custGeom>
              <a:solidFill>
                <a:srgbClr val="4AB8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63" name="Freeform 184">
                <a:extLst>
                  <a:ext uri="{FF2B5EF4-FFF2-40B4-BE49-F238E27FC236}">
                    <a16:creationId xmlns:a16="http://schemas.microsoft.com/office/drawing/2014/main" id="{79C75616-68F7-4E55-A723-3E67B8446FCB}"/>
                  </a:ext>
                </a:extLst>
              </p:cNvPr>
              <p:cNvSpPr>
                <a:spLocks/>
              </p:cNvSpPr>
              <p:nvPr/>
            </p:nvSpPr>
            <p:spPr bwMode="auto">
              <a:xfrm>
                <a:off x="5456" y="2509"/>
                <a:ext cx="16" cy="5"/>
              </a:xfrm>
              <a:custGeom>
                <a:avLst/>
                <a:gdLst>
                  <a:gd name="T0" fmla="*/ 0 w 126"/>
                  <a:gd name="T1" fmla="*/ 0 h 41"/>
                  <a:gd name="T2" fmla="*/ 0 w 126"/>
                  <a:gd name="T3" fmla="*/ 0 h 41"/>
                  <a:gd name="T4" fmla="*/ 0 w 126"/>
                  <a:gd name="T5" fmla="*/ 0 h 41"/>
                  <a:gd name="T6" fmla="*/ 0 w 126"/>
                  <a:gd name="T7" fmla="*/ 0 h 41"/>
                  <a:gd name="T8" fmla="*/ 0 w 126"/>
                  <a:gd name="T9" fmla="*/ 0 h 41"/>
                  <a:gd name="T10" fmla="*/ 0 w 126"/>
                  <a:gd name="T11" fmla="*/ 0 h 41"/>
                  <a:gd name="T12" fmla="*/ 0 w 126"/>
                  <a:gd name="T13" fmla="*/ 0 h 41"/>
                  <a:gd name="T14" fmla="*/ 0 w 126"/>
                  <a:gd name="T15" fmla="*/ 0 h 41"/>
                  <a:gd name="T16" fmla="*/ 0 w 126"/>
                  <a:gd name="T17" fmla="*/ 0 h 41"/>
                  <a:gd name="T18" fmla="*/ 0 w 126"/>
                  <a:gd name="T19" fmla="*/ 0 h 41"/>
                  <a:gd name="T20" fmla="*/ 0 w 126"/>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6"/>
                  <a:gd name="T34" fmla="*/ 0 h 41"/>
                  <a:gd name="T35" fmla="*/ 126 w 126"/>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6" h="41">
                    <a:moveTo>
                      <a:pt x="20" y="0"/>
                    </a:moveTo>
                    <a:lnTo>
                      <a:pt x="119" y="0"/>
                    </a:lnTo>
                    <a:lnTo>
                      <a:pt x="120" y="10"/>
                    </a:lnTo>
                    <a:lnTo>
                      <a:pt x="121" y="21"/>
                    </a:lnTo>
                    <a:lnTo>
                      <a:pt x="124" y="31"/>
                    </a:lnTo>
                    <a:lnTo>
                      <a:pt x="126" y="41"/>
                    </a:lnTo>
                    <a:lnTo>
                      <a:pt x="0" y="41"/>
                    </a:lnTo>
                    <a:lnTo>
                      <a:pt x="5" y="31"/>
                    </a:lnTo>
                    <a:lnTo>
                      <a:pt x="10" y="21"/>
                    </a:lnTo>
                    <a:lnTo>
                      <a:pt x="15" y="10"/>
                    </a:lnTo>
                    <a:lnTo>
                      <a:pt x="20" y="0"/>
                    </a:lnTo>
                    <a:close/>
                  </a:path>
                </a:pathLst>
              </a:custGeom>
              <a:solidFill>
                <a:srgbClr val="47B7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64" name="Freeform 185">
                <a:extLst>
                  <a:ext uri="{FF2B5EF4-FFF2-40B4-BE49-F238E27FC236}">
                    <a16:creationId xmlns:a16="http://schemas.microsoft.com/office/drawing/2014/main" id="{8E2DDEE4-D660-43E3-B2BC-401BE6FAF9A6}"/>
                  </a:ext>
                </a:extLst>
              </p:cNvPr>
              <p:cNvSpPr>
                <a:spLocks/>
              </p:cNvSpPr>
              <p:nvPr/>
            </p:nvSpPr>
            <p:spPr bwMode="auto">
              <a:xfrm>
                <a:off x="5455" y="2511"/>
                <a:ext cx="17" cy="6"/>
              </a:xfrm>
              <a:custGeom>
                <a:avLst/>
                <a:gdLst>
                  <a:gd name="T0" fmla="*/ 0 w 140"/>
                  <a:gd name="T1" fmla="*/ 0 h 40"/>
                  <a:gd name="T2" fmla="*/ 0 w 140"/>
                  <a:gd name="T3" fmla="*/ 0 h 40"/>
                  <a:gd name="T4" fmla="*/ 0 w 140"/>
                  <a:gd name="T5" fmla="*/ 0 h 40"/>
                  <a:gd name="T6" fmla="*/ 0 w 140"/>
                  <a:gd name="T7" fmla="*/ 0 h 40"/>
                  <a:gd name="T8" fmla="*/ 0 w 140"/>
                  <a:gd name="T9" fmla="*/ 0 h 40"/>
                  <a:gd name="T10" fmla="*/ 0 w 140"/>
                  <a:gd name="T11" fmla="*/ 0 h 40"/>
                  <a:gd name="T12" fmla="*/ 0 w 140"/>
                  <a:gd name="T13" fmla="*/ 0 h 40"/>
                  <a:gd name="T14" fmla="*/ 0 w 140"/>
                  <a:gd name="T15" fmla="*/ 0 h 40"/>
                  <a:gd name="T16" fmla="*/ 0 w 140"/>
                  <a:gd name="T17" fmla="*/ 0 h 40"/>
                  <a:gd name="T18" fmla="*/ 0 w 140"/>
                  <a:gd name="T19" fmla="*/ 0 h 40"/>
                  <a:gd name="T20" fmla="*/ 0 w 140"/>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0"/>
                  <a:gd name="T34" fmla="*/ 0 h 40"/>
                  <a:gd name="T35" fmla="*/ 140 w 140"/>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0" h="40">
                    <a:moveTo>
                      <a:pt x="20" y="0"/>
                    </a:moveTo>
                    <a:lnTo>
                      <a:pt x="131" y="0"/>
                    </a:lnTo>
                    <a:lnTo>
                      <a:pt x="134" y="10"/>
                    </a:lnTo>
                    <a:lnTo>
                      <a:pt x="136" y="20"/>
                    </a:lnTo>
                    <a:lnTo>
                      <a:pt x="138" y="30"/>
                    </a:lnTo>
                    <a:lnTo>
                      <a:pt x="140" y="40"/>
                    </a:lnTo>
                    <a:lnTo>
                      <a:pt x="0" y="40"/>
                    </a:lnTo>
                    <a:lnTo>
                      <a:pt x="5" y="30"/>
                    </a:lnTo>
                    <a:lnTo>
                      <a:pt x="10" y="20"/>
                    </a:lnTo>
                    <a:lnTo>
                      <a:pt x="15" y="10"/>
                    </a:lnTo>
                    <a:lnTo>
                      <a:pt x="20" y="0"/>
                    </a:lnTo>
                    <a:close/>
                  </a:path>
                </a:pathLst>
              </a:custGeom>
              <a:solidFill>
                <a:srgbClr val="43B6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65" name="Freeform 186">
                <a:extLst>
                  <a:ext uri="{FF2B5EF4-FFF2-40B4-BE49-F238E27FC236}">
                    <a16:creationId xmlns:a16="http://schemas.microsoft.com/office/drawing/2014/main" id="{99F0B110-7E8F-44E6-B188-6AF798E19D16}"/>
                  </a:ext>
                </a:extLst>
              </p:cNvPr>
              <p:cNvSpPr>
                <a:spLocks/>
              </p:cNvSpPr>
              <p:nvPr/>
            </p:nvSpPr>
            <p:spPr bwMode="auto">
              <a:xfrm>
                <a:off x="5453" y="2514"/>
                <a:ext cx="20" cy="5"/>
              </a:xfrm>
              <a:custGeom>
                <a:avLst/>
                <a:gdLst>
                  <a:gd name="T0" fmla="*/ 0 w 155"/>
                  <a:gd name="T1" fmla="*/ 0 h 41"/>
                  <a:gd name="T2" fmla="*/ 0 w 155"/>
                  <a:gd name="T3" fmla="*/ 0 h 41"/>
                  <a:gd name="T4" fmla="*/ 0 w 155"/>
                  <a:gd name="T5" fmla="*/ 0 h 41"/>
                  <a:gd name="T6" fmla="*/ 0 w 155"/>
                  <a:gd name="T7" fmla="*/ 0 h 41"/>
                  <a:gd name="T8" fmla="*/ 0 w 155"/>
                  <a:gd name="T9" fmla="*/ 0 h 41"/>
                  <a:gd name="T10" fmla="*/ 0 w 155"/>
                  <a:gd name="T11" fmla="*/ 0 h 41"/>
                  <a:gd name="T12" fmla="*/ 0 w 155"/>
                  <a:gd name="T13" fmla="*/ 0 h 41"/>
                  <a:gd name="T14" fmla="*/ 0 w 155"/>
                  <a:gd name="T15" fmla="*/ 0 h 41"/>
                  <a:gd name="T16" fmla="*/ 0 w 155"/>
                  <a:gd name="T17" fmla="*/ 0 h 41"/>
                  <a:gd name="T18" fmla="*/ 0 w 155"/>
                  <a:gd name="T19" fmla="*/ 0 h 41"/>
                  <a:gd name="T20" fmla="*/ 0 w 155"/>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5"/>
                  <a:gd name="T34" fmla="*/ 0 h 41"/>
                  <a:gd name="T35" fmla="*/ 155 w 155"/>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5" h="41">
                    <a:moveTo>
                      <a:pt x="20" y="0"/>
                    </a:moveTo>
                    <a:lnTo>
                      <a:pt x="146" y="0"/>
                    </a:lnTo>
                    <a:lnTo>
                      <a:pt x="148" y="10"/>
                    </a:lnTo>
                    <a:lnTo>
                      <a:pt x="150" y="20"/>
                    </a:lnTo>
                    <a:lnTo>
                      <a:pt x="153" y="31"/>
                    </a:lnTo>
                    <a:lnTo>
                      <a:pt x="155" y="41"/>
                    </a:lnTo>
                    <a:lnTo>
                      <a:pt x="0" y="41"/>
                    </a:lnTo>
                    <a:lnTo>
                      <a:pt x="5" y="31"/>
                    </a:lnTo>
                    <a:lnTo>
                      <a:pt x="10" y="20"/>
                    </a:lnTo>
                    <a:lnTo>
                      <a:pt x="15" y="10"/>
                    </a:lnTo>
                    <a:lnTo>
                      <a:pt x="20" y="0"/>
                    </a:lnTo>
                    <a:close/>
                  </a:path>
                </a:pathLst>
              </a:custGeom>
              <a:solidFill>
                <a:srgbClr val="3EB5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66" name="Freeform 187">
                <a:extLst>
                  <a:ext uri="{FF2B5EF4-FFF2-40B4-BE49-F238E27FC236}">
                    <a16:creationId xmlns:a16="http://schemas.microsoft.com/office/drawing/2014/main" id="{D80157E3-0EA5-4F05-99CA-F08A977C02CB}"/>
                  </a:ext>
                </a:extLst>
              </p:cNvPr>
              <p:cNvSpPr>
                <a:spLocks/>
              </p:cNvSpPr>
              <p:nvPr/>
            </p:nvSpPr>
            <p:spPr bwMode="auto">
              <a:xfrm>
                <a:off x="5452" y="2517"/>
                <a:ext cx="22" cy="5"/>
              </a:xfrm>
              <a:custGeom>
                <a:avLst/>
                <a:gdLst>
                  <a:gd name="T0" fmla="*/ 0 w 171"/>
                  <a:gd name="T1" fmla="*/ 0 h 41"/>
                  <a:gd name="T2" fmla="*/ 0 w 171"/>
                  <a:gd name="T3" fmla="*/ 0 h 41"/>
                  <a:gd name="T4" fmla="*/ 0 w 171"/>
                  <a:gd name="T5" fmla="*/ 0 h 41"/>
                  <a:gd name="T6" fmla="*/ 0 w 171"/>
                  <a:gd name="T7" fmla="*/ 0 h 41"/>
                  <a:gd name="T8" fmla="*/ 0 w 171"/>
                  <a:gd name="T9" fmla="*/ 0 h 41"/>
                  <a:gd name="T10" fmla="*/ 0 w 171"/>
                  <a:gd name="T11" fmla="*/ 0 h 41"/>
                  <a:gd name="T12" fmla="*/ 0 w 171"/>
                  <a:gd name="T13" fmla="*/ 0 h 41"/>
                  <a:gd name="T14" fmla="*/ 0 w 171"/>
                  <a:gd name="T15" fmla="*/ 0 h 41"/>
                  <a:gd name="T16" fmla="*/ 0 w 171"/>
                  <a:gd name="T17" fmla="*/ 0 h 41"/>
                  <a:gd name="T18" fmla="*/ 0 w 171"/>
                  <a:gd name="T19" fmla="*/ 0 h 41"/>
                  <a:gd name="T20" fmla="*/ 0 w 171"/>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1"/>
                  <a:gd name="T34" fmla="*/ 0 h 41"/>
                  <a:gd name="T35" fmla="*/ 171 w 171"/>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1" h="41">
                    <a:moveTo>
                      <a:pt x="20" y="0"/>
                    </a:moveTo>
                    <a:lnTo>
                      <a:pt x="160" y="0"/>
                    </a:lnTo>
                    <a:lnTo>
                      <a:pt x="163" y="11"/>
                    </a:lnTo>
                    <a:lnTo>
                      <a:pt x="165" y="21"/>
                    </a:lnTo>
                    <a:lnTo>
                      <a:pt x="168" y="31"/>
                    </a:lnTo>
                    <a:lnTo>
                      <a:pt x="171" y="41"/>
                    </a:lnTo>
                    <a:lnTo>
                      <a:pt x="0" y="41"/>
                    </a:lnTo>
                    <a:lnTo>
                      <a:pt x="5" y="31"/>
                    </a:lnTo>
                    <a:lnTo>
                      <a:pt x="10" y="21"/>
                    </a:lnTo>
                    <a:lnTo>
                      <a:pt x="15" y="11"/>
                    </a:lnTo>
                    <a:lnTo>
                      <a:pt x="20" y="0"/>
                    </a:lnTo>
                    <a:close/>
                  </a:path>
                </a:pathLst>
              </a:custGeom>
              <a:solidFill>
                <a:srgbClr val="3AB4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67" name="Freeform 188">
                <a:extLst>
                  <a:ext uri="{FF2B5EF4-FFF2-40B4-BE49-F238E27FC236}">
                    <a16:creationId xmlns:a16="http://schemas.microsoft.com/office/drawing/2014/main" id="{99DCCB09-FAE9-429B-86B7-C88CE4D841C7}"/>
                  </a:ext>
                </a:extLst>
              </p:cNvPr>
              <p:cNvSpPr>
                <a:spLocks/>
              </p:cNvSpPr>
              <p:nvPr/>
            </p:nvSpPr>
            <p:spPr bwMode="auto">
              <a:xfrm>
                <a:off x="5451" y="2519"/>
                <a:ext cx="23" cy="5"/>
              </a:xfrm>
              <a:custGeom>
                <a:avLst/>
                <a:gdLst>
                  <a:gd name="T0" fmla="*/ 0 w 186"/>
                  <a:gd name="T1" fmla="*/ 0 h 42"/>
                  <a:gd name="T2" fmla="*/ 0 w 186"/>
                  <a:gd name="T3" fmla="*/ 0 h 42"/>
                  <a:gd name="T4" fmla="*/ 0 w 186"/>
                  <a:gd name="T5" fmla="*/ 0 h 42"/>
                  <a:gd name="T6" fmla="*/ 0 w 186"/>
                  <a:gd name="T7" fmla="*/ 0 h 42"/>
                  <a:gd name="T8" fmla="*/ 0 w 186"/>
                  <a:gd name="T9" fmla="*/ 0 h 42"/>
                  <a:gd name="T10" fmla="*/ 0 w 186"/>
                  <a:gd name="T11" fmla="*/ 0 h 42"/>
                  <a:gd name="T12" fmla="*/ 0 w 186"/>
                  <a:gd name="T13" fmla="*/ 0 h 42"/>
                  <a:gd name="T14" fmla="*/ 0 w 186"/>
                  <a:gd name="T15" fmla="*/ 0 h 42"/>
                  <a:gd name="T16" fmla="*/ 0 w 186"/>
                  <a:gd name="T17" fmla="*/ 0 h 42"/>
                  <a:gd name="T18" fmla="*/ 0 w 186"/>
                  <a:gd name="T19" fmla="*/ 0 h 42"/>
                  <a:gd name="T20" fmla="*/ 0 w 186"/>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
                  <a:gd name="T34" fmla="*/ 0 h 42"/>
                  <a:gd name="T35" fmla="*/ 186 w 186"/>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 h="42">
                    <a:moveTo>
                      <a:pt x="19" y="0"/>
                    </a:moveTo>
                    <a:lnTo>
                      <a:pt x="174" y="0"/>
                    </a:lnTo>
                    <a:lnTo>
                      <a:pt x="177" y="10"/>
                    </a:lnTo>
                    <a:lnTo>
                      <a:pt x="180" y="20"/>
                    </a:lnTo>
                    <a:lnTo>
                      <a:pt x="183" y="31"/>
                    </a:lnTo>
                    <a:lnTo>
                      <a:pt x="186" y="42"/>
                    </a:lnTo>
                    <a:lnTo>
                      <a:pt x="0" y="42"/>
                    </a:lnTo>
                    <a:lnTo>
                      <a:pt x="5" y="30"/>
                    </a:lnTo>
                    <a:lnTo>
                      <a:pt x="9" y="20"/>
                    </a:lnTo>
                    <a:lnTo>
                      <a:pt x="14" y="10"/>
                    </a:lnTo>
                    <a:lnTo>
                      <a:pt x="19" y="0"/>
                    </a:lnTo>
                    <a:close/>
                  </a:path>
                </a:pathLst>
              </a:custGeom>
              <a:solidFill>
                <a:srgbClr val="35B3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68" name="Freeform 189">
                <a:extLst>
                  <a:ext uri="{FF2B5EF4-FFF2-40B4-BE49-F238E27FC236}">
                    <a16:creationId xmlns:a16="http://schemas.microsoft.com/office/drawing/2014/main" id="{72DF464E-2775-40E9-A9CD-4A5158FE753F}"/>
                  </a:ext>
                </a:extLst>
              </p:cNvPr>
              <p:cNvSpPr>
                <a:spLocks/>
              </p:cNvSpPr>
              <p:nvPr/>
            </p:nvSpPr>
            <p:spPr bwMode="auto">
              <a:xfrm>
                <a:off x="5450" y="2522"/>
                <a:ext cx="25" cy="5"/>
              </a:xfrm>
              <a:custGeom>
                <a:avLst/>
                <a:gdLst>
                  <a:gd name="T0" fmla="*/ 0 w 201"/>
                  <a:gd name="T1" fmla="*/ 0 h 42"/>
                  <a:gd name="T2" fmla="*/ 0 w 201"/>
                  <a:gd name="T3" fmla="*/ 0 h 42"/>
                  <a:gd name="T4" fmla="*/ 0 w 201"/>
                  <a:gd name="T5" fmla="*/ 0 h 42"/>
                  <a:gd name="T6" fmla="*/ 0 w 201"/>
                  <a:gd name="T7" fmla="*/ 0 h 42"/>
                  <a:gd name="T8" fmla="*/ 0 w 201"/>
                  <a:gd name="T9" fmla="*/ 0 h 42"/>
                  <a:gd name="T10" fmla="*/ 0 w 201"/>
                  <a:gd name="T11" fmla="*/ 0 h 42"/>
                  <a:gd name="T12" fmla="*/ 0 w 201"/>
                  <a:gd name="T13" fmla="*/ 0 h 42"/>
                  <a:gd name="T14" fmla="*/ 0 w 201"/>
                  <a:gd name="T15" fmla="*/ 0 h 42"/>
                  <a:gd name="T16" fmla="*/ 0 w 201"/>
                  <a:gd name="T17" fmla="*/ 0 h 42"/>
                  <a:gd name="T18" fmla="*/ 0 w 201"/>
                  <a:gd name="T19" fmla="*/ 0 h 42"/>
                  <a:gd name="T20" fmla="*/ 0 w 201"/>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1"/>
                  <a:gd name="T34" fmla="*/ 0 h 42"/>
                  <a:gd name="T35" fmla="*/ 201 w 201"/>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1" h="42">
                    <a:moveTo>
                      <a:pt x="17" y="0"/>
                    </a:moveTo>
                    <a:lnTo>
                      <a:pt x="188" y="0"/>
                    </a:lnTo>
                    <a:lnTo>
                      <a:pt x="191" y="10"/>
                    </a:lnTo>
                    <a:lnTo>
                      <a:pt x="194" y="22"/>
                    </a:lnTo>
                    <a:lnTo>
                      <a:pt x="197" y="32"/>
                    </a:lnTo>
                    <a:lnTo>
                      <a:pt x="201" y="42"/>
                    </a:lnTo>
                    <a:lnTo>
                      <a:pt x="0" y="42"/>
                    </a:lnTo>
                    <a:lnTo>
                      <a:pt x="4" y="32"/>
                    </a:lnTo>
                    <a:lnTo>
                      <a:pt x="8" y="21"/>
                    </a:lnTo>
                    <a:lnTo>
                      <a:pt x="13" y="10"/>
                    </a:lnTo>
                    <a:lnTo>
                      <a:pt x="17" y="0"/>
                    </a:lnTo>
                    <a:close/>
                  </a:path>
                </a:pathLst>
              </a:custGeom>
              <a:solidFill>
                <a:srgbClr val="2DB2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69" name="Freeform 190">
                <a:extLst>
                  <a:ext uri="{FF2B5EF4-FFF2-40B4-BE49-F238E27FC236}">
                    <a16:creationId xmlns:a16="http://schemas.microsoft.com/office/drawing/2014/main" id="{3A428984-5A61-41BE-B6F8-F61E1F0C744B}"/>
                  </a:ext>
                </a:extLst>
              </p:cNvPr>
              <p:cNvSpPr>
                <a:spLocks/>
              </p:cNvSpPr>
              <p:nvPr/>
            </p:nvSpPr>
            <p:spPr bwMode="auto">
              <a:xfrm>
                <a:off x="5449" y="2524"/>
                <a:ext cx="27" cy="5"/>
              </a:xfrm>
              <a:custGeom>
                <a:avLst/>
                <a:gdLst>
                  <a:gd name="T0" fmla="*/ 0 w 217"/>
                  <a:gd name="T1" fmla="*/ 0 h 40"/>
                  <a:gd name="T2" fmla="*/ 0 w 217"/>
                  <a:gd name="T3" fmla="*/ 0 h 40"/>
                  <a:gd name="T4" fmla="*/ 0 w 217"/>
                  <a:gd name="T5" fmla="*/ 0 h 40"/>
                  <a:gd name="T6" fmla="*/ 0 w 217"/>
                  <a:gd name="T7" fmla="*/ 0 h 40"/>
                  <a:gd name="T8" fmla="*/ 0 w 217"/>
                  <a:gd name="T9" fmla="*/ 0 h 40"/>
                  <a:gd name="T10" fmla="*/ 0 w 217"/>
                  <a:gd name="T11" fmla="*/ 0 h 40"/>
                  <a:gd name="T12" fmla="*/ 0 w 217"/>
                  <a:gd name="T13" fmla="*/ 0 h 40"/>
                  <a:gd name="T14" fmla="*/ 0 w 217"/>
                  <a:gd name="T15" fmla="*/ 0 h 40"/>
                  <a:gd name="T16" fmla="*/ 0 w 217"/>
                  <a:gd name="T17" fmla="*/ 0 h 40"/>
                  <a:gd name="T18" fmla="*/ 0 w 217"/>
                  <a:gd name="T19" fmla="*/ 0 h 40"/>
                  <a:gd name="T20" fmla="*/ 0 w 217"/>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7"/>
                  <a:gd name="T34" fmla="*/ 0 h 40"/>
                  <a:gd name="T35" fmla="*/ 217 w 217"/>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7" h="40">
                    <a:moveTo>
                      <a:pt x="17" y="0"/>
                    </a:moveTo>
                    <a:lnTo>
                      <a:pt x="203" y="0"/>
                    </a:lnTo>
                    <a:lnTo>
                      <a:pt x="206" y="10"/>
                    </a:lnTo>
                    <a:lnTo>
                      <a:pt x="210" y="20"/>
                    </a:lnTo>
                    <a:lnTo>
                      <a:pt x="213" y="30"/>
                    </a:lnTo>
                    <a:lnTo>
                      <a:pt x="217" y="40"/>
                    </a:lnTo>
                    <a:lnTo>
                      <a:pt x="0" y="40"/>
                    </a:lnTo>
                    <a:lnTo>
                      <a:pt x="4" y="30"/>
                    </a:lnTo>
                    <a:lnTo>
                      <a:pt x="8" y="20"/>
                    </a:lnTo>
                    <a:lnTo>
                      <a:pt x="13" y="10"/>
                    </a:lnTo>
                    <a:lnTo>
                      <a:pt x="17" y="0"/>
                    </a:lnTo>
                    <a:close/>
                  </a:path>
                </a:pathLst>
              </a:custGeom>
              <a:solidFill>
                <a:srgbClr val="28B1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70" name="Freeform 191">
                <a:extLst>
                  <a:ext uri="{FF2B5EF4-FFF2-40B4-BE49-F238E27FC236}">
                    <a16:creationId xmlns:a16="http://schemas.microsoft.com/office/drawing/2014/main" id="{BF91CBF0-18EB-479A-85C5-8487A2BEFA1E}"/>
                  </a:ext>
                </a:extLst>
              </p:cNvPr>
              <p:cNvSpPr>
                <a:spLocks/>
              </p:cNvSpPr>
              <p:nvPr/>
            </p:nvSpPr>
            <p:spPr bwMode="auto">
              <a:xfrm>
                <a:off x="5448" y="2527"/>
                <a:ext cx="29" cy="5"/>
              </a:xfrm>
              <a:custGeom>
                <a:avLst/>
                <a:gdLst>
                  <a:gd name="T0" fmla="*/ 0 w 232"/>
                  <a:gd name="T1" fmla="*/ 0 h 41"/>
                  <a:gd name="T2" fmla="*/ 0 w 232"/>
                  <a:gd name="T3" fmla="*/ 0 h 41"/>
                  <a:gd name="T4" fmla="*/ 0 w 232"/>
                  <a:gd name="T5" fmla="*/ 0 h 41"/>
                  <a:gd name="T6" fmla="*/ 0 w 232"/>
                  <a:gd name="T7" fmla="*/ 0 h 41"/>
                  <a:gd name="T8" fmla="*/ 0 w 232"/>
                  <a:gd name="T9" fmla="*/ 0 h 41"/>
                  <a:gd name="T10" fmla="*/ 0 w 232"/>
                  <a:gd name="T11" fmla="*/ 0 h 41"/>
                  <a:gd name="T12" fmla="*/ 0 w 232"/>
                  <a:gd name="T13" fmla="*/ 0 h 41"/>
                  <a:gd name="T14" fmla="*/ 0 w 232"/>
                  <a:gd name="T15" fmla="*/ 0 h 41"/>
                  <a:gd name="T16" fmla="*/ 0 w 232"/>
                  <a:gd name="T17" fmla="*/ 0 h 41"/>
                  <a:gd name="T18" fmla="*/ 0 w 232"/>
                  <a:gd name="T19" fmla="*/ 0 h 41"/>
                  <a:gd name="T20" fmla="*/ 0 w 232"/>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2"/>
                  <a:gd name="T34" fmla="*/ 0 h 41"/>
                  <a:gd name="T35" fmla="*/ 232 w 232"/>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2" h="41">
                    <a:moveTo>
                      <a:pt x="17" y="0"/>
                    </a:moveTo>
                    <a:lnTo>
                      <a:pt x="218" y="0"/>
                    </a:lnTo>
                    <a:lnTo>
                      <a:pt x="221" y="10"/>
                    </a:lnTo>
                    <a:lnTo>
                      <a:pt x="225" y="20"/>
                    </a:lnTo>
                    <a:lnTo>
                      <a:pt x="229" y="31"/>
                    </a:lnTo>
                    <a:lnTo>
                      <a:pt x="232" y="41"/>
                    </a:lnTo>
                    <a:lnTo>
                      <a:pt x="0" y="41"/>
                    </a:lnTo>
                    <a:lnTo>
                      <a:pt x="4" y="31"/>
                    </a:lnTo>
                    <a:lnTo>
                      <a:pt x="8" y="20"/>
                    </a:lnTo>
                    <a:lnTo>
                      <a:pt x="12" y="10"/>
                    </a:lnTo>
                    <a:lnTo>
                      <a:pt x="17" y="0"/>
                    </a:lnTo>
                    <a:close/>
                  </a:path>
                </a:pathLst>
              </a:custGeom>
              <a:solidFill>
                <a:srgbClr val="21B0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71" name="Freeform 192">
                <a:extLst>
                  <a:ext uri="{FF2B5EF4-FFF2-40B4-BE49-F238E27FC236}">
                    <a16:creationId xmlns:a16="http://schemas.microsoft.com/office/drawing/2014/main" id="{8554E0EE-3047-4FA8-96F6-DCC7BD01571E}"/>
                  </a:ext>
                </a:extLst>
              </p:cNvPr>
              <p:cNvSpPr>
                <a:spLocks/>
              </p:cNvSpPr>
              <p:nvPr/>
            </p:nvSpPr>
            <p:spPr bwMode="auto">
              <a:xfrm>
                <a:off x="5447" y="2529"/>
                <a:ext cx="31" cy="6"/>
              </a:xfrm>
              <a:custGeom>
                <a:avLst/>
                <a:gdLst>
                  <a:gd name="T0" fmla="*/ 0 w 250"/>
                  <a:gd name="T1" fmla="*/ 0 h 41"/>
                  <a:gd name="T2" fmla="*/ 0 w 250"/>
                  <a:gd name="T3" fmla="*/ 0 h 41"/>
                  <a:gd name="T4" fmla="*/ 0 w 250"/>
                  <a:gd name="T5" fmla="*/ 0 h 41"/>
                  <a:gd name="T6" fmla="*/ 0 w 250"/>
                  <a:gd name="T7" fmla="*/ 0 h 41"/>
                  <a:gd name="T8" fmla="*/ 0 w 250"/>
                  <a:gd name="T9" fmla="*/ 0 h 41"/>
                  <a:gd name="T10" fmla="*/ 0 w 250"/>
                  <a:gd name="T11" fmla="*/ 0 h 41"/>
                  <a:gd name="T12" fmla="*/ 0 w 250"/>
                  <a:gd name="T13" fmla="*/ 0 h 41"/>
                  <a:gd name="T14" fmla="*/ 0 w 250"/>
                  <a:gd name="T15" fmla="*/ 0 h 41"/>
                  <a:gd name="T16" fmla="*/ 0 w 250"/>
                  <a:gd name="T17" fmla="*/ 0 h 41"/>
                  <a:gd name="T18" fmla="*/ 0 w 250"/>
                  <a:gd name="T19" fmla="*/ 0 h 41"/>
                  <a:gd name="T20" fmla="*/ 0 w 250"/>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0"/>
                  <a:gd name="T34" fmla="*/ 0 h 41"/>
                  <a:gd name="T35" fmla="*/ 250 w 250"/>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0" h="41">
                    <a:moveTo>
                      <a:pt x="17" y="0"/>
                    </a:moveTo>
                    <a:lnTo>
                      <a:pt x="234" y="0"/>
                    </a:lnTo>
                    <a:lnTo>
                      <a:pt x="238" y="11"/>
                    </a:lnTo>
                    <a:lnTo>
                      <a:pt x="241" y="21"/>
                    </a:lnTo>
                    <a:lnTo>
                      <a:pt x="246" y="31"/>
                    </a:lnTo>
                    <a:lnTo>
                      <a:pt x="250" y="41"/>
                    </a:lnTo>
                    <a:lnTo>
                      <a:pt x="0" y="41"/>
                    </a:lnTo>
                    <a:lnTo>
                      <a:pt x="5" y="31"/>
                    </a:lnTo>
                    <a:lnTo>
                      <a:pt x="9" y="21"/>
                    </a:lnTo>
                    <a:lnTo>
                      <a:pt x="13" y="11"/>
                    </a:lnTo>
                    <a:lnTo>
                      <a:pt x="17" y="0"/>
                    </a:lnTo>
                    <a:close/>
                  </a:path>
                </a:pathLst>
              </a:custGeom>
              <a:solidFill>
                <a:srgbClr val="19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72" name="Freeform 193">
                <a:extLst>
                  <a:ext uri="{FF2B5EF4-FFF2-40B4-BE49-F238E27FC236}">
                    <a16:creationId xmlns:a16="http://schemas.microsoft.com/office/drawing/2014/main" id="{B5781D74-0A29-49A1-B5DA-B7CDE4065C08}"/>
                  </a:ext>
                </a:extLst>
              </p:cNvPr>
              <p:cNvSpPr>
                <a:spLocks/>
              </p:cNvSpPr>
              <p:nvPr/>
            </p:nvSpPr>
            <p:spPr bwMode="auto">
              <a:xfrm>
                <a:off x="5446" y="2532"/>
                <a:ext cx="33" cy="5"/>
              </a:xfrm>
              <a:custGeom>
                <a:avLst/>
                <a:gdLst>
                  <a:gd name="T0" fmla="*/ 0 w 265"/>
                  <a:gd name="T1" fmla="*/ 0 h 41"/>
                  <a:gd name="T2" fmla="*/ 0 w 265"/>
                  <a:gd name="T3" fmla="*/ 0 h 41"/>
                  <a:gd name="T4" fmla="*/ 0 w 265"/>
                  <a:gd name="T5" fmla="*/ 0 h 41"/>
                  <a:gd name="T6" fmla="*/ 0 w 265"/>
                  <a:gd name="T7" fmla="*/ 0 h 41"/>
                  <a:gd name="T8" fmla="*/ 0 w 265"/>
                  <a:gd name="T9" fmla="*/ 0 h 41"/>
                  <a:gd name="T10" fmla="*/ 0 w 265"/>
                  <a:gd name="T11" fmla="*/ 0 h 41"/>
                  <a:gd name="T12" fmla="*/ 0 w 265"/>
                  <a:gd name="T13" fmla="*/ 0 h 41"/>
                  <a:gd name="T14" fmla="*/ 0 w 265"/>
                  <a:gd name="T15" fmla="*/ 0 h 41"/>
                  <a:gd name="T16" fmla="*/ 0 w 265"/>
                  <a:gd name="T17" fmla="*/ 0 h 41"/>
                  <a:gd name="T18" fmla="*/ 0 w 265"/>
                  <a:gd name="T19" fmla="*/ 0 h 41"/>
                  <a:gd name="T20" fmla="*/ 0 w 265"/>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5"/>
                  <a:gd name="T34" fmla="*/ 0 h 41"/>
                  <a:gd name="T35" fmla="*/ 265 w 265"/>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5" h="41">
                    <a:moveTo>
                      <a:pt x="16" y="0"/>
                    </a:moveTo>
                    <a:lnTo>
                      <a:pt x="248" y="0"/>
                    </a:lnTo>
                    <a:lnTo>
                      <a:pt x="253" y="10"/>
                    </a:lnTo>
                    <a:lnTo>
                      <a:pt x="257" y="20"/>
                    </a:lnTo>
                    <a:lnTo>
                      <a:pt x="261" y="30"/>
                    </a:lnTo>
                    <a:lnTo>
                      <a:pt x="265" y="41"/>
                    </a:lnTo>
                    <a:lnTo>
                      <a:pt x="0" y="41"/>
                    </a:lnTo>
                    <a:lnTo>
                      <a:pt x="4" y="30"/>
                    </a:lnTo>
                    <a:lnTo>
                      <a:pt x="7" y="20"/>
                    </a:lnTo>
                    <a:lnTo>
                      <a:pt x="12" y="10"/>
                    </a:lnTo>
                    <a:lnTo>
                      <a:pt x="16" y="0"/>
                    </a:lnTo>
                    <a:close/>
                  </a:path>
                </a:pathLst>
              </a:custGeom>
              <a:solidFill>
                <a:srgbClr val="0CAE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73" name="Freeform 194">
                <a:extLst>
                  <a:ext uri="{FF2B5EF4-FFF2-40B4-BE49-F238E27FC236}">
                    <a16:creationId xmlns:a16="http://schemas.microsoft.com/office/drawing/2014/main" id="{404450E8-4874-4957-B8AB-5EEC2F05C9DC}"/>
                  </a:ext>
                </a:extLst>
              </p:cNvPr>
              <p:cNvSpPr>
                <a:spLocks/>
              </p:cNvSpPr>
              <p:nvPr/>
            </p:nvSpPr>
            <p:spPr bwMode="auto">
              <a:xfrm>
                <a:off x="5445" y="2535"/>
                <a:ext cx="35" cy="5"/>
              </a:xfrm>
              <a:custGeom>
                <a:avLst/>
                <a:gdLst>
                  <a:gd name="T0" fmla="*/ 0 w 280"/>
                  <a:gd name="T1" fmla="*/ 0 h 41"/>
                  <a:gd name="T2" fmla="*/ 0 w 280"/>
                  <a:gd name="T3" fmla="*/ 0 h 41"/>
                  <a:gd name="T4" fmla="*/ 0 w 280"/>
                  <a:gd name="T5" fmla="*/ 0 h 41"/>
                  <a:gd name="T6" fmla="*/ 0 w 280"/>
                  <a:gd name="T7" fmla="*/ 0 h 41"/>
                  <a:gd name="T8" fmla="*/ 0 w 280"/>
                  <a:gd name="T9" fmla="*/ 0 h 41"/>
                  <a:gd name="T10" fmla="*/ 0 w 280"/>
                  <a:gd name="T11" fmla="*/ 0 h 41"/>
                  <a:gd name="T12" fmla="*/ 0 w 280"/>
                  <a:gd name="T13" fmla="*/ 0 h 41"/>
                  <a:gd name="T14" fmla="*/ 0 w 280"/>
                  <a:gd name="T15" fmla="*/ 0 h 41"/>
                  <a:gd name="T16" fmla="*/ 0 w 280"/>
                  <a:gd name="T17" fmla="*/ 0 h 41"/>
                  <a:gd name="T18" fmla="*/ 0 w 280"/>
                  <a:gd name="T19" fmla="*/ 0 h 41"/>
                  <a:gd name="T20" fmla="*/ 0 w 280"/>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0"/>
                  <a:gd name="T34" fmla="*/ 0 h 41"/>
                  <a:gd name="T35" fmla="*/ 280 w 280"/>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0" h="41">
                    <a:moveTo>
                      <a:pt x="14" y="0"/>
                    </a:moveTo>
                    <a:lnTo>
                      <a:pt x="264" y="0"/>
                    </a:lnTo>
                    <a:lnTo>
                      <a:pt x="268" y="10"/>
                    </a:lnTo>
                    <a:lnTo>
                      <a:pt x="272" y="21"/>
                    </a:lnTo>
                    <a:lnTo>
                      <a:pt x="276" y="31"/>
                    </a:lnTo>
                    <a:lnTo>
                      <a:pt x="280" y="41"/>
                    </a:lnTo>
                    <a:lnTo>
                      <a:pt x="0" y="41"/>
                    </a:lnTo>
                    <a:lnTo>
                      <a:pt x="4" y="31"/>
                    </a:lnTo>
                    <a:lnTo>
                      <a:pt x="7" y="21"/>
                    </a:lnTo>
                    <a:lnTo>
                      <a:pt x="11" y="10"/>
                    </a:lnTo>
                    <a:lnTo>
                      <a:pt x="14" y="0"/>
                    </a:lnTo>
                    <a:close/>
                  </a:path>
                </a:pathLst>
              </a:custGeom>
              <a:solidFill>
                <a:srgbClr val="00AD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74" name="Freeform 195">
                <a:extLst>
                  <a:ext uri="{FF2B5EF4-FFF2-40B4-BE49-F238E27FC236}">
                    <a16:creationId xmlns:a16="http://schemas.microsoft.com/office/drawing/2014/main" id="{40E9F259-7565-4059-937C-B7ED990D713C}"/>
                  </a:ext>
                </a:extLst>
              </p:cNvPr>
              <p:cNvSpPr>
                <a:spLocks/>
              </p:cNvSpPr>
              <p:nvPr/>
            </p:nvSpPr>
            <p:spPr bwMode="auto">
              <a:xfrm>
                <a:off x="5444" y="2537"/>
                <a:ext cx="37" cy="5"/>
              </a:xfrm>
              <a:custGeom>
                <a:avLst/>
                <a:gdLst>
                  <a:gd name="T0" fmla="*/ 0 w 294"/>
                  <a:gd name="T1" fmla="*/ 0 h 40"/>
                  <a:gd name="T2" fmla="*/ 0 w 294"/>
                  <a:gd name="T3" fmla="*/ 0 h 40"/>
                  <a:gd name="T4" fmla="*/ 0 w 294"/>
                  <a:gd name="T5" fmla="*/ 0 h 40"/>
                  <a:gd name="T6" fmla="*/ 0 w 294"/>
                  <a:gd name="T7" fmla="*/ 0 h 40"/>
                  <a:gd name="T8" fmla="*/ 0 w 294"/>
                  <a:gd name="T9" fmla="*/ 0 h 40"/>
                  <a:gd name="T10" fmla="*/ 0 w 294"/>
                  <a:gd name="T11" fmla="*/ 0 h 40"/>
                  <a:gd name="T12" fmla="*/ 0 w 294"/>
                  <a:gd name="T13" fmla="*/ 0 h 40"/>
                  <a:gd name="T14" fmla="*/ 0 w 294"/>
                  <a:gd name="T15" fmla="*/ 0 h 40"/>
                  <a:gd name="T16" fmla="*/ 0 60000 65536"/>
                  <a:gd name="T17" fmla="*/ 0 60000 65536"/>
                  <a:gd name="T18" fmla="*/ 0 60000 65536"/>
                  <a:gd name="T19" fmla="*/ 0 60000 65536"/>
                  <a:gd name="T20" fmla="*/ 0 60000 65536"/>
                  <a:gd name="T21" fmla="*/ 0 60000 65536"/>
                  <a:gd name="T22" fmla="*/ 0 60000 65536"/>
                  <a:gd name="T23" fmla="*/ 0 60000 65536"/>
                  <a:gd name="T24" fmla="*/ 0 w 294"/>
                  <a:gd name="T25" fmla="*/ 0 h 40"/>
                  <a:gd name="T26" fmla="*/ 294 w 294"/>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4" h="40">
                    <a:moveTo>
                      <a:pt x="13" y="0"/>
                    </a:moveTo>
                    <a:lnTo>
                      <a:pt x="278" y="0"/>
                    </a:lnTo>
                    <a:lnTo>
                      <a:pt x="294" y="40"/>
                    </a:lnTo>
                    <a:lnTo>
                      <a:pt x="0" y="40"/>
                    </a:lnTo>
                    <a:lnTo>
                      <a:pt x="3" y="30"/>
                    </a:lnTo>
                    <a:lnTo>
                      <a:pt x="6" y="20"/>
                    </a:lnTo>
                    <a:lnTo>
                      <a:pt x="10" y="10"/>
                    </a:lnTo>
                    <a:lnTo>
                      <a:pt x="13" y="0"/>
                    </a:lnTo>
                    <a:close/>
                  </a:path>
                </a:pathLst>
              </a:custGeom>
              <a:solidFill>
                <a:srgbClr val="00AC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75" name="Freeform 196">
                <a:extLst>
                  <a:ext uri="{FF2B5EF4-FFF2-40B4-BE49-F238E27FC236}">
                    <a16:creationId xmlns:a16="http://schemas.microsoft.com/office/drawing/2014/main" id="{0FFA5B7A-63E3-4A0E-9C68-7A3D2D3AB96E}"/>
                  </a:ext>
                </a:extLst>
              </p:cNvPr>
              <p:cNvSpPr>
                <a:spLocks/>
              </p:cNvSpPr>
              <p:nvPr/>
            </p:nvSpPr>
            <p:spPr bwMode="auto">
              <a:xfrm>
                <a:off x="5444" y="2540"/>
                <a:ext cx="38" cy="5"/>
              </a:xfrm>
              <a:custGeom>
                <a:avLst/>
                <a:gdLst>
                  <a:gd name="T0" fmla="*/ 0 w 309"/>
                  <a:gd name="T1" fmla="*/ 0 h 41"/>
                  <a:gd name="T2" fmla="*/ 0 w 309"/>
                  <a:gd name="T3" fmla="*/ 0 h 41"/>
                  <a:gd name="T4" fmla="*/ 0 w 309"/>
                  <a:gd name="T5" fmla="*/ 0 h 41"/>
                  <a:gd name="T6" fmla="*/ 0 w 309"/>
                  <a:gd name="T7" fmla="*/ 0 h 41"/>
                  <a:gd name="T8" fmla="*/ 0 w 309"/>
                  <a:gd name="T9" fmla="*/ 0 h 41"/>
                  <a:gd name="T10" fmla="*/ 0 w 309"/>
                  <a:gd name="T11" fmla="*/ 0 h 41"/>
                  <a:gd name="T12" fmla="*/ 0 w 309"/>
                  <a:gd name="T13" fmla="*/ 0 h 41"/>
                  <a:gd name="T14" fmla="*/ 0 w 309"/>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09"/>
                  <a:gd name="T25" fmla="*/ 0 h 41"/>
                  <a:gd name="T26" fmla="*/ 309 w 309"/>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9" h="41">
                    <a:moveTo>
                      <a:pt x="12" y="0"/>
                    </a:moveTo>
                    <a:lnTo>
                      <a:pt x="292" y="0"/>
                    </a:lnTo>
                    <a:lnTo>
                      <a:pt x="309" y="41"/>
                    </a:lnTo>
                    <a:lnTo>
                      <a:pt x="0" y="41"/>
                    </a:lnTo>
                    <a:lnTo>
                      <a:pt x="3" y="31"/>
                    </a:lnTo>
                    <a:lnTo>
                      <a:pt x="6" y="20"/>
                    </a:lnTo>
                    <a:lnTo>
                      <a:pt x="9" y="10"/>
                    </a:lnTo>
                    <a:lnTo>
                      <a:pt x="12" y="0"/>
                    </a:lnTo>
                    <a:close/>
                  </a:path>
                </a:pathLst>
              </a:custGeom>
              <a:solidFill>
                <a:srgbClr val="00AB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76" name="Freeform 197">
                <a:extLst>
                  <a:ext uri="{FF2B5EF4-FFF2-40B4-BE49-F238E27FC236}">
                    <a16:creationId xmlns:a16="http://schemas.microsoft.com/office/drawing/2014/main" id="{76B77D70-67C4-4A82-8F80-6AAC9DF0E0B7}"/>
                  </a:ext>
                </a:extLst>
              </p:cNvPr>
              <p:cNvSpPr>
                <a:spLocks/>
              </p:cNvSpPr>
              <p:nvPr/>
            </p:nvSpPr>
            <p:spPr bwMode="auto">
              <a:xfrm>
                <a:off x="5443" y="2542"/>
                <a:ext cx="40" cy="5"/>
              </a:xfrm>
              <a:custGeom>
                <a:avLst/>
                <a:gdLst>
                  <a:gd name="T0" fmla="*/ 0 w 323"/>
                  <a:gd name="T1" fmla="*/ 0 h 41"/>
                  <a:gd name="T2" fmla="*/ 0 w 323"/>
                  <a:gd name="T3" fmla="*/ 0 h 41"/>
                  <a:gd name="T4" fmla="*/ 0 w 323"/>
                  <a:gd name="T5" fmla="*/ 0 h 41"/>
                  <a:gd name="T6" fmla="*/ 0 w 323"/>
                  <a:gd name="T7" fmla="*/ 0 h 41"/>
                  <a:gd name="T8" fmla="*/ 0 w 323"/>
                  <a:gd name="T9" fmla="*/ 0 h 41"/>
                  <a:gd name="T10" fmla="*/ 0 w 323"/>
                  <a:gd name="T11" fmla="*/ 0 h 41"/>
                  <a:gd name="T12" fmla="*/ 0 w 323"/>
                  <a:gd name="T13" fmla="*/ 0 h 41"/>
                  <a:gd name="T14" fmla="*/ 0 w 323"/>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23"/>
                  <a:gd name="T25" fmla="*/ 0 h 41"/>
                  <a:gd name="T26" fmla="*/ 323 w 323"/>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3" h="41">
                    <a:moveTo>
                      <a:pt x="12" y="0"/>
                    </a:moveTo>
                    <a:lnTo>
                      <a:pt x="306" y="0"/>
                    </a:lnTo>
                    <a:lnTo>
                      <a:pt x="323" y="41"/>
                    </a:lnTo>
                    <a:lnTo>
                      <a:pt x="0" y="41"/>
                    </a:lnTo>
                    <a:lnTo>
                      <a:pt x="3" y="31"/>
                    </a:lnTo>
                    <a:lnTo>
                      <a:pt x="6" y="21"/>
                    </a:lnTo>
                    <a:lnTo>
                      <a:pt x="9" y="11"/>
                    </a:lnTo>
                    <a:lnTo>
                      <a:pt x="12" y="0"/>
                    </a:ln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77" name="Freeform 198">
                <a:extLst>
                  <a:ext uri="{FF2B5EF4-FFF2-40B4-BE49-F238E27FC236}">
                    <a16:creationId xmlns:a16="http://schemas.microsoft.com/office/drawing/2014/main" id="{59EBD415-6301-4ABE-8FF0-A803A62F805F}"/>
                  </a:ext>
                </a:extLst>
              </p:cNvPr>
              <p:cNvSpPr>
                <a:spLocks/>
              </p:cNvSpPr>
              <p:nvPr/>
            </p:nvSpPr>
            <p:spPr bwMode="auto">
              <a:xfrm>
                <a:off x="5442" y="2545"/>
                <a:ext cx="42" cy="5"/>
              </a:xfrm>
              <a:custGeom>
                <a:avLst/>
                <a:gdLst>
                  <a:gd name="T0" fmla="*/ 0 w 338"/>
                  <a:gd name="T1" fmla="*/ 0 h 41"/>
                  <a:gd name="T2" fmla="*/ 0 w 338"/>
                  <a:gd name="T3" fmla="*/ 0 h 41"/>
                  <a:gd name="T4" fmla="*/ 0 w 338"/>
                  <a:gd name="T5" fmla="*/ 0 h 41"/>
                  <a:gd name="T6" fmla="*/ 0 w 338"/>
                  <a:gd name="T7" fmla="*/ 0 h 41"/>
                  <a:gd name="T8" fmla="*/ 0 w 338"/>
                  <a:gd name="T9" fmla="*/ 0 h 41"/>
                  <a:gd name="T10" fmla="*/ 0 w 338"/>
                  <a:gd name="T11" fmla="*/ 0 h 41"/>
                  <a:gd name="T12" fmla="*/ 0 w 338"/>
                  <a:gd name="T13" fmla="*/ 0 h 41"/>
                  <a:gd name="T14" fmla="*/ 0 w 338"/>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38"/>
                  <a:gd name="T25" fmla="*/ 0 h 41"/>
                  <a:gd name="T26" fmla="*/ 338 w 338"/>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8" h="41">
                    <a:moveTo>
                      <a:pt x="11" y="0"/>
                    </a:moveTo>
                    <a:lnTo>
                      <a:pt x="320" y="0"/>
                    </a:lnTo>
                    <a:lnTo>
                      <a:pt x="338" y="41"/>
                    </a:lnTo>
                    <a:lnTo>
                      <a:pt x="0" y="41"/>
                    </a:lnTo>
                    <a:lnTo>
                      <a:pt x="2" y="30"/>
                    </a:lnTo>
                    <a:lnTo>
                      <a:pt x="5" y="20"/>
                    </a:lnTo>
                    <a:lnTo>
                      <a:pt x="8" y="10"/>
                    </a:lnTo>
                    <a:lnTo>
                      <a:pt x="11" y="0"/>
                    </a:lnTo>
                    <a:close/>
                  </a:path>
                </a:pathLst>
              </a:custGeom>
              <a:solidFill>
                <a:srgbClr val="00A9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78" name="Freeform 199">
                <a:extLst>
                  <a:ext uri="{FF2B5EF4-FFF2-40B4-BE49-F238E27FC236}">
                    <a16:creationId xmlns:a16="http://schemas.microsoft.com/office/drawing/2014/main" id="{549C5B1E-39DE-4317-971C-E3812C05C8A9}"/>
                  </a:ext>
                </a:extLst>
              </p:cNvPr>
              <p:cNvSpPr>
                <a:spLocks/>
              </p:cNvSpPr>
              <p:nvPr/>
            </p:nvSpPr>
            <p:spPr bwMode="auto">
              <a:xfrm>
                <a:off x="5442" y="2547"/>
                <a:ext cx="43" cy="5"/>
              </a:xfrm>
              <a:custGeom>
                <a:avLst/>
                <a:gdLst>
                  <a:gd name="T0" fmla="*/ 0 w 351"/>
                  <a:gd name="T1" fmla="*/ 0 h 41"/>
                  <a:gd name="T2" fmla="*/ 0 w 351"/>
                  <a:gd name="T3" fmla="*/ 0 h 41"/>
                  <a:gd name="T4" fmla="*/ 0 w 351"/>
                  <a:gd name="T5" fmla="*/ 0 h 41"/>
                  <a:gd name="T6" fmla="*/ 0 w 351"/>
                  <a:gd name="T7" fmla="*/ 0 h 41"/>
                  <a:gd name="T8" fmla="*/ 0 w 351"/>
                  <a:gd name="T9" fmla="*/ 0 h 41"/>
                  <a:gd name="T10" fmla="*/ 0 w 351"/>
                  <a:gd name="T11" fmla="*/ 0 h 41"/>
                  <a:gd name="T12" fmla="*/ 0 w 351"/>
                  <a:gd name="T13" fmla="*/ 0 h 41"/>
                  <a:gd name="T14" fmla="*/ 0 w 351"/>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51"/>
                  <a:gd name="T25" fmla="*/ 0 h 41"/>
                  <a:gd name="T26" fmla="*/ 351 w 351"/>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1" h="41">
                    <a:moveTo>
                      <a:pt x="10" y="0"/>
                    </a:moveTo>
                    <a:lnTo>
                      <a:pt x="333" y="0"/>
                    </a:lnTo>
                    <a:lnTo>
                      <a:pt x="351" y="41"/>
                    </a:lnTo>
                    <a:lnTo>
                      <a:pt x="0" y="41"/>
                    </a:lnTo>
                    <a:lnTo>
                      <a:pt x="2" y="31"/>
                    </a:lnTo>
                    <a:lnTo>
                      <a:pt x="5" y="21"/>
                    </a:lnTo>
                    <a:lnTo>
                      <a:pt x="7" y="10"/>
                    </a:lnTo>
                    <a:lnTo>
                      <a:pt x="10" y="0"/>
                    </a:lnTo>
                    <a:close/>
                  </a:path>
                </a:pathLst>
              </a:custGeom>
              <a:solidFill>
                <a:srgbClr val="00A8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79" name="Freeform 200">
                <a:extLst>
                  <a:ext uri="{FF2B5EF4-FFF2-40B4-BE49-F238E27FC236}">
                    <a16:creationId xmlns:a16="http://schemas.microsoft.com/office/drawing/2014/main" id="{83B88441-1053-4B0D-9BF8-136B71F0F2A5}"/>
                  </a:ext>
                </a:extLst>
              </p:cNvPr>
              <p:cNvSpPr>
                <a:spLocks/>
              </p:cNvSpPr>
              <p:nvPr/>
            </p:nvSpPr>
            <p:spPr bwMode="auto">
              <a:xfrm>
                <a:off x="5441" y="2550"/>
                <a:ext cx="45" cy="5"/>
              </a:xfrm>
              <a:custGeom>
                <a:avLst/>
                <a:gdLst>
                  <a:gd name="T0" fmla="*/ 0 w 363"/>
                  <a:gd name="T1" fmla="*/ 0 h 40"/>
                  <a:gd name="T2" fmla="*/ 0 w 363"/>
                  <a:gd name="T3" fmla="*/ 0 h 40"/>
                  <a:gd name="T4" fmla="*/ 0 w 363"/>
                  <a:gd name="T5" fmla="*/ 0 h 40"/>
                  <a:gd name="T6" fmla="*/ 0 w 363"/>
                  <a:gd name="T7" fmla="*/ 0 h 40"/>
                  <a:gd name="T8" fmla="*/ 0 w 363"/>
                  <a:gd name="T9" fmla="*/ 0 h 40"/>
                  <a:gd name="T10" fmla="*/ 0 w 363"/>
                  <a:gd name="T11" fmla="*/ 0 h 40"/>
                  <a:gd name="T12" fmla="*/ 0 w 363"/>
                  <a:gd name="T13" fmla="*/ 0 h 40"/>
                  <a:gd name="T14" fmla="*/ 0 w 363"/>
                  <a:gd name="T15" fmla="*/ 0 h 40"/>
                  <a:gd name="T16" fmla="*/ 0 60000 65536"/>
                  <a:gd name="T17" fmla="*/ 0 60000 65536"/>
                  <a:gd name="T18" fmla="*/ 0 60000 65536"/>
                  <a:gd name="T19" fmla="*/ 0 60000 65536"/>
                  <a:gd name="T20" fmla="*/ 0 60000 65536"/>
                  <a:gd name="T21" fmla="*/ 0 60000 65536"/>
                  <a:gd name="T22" fmla="*/ 0 60000 65536"/>
                  <a:gd name="T23" fmla="*/ 0 60000 65536"/>
                  <a:gd name="T24" fmla="*/ 0 w 363"/>
                  <a:gd name="T25" fmla="*/ 0 h 40"/>
                  <a:gd name="T26" fmla="*/ 363 w 363"/>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3" h="40">
                    <a:moveTo>
                      <a:pt x="9" y="0"/>
                    </a:moveTo>
                    <a:lnTo>
                      <a:pt x="347" y="0"/>
                    </a:lnTo>
                    <a:lnTo>
                      <a:pt x="363" y="40"/>
                    </a:lnTo>
                    <a:lnTo>
                      <a:pt x="0" y="40"/>
                    </a:lnTo>
                    <a:lnTo>
                      <a:pt x="2" y="30"/>
                    </a:lnTo>
                    <a:lnTo>
                      <a:pt x="4" y="20"/>
                    </a:lnTo>
                    <a:lnTo>
                      <a:pt x="6" y="10"/>
                    </a:lnTo>
                    <a:lnTo>
                      <a:pt x="9" y="0"/>
                    </a:lnTo>
                    <a:close/>
                  </a:path>
                </a:pathLst>
              </a:custGeom>
              <a:solidFill>
                <a:srgbClr val="00A7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80" name="Freeform 201">
                <a:extLst>
                  <a:ext uri="{FF2B5EF4-FFF2-40B4-BE49-F238E27FC236}">
                    <a16:creationId xmlns:a16="http://schemas.microsoft.com/office/drawing/2014/main" id="{2C809570-BC2E-4367-9B13-5E5D67EE3912}"/>
                  </a:ext>
                </a:extLst>
              </p:cNvPr>
              <p:cNvSpPr>
                <a:spLocks/>
              </p:cNvSpPr>
              <p:nvPr/>
            </p:nvSpPr>
            <p:spPr bwMode="auto">
              <a:xfrm>
                <a:off x="5441" y="2552"/>
                <a:ext cx="46" cy="6"/>
              </a:xfrm>
              <a:custGeom>
                <a:avLst/>
                <a:gdLst>
                  <a:gd name="T0" fmla="*/ 0 w 375"/>
                  <a:gd name="T1" fmla="*/ 0 h 42"/>
                  <a:gd name="T2" fmla="*/ 0 w 375"/>
                  <a:gd name="T3" fmla="*/ 0 h 42"/>
                  <a:gd name="T4" fmla="*/ 0 w 375"/>
                  <a:gd name="T5" fmla="*/ 0 h 42"/>
                  <a:gd name="T6" fmla="*/ 0 w 375"/>
                  <a:gd name="T7" fmla="*/ 0 h 42"/>
                  <a:gd name="T8" fmla="*/ 0 w 375"/>
                  <a:gd name="T9" fmla="*/ 0 h 42"/>
                  <a:gd name="T10" fmla="*/ 0 w 375"/>
                  <a:gd name="T11" fmla="*/ 0 h 42"/>
                  <a:gd name="T12" fmla="*/ 0 w 375"/>
                  <a:gd name="T13" fmla="*/ 0 h 42"/>
                  <a:gd name="T14" fmla="*/ 0 w 375"/>
                  <a:gd name="T15" fmla="*/ 0 h 42"/>
                  <a:gd name="T16" fmla="*/ 0 w 375"/>
                  <a:gd name="T17" fmla="*/ 0 h 42"/>
                  <a:gd name="T18" fmla="*/ 0 w 375"/>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5"/>
                  <a:gd name="T31" fmla="*/ 0 h 42"/>
                  <a:gd name="T32" fmla="*/ 375 w 375"/>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5" h="42">
                    <a:moveTo>
                      <a:pt x="9" y="0"/>
                    </a:moveTo>
                    <a:lnTo>
                      <a:pt x="360" y="0"/>
                    </a:lnTo>
                    <a:lnTo>
                      <a:pt x="369" y="23"/>
                    </a:lnTo>
                    <a:lnTo>
                      <a:pt x="372" y="33"/>
                    </a:lnTo>
                    <a:lnTo>
                      <a:pt x="375" y="42"/>
                    </a:lnTo>
                    <a:lnTo>
                      <a:pt x="0" y="42"/>
                    </a:lnTo>
                    <a:lnTo>
                      <a:pt x="2" y="32"/>
                    </a:lnTo>
                    <a:lnTo>
                      <a:pt x="5" y="20"/>
                    </a:lnTo>
                    <a:lnTo>
                      <a:pt x="7" y="10"/>
                    </a:lnTo>
                    <a:lnTo>
                      <a:pt x="9" y="0"/>
                    </a:lnTo>
                    <a:close/>
                  </a:path>
                </a:pathLst>
              </a:custGeom>
              <a:solidFill>
                <a:srgbClr val="00A6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81" name="Freeform 202">
                <a:extLst>
                  <a:ext uri="{FF2B5EF4-FFF2-40B4-BE49-F238E27FC236}">
                    <a16:creationId xmlns:a16="http://schemas.microsoft.com/office/drawing/2014/main" id="{6712E7E1-8A77-4FE2-A02A-9906DD689139}"/>
                  </a:ext>
                </a:extLst>
              </p:cNvPr>
              <p:cNvSpPr>
                <a:spLocks/>
              </p:cNvSpPr>
              <p:nvPr/>
            </p:nvSpPr>
            <p:spPr bwMode="auto">
              <a:xfrm>
                <a:off x="5440" y="2555"/>
                <a:ext cx="48" cy="5"/>
              </a:xfrm>
              <a:custGeom>
                <a:avLst/>
                <a:gdLst>
                  <a:gd name="T0" fmla="*/ 0 w 383"/>
                  <a:gd name="T1" fmla="*/ 0 h 42"/>
                  <a:gd name="T2" fmla="*/ 0 w 383"/>
                  <a:gd name="T3" fmla="*/ 0 h 42"/>
                  <a:gd name="T4" fmla="*/ 0 w 383"/>
                  <a:gd name="T5" fmla="*/ 0 h 42"/>
                  <a:gd name="T6" fmla="*/ 0 w 383"/>
                  <a:gd name="T7" fmla="*/ 0 h 42"/>
                  <a:gd name="T8" fmla="*/ 0 w 383"/>
                  <a:gd name="T9" fmla="*/ 0 h 42"/>
                  <a:gd name="T10" fmla="*/ 0 w 383"/>
                  <a:gd name="T11" fmla="*/ 0 h 42"/>
                  <a:gd name="T12" fmla="*/ 0 w 383"/>
                  <a:gd name="T13" fmla="*/ 0 h 42"/>
                  <a:gd name="T14" fmla="*/ 0 w 383"/>
                  <a:gd name="T15" fmla="*/ 0 h 42"/>
                  <a:gd name="T16" fmla="*/ 0 w 383"/>
                  <a:gd name="T17" fmla="*/ 0 h 42"/>
                  <a:gd name="T18" fmla="*/ 0 w 383"/>
                  <a:gd name="T19" fmla="*/ 0 h 42"/>
                  <a:gd name="T20" fmla="*/ 0 w 383"/>
                  <a:gd name="T21" fmla="*/ 0 h 42"/>
                  <a:gd name="T22" fmla="*/ 0 w 383"/>
                  <a:gd name="T23" fmla="*/ 0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3"/>
                  <a:gd name="T37" fmla="*/ 0 h 42"/>
                  <a:gd name="T38" fmla="*/ 383 w 383"/>
                  <a:gd name="T39" fmla="*/ 42 h 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3" h="42">
                    <a:moveTo>
                      <a:pt x="8" y="0"/>
                    </a:moveTo>
                    <a:lnTo>
                      <a:pt x="371" y="0"/>
                    </a:lnTo>
                    <a:lnTo>
                      <a:pt x="372" y="3"/>
                    </a:lnTo>
                    <a:lnTo>
                      <a:pt x="376" y="13"/>
                    </a:lnTo>
                    <a:lnTo>
                      <a:pt x="378" y="22"/>
                    </a:lnTo>
                    <a:lnTo>
                      <a:pt x="381" y="32"/>
                    </a:lnTo>
                    <a:lnTo>
                      <a:pt x="383" y="42"/>
                    </a:lnTo>
                    <a:lnTo>
                      <a:pt x="0" y="42"/>
                    </a:lnTo>
                    <a:lnTo>
                      <a:pt x="2" y="32"/>
                    </a:lnTo>
                    <a:lnTo>
                      <a:pt x="3" y="22"/>
                    </a:lnTo>
                    <a:lnTo>
                      <a:pt x="5" y="12"/>
                    </a:lnTo>
                    <a:lnTo>
                      <a:pt x="8" y="0"/>
                    </a:lnTo>
                    <a:close/>
                  </a:path>
                </a:pathLst>
              </a:custGeom>
              <a:solidFill>
                <a:srgbClr val="00A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82" name="Freeform 203">
                <a:extLst>
                  <a:ext uri="{FF2B5EF4-FFF2-40B4-BE49-F238E27FC236}">
                    <a16:creationId xmlns:a16="http://schemas.microsoft.com/office/drawing/2014/main" id="{F90CEC2D-97AA-40B4-AB42-7A8FC8A4225F}"/>
                  </a:ext>
                </a:extLst>
              </p:cNvPr>
              <p:cNvSpPr>
                <a:spLocks/>
              </p:cNvSpPr>
              <p:nvPr/>
            </p:nvSpPr>
            <p:spPr bwMode="auto">
              <a:xfrm>
                <a:off x="5440" y="2558"/>
                <a:ext cx="48" cy="5"/>
              </a:xfrm>
              <a:custGeom>
                <a:avLst/>
                <a:gdLst>
                  <a:gd name="T0" fmla="*/ 0 w 388"/>
                  <a:gd name="T1" fmla="*/ 0 h 41"/>
                  <a:gd name="T2" fmla="*/ 0 w 388"/>
                  <a:gd name="T3" fmla="*/ 0 h 41"/>
                  <a:gd name="T4" fmla="*/ 0 w 388"/>
                  <a:gd name="T5" fmla="*/ 0 h 41"/>
                  <a:gd name="T6" fmla="*/ 0 w 388"/>
                  <a:gd name="T7" fmla="*/ 0 h 41"/>
                  <a:gd name="T8" fmla="*/ 0 w 388"/>
                  <a:gd name="T9" fmla="*/ 0 h 41"/>
                  <a:gd name="T10" fmla="*/ 0 w 388"/>
                  <a:gd name="T11" fmla="*/ 0 h 41"/>
                  <a:gd name="T12" fmla="*/ 0 w 388"/>
                  <a:gd name="T13" fmla="*/ 0 h 41"/>
                  <a:gd name="T14" fmla="*/ 0 w 388"/>
                  <a:gd name="T15" fmla="*/ 0 h 41"/>
                  <a:gd name="T16" fmla="*/ 0 w 388"/>
                  <a:gd name="T17" fmla="*/ 0 h 41"/>
                  <a:gd name="T18" fmla="*/ 0 w 388"/>
                  <a:gd name="T19" fmla="*/ 0 h 41"/>
                  <a:gd name="T20" fmla="*/ 0 w 388"/>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
                  <a:gd name="T34" fmla="*/ 0 h 41"/>
                  <a:gd name="T35" fmla="*/ 388 w 388"/>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 h="41">
                    <a:moveTo>
                      <a:pt x="5" y="0"/>
                    </a:moveTo>
                    <a:lnTo>
                      <a:pt x="380" y="0"/>
                    </a:lnTo>
                    <a:lnTo>
                      <a:pt x="383" y="9"/>
                    </a:lnTo>
                    <a:lnTo>
                      <a:pt x="385" y="19"/>
                    </a:lnTo>
                    <a:lnTo>
                      <a:pt x="387" y="29"/>
                    </a:lnTo>
                    <a:lnTo>
                      <a:pt x="388" y="41"/>
                    </a:lnTo>
                    <a:lnTo>
                      <a:pt x="0" y="41"/>
                    </a:lnTo>
                    <a:lnTo>
                      <a:pt x="1" y="30"/>
                    </a:lnTo>
                    <a:lnTo>
                      <a:pt x="2" y="20"/>
                    </a:lnTo>
                    <a:lnTo>
                      <a:pt x="4" y="10"/>
                    </a:lnTo>
                    <a:lnTo>
                      <a:pt x="5" y="0"/>
                    </a:lnTo>
                    <a:close/>
                  </a:path>
                </a:pathLst>
              </a:custGeom>
              <a:solidFill>
                <a:srgbClr val="00A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83" name="Freeform 204">
                <a:extLst>
                  <a:ext uri="{FF2B5EF4-FFF2-40B4-BE49-F238E27FC236}">
                    <a16:creationId xmlns:a16="http://schemas.microsoft.com/office/drawing/2014/main" id="{48A09355-CB4C-4EE0-BE73-DF58B113EF9A}"/>
                  </a:ext>
                </a:extLst>
              </p:cNvPr>
              <p:cNvSpPr>
                <a:spLocks/>
              </p:cNvSpPr>
              <p:nvPr/>
            </p:nvSpPr>
            <p:spPr bwMode="auto">
              <a:xfrm>
                <a:off x="5440" y="2560"/>
                <a:ext cx="49" cy="5"/>
              </a:xfrm>
              <a:custGeom>
                <a:avLst/>
                <a:gdLst>
                  <a:gd name="T0" fmla="*/ 0 w 392"/>
                  <a:gd name="T1" fmla="*/ 0 h 41"/>
                  <a:gd name="T2" fmla="*/ 0 w 392"/>
                  <a:gd name="T3" fmla="*/ 0 h 41"/>
                  <a:gd name="T4" fmla="*/ 0 w 392"/>
                  <a:gd name="T5" fmla="*/ 0 h 41"/>
                  <a:gd name="T6" fmla="*/ 0 w 392"/>
                  <a:gd name="T7" fmla="*/ 0 h 41"/>
                  <a:gd name="T8" fmla="*/ 0 w 392"/>
                  <a:gd name="T9" fmla="*/ 0 h 41"/>
                  <a:gd name="T10" fmla="*/ 0 w 392"/>
                  <a:gd name="T11" fmla="*/ 0 h 41"/>
                  <a:gd name="T12" fmla="*/ 0 w 392"/>
                  <a:gd name="T13" fmla="*/ 0 h 41"/>
                  <a:gd name="T14" fmla="*/ 0 w 392"/>
                  <a:gd name="T15" fmla="*/ 0 h 41"/>
                  <a:gd name="T16" fmla="*/ 0 w 392"/>
                  <a:gd name="T17" fmla="*/ 0 h 41"/>
                  <a:gd name="T18" fmla="*/ 0 w 392"/>
                  <a:gd name="T19" fmla="*/ 0 h 41"/>
                  <a:gd name="T20" fmla="*/ 0 w 392"/>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2"/>
                  <a:gd name="T34" fmla="*/ 0 h 41"/>
                  <a:gd name="T35" fmla="*/ 392 w 392"/>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2" h="41">
                    <a:moveTo>
                      <a:pt x="4" y="0"/>
                    </a:moveTo>
                    <a:lnTo>
                      <a:pt x="387" y="0"/>
                    </a:lnTo>
                    <a:lnTo>
                      <a:pt x="389" y="9"/>
                    </a:lnTo>
                    <a:lnTo>
                      <a:pt x="390" y="19"/>
                    </a:lnTo>
                    <a:lnTo>
                      <a:pt x="391" y="30"/>
                    </a:lnTo>
                    <a:lnTo>
                      <a:pt x="392" y="41"/>
                    </a:lnTo>
                    <a:lnTo>
                      <a:pt x="0" y="41"/>
                    </a:lnTo>
                    <a:lnTo>
                      <a:pt x="1" y="31"/>
                    </a:lnTo>
                    <a:lnTo>
                      <a:pt x="2" y="21"/>
                    </a:lnTo>
                    <a:lnTo>
                      <a:pt x="3" y="10"/>
                    </a:lnTo>
                    <a:lnTo>
                      <a:pt x="4" y="0"/>
                    </a:lnTo>
                    <a:close/>
                  </a:path>
                </a:pathLst>
              </a:custGeom>
              <a:solidFill>
                <a:srgbClr val="00A3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84" name="Freeform 205">
                <a:extLst>
                  <a:ext uri="{FF2B5EF4-FFF2-40B4-BE49-F238E27FC236}">
                    <a16:creationId xmlns:a16="http://schemas.microsoft.com/office/drawing/2014/main" id="{584D9D02-F4F1-4081-885A-D17109EF5C21}"/>
                  </a:ext>
                </a:extLst>
              </p:cNvPr>
              <p:cNvSpPr>
                <a:spLocks/>
              </p:cNvSpPr>
              <p:nvPr/>
            </p:nvSpPr>
            <p:spPr bwMode="auto">
              <a:xfrm>
                <a:off x="5440" y="2563"/>
                <a:ext cx="49" cy="5"/>
              </a:xfrm>
              <a:custGeom>
                <a:avLst/>
                <a:gdLst>
                  <a:gd name="T0" fmla="*/ 0 w 394"/>
                  <a:gd name="T1" fmla="*/ 0 h 40"/>
                  <a:gd name="T2" fmla="*/ 0 w 394"/>
                  <a:gd name="T3" fmla="*/ 0 h 40"/>
                  <a:gd name="T4" fmla="*/ 0 w 394"/>
                  <a:gd name="T5" fmla="*/ 0 h 40"/>
                  <a:gd name="T6" fmla="*/ 0 w 394"/>
                  <a:gd name="T7" fmla="*/ 0 h 40"/>
                  <a:gd name="T8" fmla="*/ 0 w 394"/>
                  <a:gd name="T9" fmla="*/ 0 h 40"/>
                  <a:gd name="T10" fmla="*/ 0 w 394"/>
                  <a:gd name="T11" fmla="*/ 0 h 40"/>
                  <a:gd name="T12" fmla="*/ 0 w 394"/>
                  <a:gd name="T13" fmla="*/ 0 h 40"/>
                  <a:gd name="T14" fmla="*/ 0 w 394"/>
                  <a:gd name="T15" fmla="*/ 0 h 40"/>
                  <a:gd name="T16" fmla="*/ 0 w 394"/>
                  <a:gd name="T17" fmla="*/ 0 h 40"/>
                  <a:gd name="T18" fmla="*/ 0 w 394"/>
                  <a:gd name="T19" fmla="*/ 0 h 40"/>
                  <a:gd name="T20" fmla="*/ 0 w 394"/>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4"/>
                  <a:gd name="T34" fmla="*/ 0 h 40"/>
                  <a:gd name="T35" fmla="*/ 394 w 394"/>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4" h="40">
                    <a:moveTo>
                      <a:pt x="3" y="0"/>
                    </a:moveTo>
                    <a:lnTo>
                      <a:pt x="391" y="0"/>
                    </a:lnTo>
                    <a:lnTo>
                      <a:pt x="392" y="9"/>
                    </a:lnTo>
                    <a:lnTo>
                      <a:pt x="393" y="19"/>
                    </a:lnTo>
                    <a:lnTo>
                      <a:pt x="393" y="30"/>
                    </a:lnTo>
                    <a:lnTo>
                      <a:pt x="394" y="40"/>
                    </a:lnTo>
                    <a:lnTo>
                      <a:pt x="0" y="40"/>
                    </a:lnTo>
                    <a:lnTo>
                      <a:pt x="0" y="30"/>
                    </a:lnTo>
                    <a:lnTo>
                      <a:pt x="1" y="20"/>
                    </a:lnTo>
                    <a:lnTo>
                      <a:pt x="2" y="10"/>
                    </a:lnTo>
                    <a:lnTo>
                      <a:pt x="3" y="0"/>
                    </a:lnTo>
                    <a:close/>
                  </a:path>
                </a:pathLst>
              </a:custGeom>
              <a:solidFill>
                <a:srgbClr val="00A2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85" name="Freeform 206">
                <a:extLst>
                  <a:ext uri="{FF2B5EF4-FFF2-40B4-BE49-F238E27FC236}">
                    <a16:creationId xmlns:a16="http://schemas.microsoft.com/office/drawing/2014/main" id="{8F71CF68-9612-488B-8473-FE8F0A0FF1EF}"/>
                  </a:ext>
                </a:extLst>
              </p:cNvPr>
              <p:cNvSpPr>
                <a:spLocks/>
              </p:cNvSpPr>
              <p:nvPr/>
            </p:nvSpPr>
            <p:spPr bwMode="auto">
              <a:xfrm>
                <a:off x="5439" y="2565"/>
                <a:ext cx="50" cy="5"/>
              </a:xfrm>
              <a:custGeom>
                <a:avLst/>
                <a:gdLst>
                  <a:gd name="T0" fmla="*/ 0 w 395"/>
                  <a:gd name="T1" fmla="*/ 0 h 41"/>
                  <a:gd name="T2" fmla="*/ 0 w 395"/>
                  <a:gd name="T3" fmla="*/ 0 h 41"/>
                  <a:gd name="T4" fmla="*/ 0 w 395"/>
                  <a:gd name="T5" fmla="*/ 0 h 41"/>
                  <a:gd name="T6" fmla="*/ 0 w 395"/>
                  <a:gd name="T7" fmla="*/ 0 h 41"/>
                  <a:gd name="T8" fmla="*/ 0 w 395"/>
                  <a:gd name="T9" fmla="*/ 0 h 41"/>
                  <a:gd name="T10" fmla="*/ 0 w 395"/>
                  <a:gd name="T11" fmla="*/ 0 h 41"/>
                  <a:gd name="T12" fmla="*/ 0 w 395"/>
                  <a:gd name="T13" fmla="*/ 0 h 41"/>
                  <a:gd name="T14" fmla="*/ 0 w 395"/>
                  <a:gd name="T15" fmla="*/ 0 h 41"/>
                  <a:gd name="T16" fmla="*/ 0 w 395"/>
                  <a:gd name="T17" fmla="*/ 0 h 41"/>
                  <a:gd name="T18" fmla="*/ 0 w 395"/>
                  <a:gd name="T19" fmla="*/ 0 h 41"/>
                  <a:gd name="T20" fmla="*/ 0 w 395"/>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5"/>
                  <a:gd name="T34" fmla="*/ 0 h 41"/>
                  <a:gd name="T35" fmla="*/ 395 w 395"/>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5" h="41">
                    <a:moveTo>
                      <a:pt x="2" y="0"/>
                    </a:moveTo>
                    <a:lnTo>
                      <a:pt x="394" y="0"/>
                    </a:lnTo>
                    <a:lnTo>
                      <a:pt x="394" y="10"/>
                    </a:lnTo>
                    <a:lnTo>
                      <a:pt x="395" y="20"/>
                    </a:lnTo>
                    <a:lnTo>
                      <a:pt x="395" y="30"/>
                    </a:lnTo>
                    <a:lnTo>
                      <a:pt x="394" y="41"/>
                    </a:lnTo>
                    <a:lnTo>
                      <a:pt x="0" y="41"/>
                    </a:lnTo>
                    <a:lnTo>
                      <a:pt x="0" y="30"/>
                    </a:lnTo>
                    <a:lnTo>
                      <a:pt x="1" y="20"/>
                    </a:lnTo>
                    <a:lnTo>
                      <a:pt x="1" y="10"/>
                    </a:lnTo>
                    <a:lnTo>
                      <a:pt x="2" y="0"/>
                    </a:lnTo>
                    <a:close/>
                  </a:path>
                </a:pathLst>
              </a:custGeom>
              <a:solidFill>
                <a:srgbClr val="00A1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60" name="Freeform 207">
              <a:extLst>
                <a:ext uri="{FF2B5EF4-FFF2-40B4-BE49-F238E27FC236}">
                  <a16:creationId xmlns:a16="http://schemas.microsoft.com/office/drawing/2014/main" id="{397A9523-64CC-4048-A604-D70D3FB4BEDD}"/>
                </a:ext>
              </a:extLst>
            </p:cNvPr>
            <p:cNvSpPr>
              <a:spLocks/>
            </p:cNvSpPr>
            <p:nvPr/>
          </p:nvSpPr>
          <p:spPr bwMode="auto">
            <a:xfrm>
              <a:off x="5439" y="2568"/>
              <a:ext cx="50" cy="5"/>
            </a:xfrm>
            <a:custGeom>
              <a:avLst/>
              <a:gdLst>
                <a:gd name="T0" fmla="*/ 0 w 395"/>
                <a:gd name="T1" fmla="*/ 0 h 41"/>
                <a:gd name="T2" fmla="*/ 0 w 395"/>
                <a:gd name="T3" fmla="*/ 0 h 41"/>
                <a:gd name="T4" fmla="*/ 0 w 395"/>
                <a:gd name="T5" fmla="*/ 0 h 41"/>
                <a:gd name="T6" fmla="*/ 0 w 395"/>
                <a:gd name="T7" fmla="*/ 0 h 41"/>
                <a:gd name="T8" fmla="*/ 0 w 395"/>
                <a:gd name="T9" fmla="*/ 0 h 41"/>
                <a:gd name="T10" fmla="*/ 0 w 395"/>
                <a:gd name="T11" fmla="*/ 0 h 41"/>
                <a:gd name="T12" fmla="*/ 0 w 395"/>
                <a:gd name="T13" fmla="*/ 0 h 41"/>
                <a:gd name="T14" fmla="*/ 0 w 395"/>
                <a:gd name="T15" fmla="*/ 0 h 41"/>
                <a:gd name="T16" fmla="*/ 0 w 395"/>
                <a:gd name="T17" fmla="*/ 0 h 41"/>
                <a:gd name="T18" fmla="*/ 0 w 395"/>
                <a:gd name="T19" fmla="*/ 0 h 41"/>
                <a:gd name="T20" fmla="*/ 0 w 395"/>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5"/>
                <a:gd name="T34" fmla="*/ 0 h 41"/>
                <a:gd name="T35" fmla="*/ 395 w 395"/>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5" h="41">
                  <a:moveTo>
                    <a:pt x="1" y="0"/>
                  </a:moveTo>
                  <a:lnTo>
                    <a:pt x="395" y="0"/>
                  </a:lnTo>
                  <a:lnTo>
                    <a:pt x="395" y="10"/>
                  </a:lnTo>
                  <a:lnTo>
                    <a:pt x="394" y="21"/>
                  </a:lnTo>
                  <a:lnTo>
                    <a:pt x="393" y="31"/>
                  </a:lnTo>
                  <a:lnTo>
                    <a:pt x="393" y="41"/>
                  </a:lnTo>
                  <a:lnTo>
                    <a:pt x="1" y="41"/>
                  </a:lnTo>
                  <a:lnTo>
                    <a:pt x="0" y="31"/>
                  </a:lnTo>
                  <a:lnTo>
                    <a:pt x="0" y="21"/>
                  </a:lnTo>
                  <a:lnTo>
                    <a:pt x="0" y="10"/>
                  </a:lnTo>
                  <a:lnTo>
                    <a:pt x="1" y="0"/>
                  </a:lnTo>
                  <a:close/>
                </a:path>
              </a:pathLst>
            </a:custGeom>
            <a:solidFill>
              <a:srgbClr val="00A1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1" name="Freeform 208">
              <a:extLst>
                <a:ext uri="{FF2B5EF4-FFF2-40B4-BE49-F238E27FC236}">
                  <a16:creationId xmlns:a16="http://schemas.microsoft.com/office/drawing/2014/main" id="{A48147C0-03E8-4AB8-A740-3488E4954D7F}"/>
                </a:ext>
              </a:extLst>
            </p:cNvPr>
            <p:cNvSpPr>
              <a:spLocks/>
            </p:cNvSpPr>
            <p:nvPr/>
          </p:nvSpPr>
          <p:spPr bwMode="auto">
            <a:xfrm>
              <a:off x="5439" y="2570"/>
              <a:ext cx="50" cy="5"/>
            </a:xfrm>
            <a:custGeom>
              <a:avLst/>
              <a:gdLst>
                <a:gd name="T0" fmla="*/ 0 w 394"/>
                <a:gd name="T1" fmla="*/ 0 h 40"/>
                <a:gd name="T2" fmla="*/ 0 w 394"/>
                <a:gd name="T3" fmla="*/ 0 h 40"/>
                <a:gd name="T4" fmla="*/ 0 w 394"/>
                <a:gd name="T5" fmla="*/ 0 h 40"/>
                <a:gd name="T6" fmla="*/ 0 w 394"/>
                <a:gd name="T7" fmla="*/ 0 h 40"/>
                <a:gd name="T8" fmla="*/ 0 w 394"/>
                <a:gd name="T9" fmla="*/ 0 h 40"/>
                <a:gd name="T10" fmla="*/ 0 w 394"/>
                <a:gd name="T11" fmla="*/ 0 h 40"/>
                <a:gd name="T12" fmla="*/ 0 w 394"/>
                <a:gd name="T13" fmla="*/ 0 h 40"/>
                <a:gd name="T14" fmla="*/ 0 w 394"/>
                <a:gd name="T15" fmla="*/ 0 h 40"/>
                <a:gd name="T16" fmla="*/ 0 w 394"/>
                <a:gd name="T17" fmla="*/ 0 h 40"/>
                <a:gd name="T18" fmla="*/ 0 w 394"/>
                <a:gd name="T19" fmla="*/ 0 h 40"/>
                <a:gd name="T20" fmla="*/ 0 w 394"/>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4"/>
                <a:gd name="T34" fmla="*/ 0 h 40"/>
                <a:gd name="T35" fmla="*/ 394 w 394"/>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4" h="40">
                  <a:moveTo>
                    <a:pt x="0" y="0"/>
                  </a:moveTo>
                  <a:lnTo>
                    <a:pt x="394" y="0"/>
                  </a:lnTo>
                  <a:lnTo>
                    <a:pt x="393" y="10"/>
                  </a:lnTo>
                  <a:lnTo>
                    <a:pt x="393" y="20"/>
                  </a:lnTo>
                  <a:lnTo>
                    <a:pt x="391" y="30"/>
                  </a:lnTo>
                  <a:lnTo>
                    <a:pt x="390" y="40"/>
                  </a:lnTo>
                  <a:lnTo>
                    <a:pt x="2" y="40"/>
                  </a:lnTo>
                  <a:lnTo>
                    <a:pt x="1" y="30"/>
                  </a:lnTo>
                  <a:lnTo>
                    <a:pt x="1" y="20"/>
                  </a:lnTo>
                  <a:lnTo>
                    <a:pt x="0" y="10"/>
                  </a:lnTo>
                  <a:lnTo>
                    <a:pt x="0" y="0"/>
                  </a:lnTo>
                  <a:close/>
                </a:path>
              </a:pathLst>
            </a:custGeom>
            <a:solidFill>
              <a:srgbClr val="00A0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2" name="Freeform 209">
              <a:extLst>
                <a:ext uri="{FF2B5EF4-FFF2-40B4-BE49-F238E27FC236}">
                  <a16:creationId xmlns:a16="http://schemas.microsoft.com/office/drawing/2014/main" id="{07B6D976-DFAF-43B3-BE27-B7296F3A95DF}"/>
                </a:ext>
              </a:extLst>
            </p:cNvPr>
            <p:cNvSpPr>
              <a:spLocks/>
            </p:cNvSpPr>
            <p:nvPr/>
          </p:nvSpPr>
          <p:spPr bwMode="auto">
            <a:xfrm>
              <a:off x="5440" y="2573"/>
              <a:ext cx="49" cy="5"/>
            </a:xfrm>
            <a:custGeom>
              <a:avLst/>
              <a:gdLst>
                <a:gd name="T0" fmla="*/ 0 w 392"/>
                <a:gd name="T1" fmla="*/ 0 h 41"/>
                <a:gd name="T2" fmla="*/ 0 w 392"/>
                <a:gd name="T3" fmla="*/ 0 h 41"/>
                <a:gd name="T4" fmla="*/ 0 w 392"/>
                <a:gd name="T5" fmla="*/ 0 h 41"/>
                <a:gd name="T6" fmla="*/ 0 w 392"/>
                <a:gd name="T7" fmla="*/ 0 h 41"/>
                <a:gd name="T8" fmla="*/ 0 w 392"/>
                <a:gd name="T9" fmla="*/ 0 h 41"/>
                <a:gd name="T10" fmla="*/ 0 w 392"/>
                <a:gd name="T11" fmla="*/ 0 h 41"/>
                <a:gd name="T12" fmla="*/ 0 w 392"/>
                <a:gd name="T13" fmla="*/ 0 h 41"/>
                <a:gd name="T14" fmla="*/ 0 w 392"/>
                <a:gd name="T15" fmla="*/ 0 h 41"/>
                <a:gd name="T16" fmla="*/ 0 w 392"/>
                <a:gd name="T17" fmla="*/ 0 h 41"/>
                <a:gd name="T18" fmla="*/ 0 w 392"/>
                <a:gd name="T19" fmla="*/ 0 h 41"/>
                <a:gd name="T20" fmla="*/ 0 w 392"/>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2"/>
                <a:gd name="T34" fmla="*/ 0 h 41"/>
                <a:gd name="T35" fmla="*/ 392 w 392"/>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2" h="41">
                  <a:moveTo>
                    <a:pt x="0" y="0"/>
                  </a:moveTo>
                  <a:lnTo>
                    <a:pt x="392" y="0"/>
                  </a:lnTo>
                  <a:lnTo>
                    <a:pt x="390" y="10"/>
                  </a:lnTo>
                  <a:lnTo>
                    <a:pt x="389" y="20"/>
                  </a:lnTo>
                  <a:lnTo>
                    <a:pt x="387" y="31"/>
                  </a:lnTo>
                  <a:lnTo>
                    <a:pt x="386" y="41"/>
                  </a:lnTo>
                  <a:lnTo>
                    <a:pt x="3" y="41"/>
                  </a:lnTo>
                  <a:lnTo>
                    <a:pt x="2" y="31"/>
                  </a:lnTo>
                  <a:lnTo>
                    <a:pt x="1" y="20"/>
                  </a:lnTo>
                  <a:lnTo>
                    <a:pt x="0" y="10"/>
                  </a:lnTo>
                  <a:lnTo>
                    <a:pt x="0" y="0"/>
                  </a:lnTo>
                  <a:close/>
                </a:path>
              </a:pathLst>
            </a:custGeom>
            <a:solidFill>
              <a:srgbClr val="009F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3" name="Freeform 210">
              <a:extLst>
                <a:ext uri="{FF2B5EF4-FFF2-40B4-BE49-F238E27FC236}">
                  <a16:creationId xmlns:a16="http://schemas.microsoft.com/office/drawing/2014/main" id="{19BD0990-B4D5-4ED0-BBAF-A590FD95FA38}"/>
                </a:ext>
              </a:extLst>
            </p:cNvPr>
            <p:cNvSpPr>
              <a:spLocks/>
            </p:cNvSpPr>
            <p:nvPr/>
          </p:nvSpPr>
          <p:spPr bwMode="auto">
            <a:xfrm>
              <a:off x="5440" y="2575"/>
              <a:ext cx="48" cy="6"/>
            </a:xfrm>
            <a:custGeom>
              <a:avLst/>
              <a:gdLst>
                <a:gd name="T0" fmla="*/ 0 w 388"/>
                <a:gd name="T1" fmla="*/ 0 h 41"/>
                <a:gd name="T2" fmla="*/ 0 w 388"/>
                <a:gd name="T3" fmla="*/ 0 h 41"/>
                <a:gd name="T4" fmla="*/ 0 w 388"/>
                <a:gd name="T5" fmla="*/ 0 h 41"/>
                <a:gd name="T6" fmla="*/ 0 w 388"/>
                <a:gd name="T7" fmla="*/ 0 h 41"/>
                <a:gd name="T8" fmla="*/ 0 w 388"/>
                <a:gd name="T9" fmla="*/ 0 h 41"/>
                <a:gd name="T10" fmla="*/ 0 w 388"/>
                <a:gd name="T11" fmla="*/ 0 h 41"/>
                <a:gd name="T12" fmla="*/ 0 w 388"/>
                <a:gd name="T13" fmla="*/ 0 h 41"/>
                <a:gd name="T14" fmla="*/ 0 w 388"/>
                <a:gd name="T15" fmla="*/ 0 h 41"/>
                <a:gd name="T16" fmla="*/ 0 w 388"/>
                <a:gd name="T17" fmla="*/ 0 h 41"/>
                <a:gd name="T18" fmla="*/ 0 w 388"/>
                <a:gd name="T19" fmla="*/ 0 h 41"/>
                <a:gd name="T20" fmla="*/ 0 w 388"/>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
                <a:gd name="T34" fmla="*/ 0 h 41"/>
                <a:gd name="T35" fmla="*/ 388 w 388"/>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 h="41">
                  <a:moveTo>
                    <a:pt x="0" y="0"/>
                  </a:moveTo>
                  <a:lnTo>
                    <a:pt x="388" y="0"/>
                  </a:lnTo>
                  <a:lnTo>
                    <a:pt x="386" y="11"/>
                  </a:lnTo>
                  <a:lnTo>
                    <a:pt x="385" y="21"/>
                  </a:lnTo>
                  <a:lnTo>
                    <a:pt x="382" y="31"/>
                  </a:lnTo>
                  <a:lnTo>
                    <a:pt x="380" y="41"/>
                  </a:lnTo>
                  <a:lnTo>
                    <a:pt x="5" y="41"/>
                  </a:lnTo>
                  <a:lnTo>
                    <a:pt x="4" y="31"/>
                  </a:lnTo>
                  <a:lnTo>
                    <a:pt x="2" y="21"/>
                  </a:lnTo>
                  <a:lnTo>
                    <a:pt x="1" y="11"/>
                  </a:lnTo>
                  <a:lnTo>
                    <a:pt x="0" y="0"/>
                  </a:ln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4" name="Freeform 211">
              <a:extLst>
                <a:ext uri="{FF2B5EF4-FFF2-40B4-BE49-F238E27FC236}">
                  <a16:creationId xmlns:a16="http://schemas.microsoft.com/office/drawing/2014/main" id="{DB4EC9DA-459D-499E-A0A8-1A0242953A4F}"/>
                </a:ext>
              </a:extLst>
            </p:cNvPr>
            <p:cNvSpPr>
              <a:spLocks/>
            </p:cNvSpPr>
            <p:nvPr/>
          </p:nvSpPr>
          <p:spPr bwMode="auto">
            <a:xfrm>
              <a:off x="5440" y="2578"/>
              <a:ext cx="48" cy="5"/>
            </a:xfrm>
            <a:custGeom>
              <a:avLst/>
              <a:gdLst>
                <a:gd name="T0" fmla="*/ 0 w 383"/>
                <a:gd name="T1" fmla="*/ 0 h 41"/>
                <a:gd name="T2" fmla="*/ 0 w 383"/>
                <a:gd name="T3" fmla="*/ 0 h 41"/>
                <a:gd name="T4" fmla="*/ 0 w 383"/>
                <a:gd name="T5" fmla="*/ 0 h 41"/>
                <a:gd name="T6" fmla="*/ 0 w 383"/>
                <a:gd name="T7" fmla="*/ 0 h 41"/>
                <a:gd name="T8" fmla="*/ 0 w 383"/>
                <a:gd name="T9" fmla="*/ 0 h 41"/>
                <a:gd name="T10" fmla="*/ 0 w 383"/>
                <a:gd name="T11" fmla="*/ 0 h 41"/>
                <a:gd name="T12" fmla="*/ 0 w 383"/>
                <a:gd name="T13" fmla="*/ 0 h 41"/>
                <a:gd name="T14" fmla="*/ 0 w 383"/>
                <a:gd name="T15" fmla="*/ 0 h 41"/>
                <a:gd name="T16" fmla="*/ 0 w 383"/>
                <a:gd name="T17" fmla="*/ 0 h 41"/>
                <a:gd name="T18" fmla="*/ 0 w 383"/>
                <a:gd name="T19" fmla="*/ 0 h 41"/>
                <a:gd name="T20" fmla="*/ 0 w 383"/>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3"/>
                <a:gd name="T34" fmla="*/ 0 h 41"/>
                <a:gd name="T35" fmla="*/ 383 w 383"/>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3" h="41">
                  <a:moveTo>
                    <a:pt x="0" y="0"/>
                  </a:moveTo>
                  <a:lnTo>
                    <a:pt x="383" y="0"/>
                  </a:lnTo>
                  <a:lnTo>
                    <a:pt x="380" y="10"/>
                  </a:lnTo>
                  <a:lnTo>
                    <a:pt x="378" y="20"/>
                  </a:lnTo>
                  <a:lnTo>
                    <a:pt x="375" y="30"/>
                  </a:lnTo>
                  <a:lnTo>
                    <a:pt x="373" y="41"/>
                  </a:lnTo>
                  <a:lnTo>
                    <a:pt x="7" y="41"/>
                  </a:lnTo>
                  <a:lnTo>
                    <a:pt x="5" y="30"/>
                  </a:lnTo>
                  <a:lnTo>
                    <a:pt x="3" y="20"/>
                  </a:lnTo>
                  <a:lnTo>
                    <a:pt x="1" y="10"/>
                  </a:lnTo>
                  <a:lnTo>
                    <a:pt x="0" y="0"/>
                  </a:lnTo>
                  <a:close/>
                </a:path>
              </a:pathLst>
            </a:custGeom>
            <a:solidFill>
              <a:srgbClr val="009D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5" name="Freeform 212">
              <a:extLst>
                <a:ext uri="{FF2B5EF4-FFF2-40B4-BE49-F238E27FC236}">
                  <a16:creationId xmlns:a16="http://schemas.microsoft.com/office/drawing/2014/main" id="{626212B7-A43C-44EB-936B-E0D2773BBB8D}"/>
                </a:ext>
              </a:extLst>
            </p:cNvPr>
            <p:cNvSpPr>
              <a:spLocks/>
            </p:cNvSpPr>
            <p:nvPr/>
          </p:nvSpPr>
          <p:spPr bwMode="auto">
            <a:xfrm>
              <a:off x="5440" y="2581"/>
              <a:ext cx="47" cy="5"/>
            </a:xfrm>
            <a:custGeom>
              <a:avLst/>
              <a:gdLst>
                <a:gd name="T0" fmla="*/ 0 w 375"/>
                <a:gd name="T1" fmla="*/ 0 h 41"/>
                <a:gd name="T2" fmla="*/ 0 w 375"/>
                <a:gd name="T3" fmla="*/ 0 h 41"/>
                <a:gd name="T4" fmla="*/ 0 w 375"/>
                <a:gd name="T5" fmla="*/ 0 h 41"/>
                <a:gd name="T6" fmla="*/ 0 w 375"/>
                <a:gd name="T7" fmla="*/ 0 h 41"/>
                <a:gd name="T8" fmla="*/ 0 w 375"/>
                <a:gd name="T9" fmla="*/ 0 h 41"/>
                <a:gd name="T10" fmla="*/ 0 w 375"/>
                <a:gd name="T11" fmla="*/ 0 h 41"/>
                <a:gd name="T12" fmla="*/ 0 w 375"/>
                <a:gd name="T13" fmla="*/ 0 h 41"/>
                <a:gd name="T14" fmla="*/ 0 w 375"/>
                <a:gd name="T15" fmla="*/ 0 h 41"/>
                <a:gd name="T16" fmla="*/ 0 w 375"/>
                <a:gd name="T17" fmla="*/ 0 h 41"/>
                <a:gd name="T18" fmla="*/ 0 w 375"/>
                <a:gd name="T19" fmla="*/ 0 h 41"/>
                <a:gd name="T20" fmla="*/ 0 w 375"/>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5"/>
                <a:gd name="T34" fmla="*/ 0 h 41"/>
                <a:gd name="T35" fmla="*/ 375 w 375"/>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5" h="41">
                  <a:moveTo>
                    <a:pt x="0" y="0"/>
                  </a:moveTo>
                  <a:lnTo>
                    <a:pt x="375" y="0"/>
                  </a:lnTo>
                  <a:lnTo>
                    <a:pt x="372" y="10"/>
                  </a:lnTo>
                  <a:lnTo>
                    <a:pt x="369" y="21"/>
                  </a:lnTo>
                  <a:lnTo>
                    <a:pt x="366" y="32"/>
                  </a:lnTo>
                  <a:lnTo>
                    <a:pt x="363" y="41"/>
                  </a:lnTo>
                  <a:lnTo>
                    <a:pt x="11" y="41"/>
                  </a:lnTo>
                  <a:lnTo>
                    <a:pt x="8" y="31"/>
                  </a:lnTo>
                  <a:lnTo>
                    <a:pt x="4" y="21"/>
                  </a:lnTo>
                  <a:lnTo>
                    <a:pt x="2" y="10"/>
                  </a:lnTo>
                  <a:lnTo>
                    <a:pt x="0" y="0"/>
                  </a:lnTo>
                  <a:close/>
                </a:path>
              </a:pathLst>
            </a:custGeom>
            <a:solidFill>
              <a:srgbClr val="009C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6" name="Freeform 213">
              <a:extLst>
                <a:ext uri="{FF2B5EF4-FFF2-40B4-BE49-F238E27FC236}">
                  <a16:creationId xmlns:a16="http://schemas.microsoft.com/office/drawing/2014/main" id="{6FE58DC0-0B61-4DCA-B9CB-26F0D2D45CB8}"/>
                </a:ext>
              </a:extLst>
            </p:cNvPr>
            <p:cNvSpPr>
              <a:spLocks/>
            </p:cNvSpPr>
            <p:nvPr/>
          </p:nvSpPr>
          <p:spPr bwMode="auto">
            <a:xfrm>
              <a:off x="5441" y="2583"/>
              <a:ext cx="45" cy="5"/>
            </a:xfrm>
            <a:custGeom>
              <a:avLst/>
              <a:gdLst>
                <a:gd name="T0" fmla="*/ 0 w 366"/>
                <a:gd name="T1" fmla="*/ 0 h 40"/>
                <a:gd name="T2" fmla="*/ 0 w 366"/>
                <a:gd name="T3" fmla="*/ 0 h 40"/>
                <a:gd name="T4" fmla="*/ 0 w 366"/>
                <a:gd name="T5" fmla="*/ 0 h 40"/>
                <a:gd name="T6" fmla="*/ 0 w 366"/>
                <a:gd name="T7" fmla="*/ 0 h 40"/>
                <a:gd name="T8" fmla="*/ 0 w 366"/>
                <a:gd name="T9" fmla="*/ 0 h 40"/>
                <a:gd name="T10" fmla="*/ 0 w 366"/>
                <a:gd name="T11" fmla="*/ 0 h 40"/>
                <a:gd name="T12" fmla="*/ 0 w 366"/>
                <a:gd name="T13" fmla="*/ 0 h 40"/>
                <a:gd name="T14" fmla="*/ 0 w 366"/>
                <a:gd name="T15" fmla="*/ 0 h 40"/>
                <a:gd name="T16" fmla="*/ 0 w 366"/>
                <a:gd name="T17" fmla="*/ 0 h 40"/>
                <a:gd name="T18" fmla="*/ 0 w 366"/>
                <a:gd name="T19" fmla="*/ 0 h 40"/>
                <a:gd name="T20" fmla="*/ 0 w 366"/>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6"/>
                <a:gd name="T34" fmla="*/ 0 h 40"/>
                <a:gd name="T35" fmla="*/ 366 w 366"/>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6" h="40">
                  <a:moveTo>
                    <a:pt x="0" y="0"/>
                  </a:moveTo>
                  <a:lnTo>
                    <a:pt x="366" y="0"/>
                  </a:lnTo>
                  <a:lnTo>
                    <a:pt x="362" y="11"/>
                  </a:lnTo>
                  <a:lnTo>
                    <a:pt x="359" y="21"/>
                  </a:lnTo>
                  <a:lnTo>
                    <a:pt x="355" y="31"/>
                  </a:lnTo>
                  <a:lnTo>
                    <a:pt x="351" y="40"/>
                  </a:lnTo>
                  <a:lnTo>
                    <a:pt x="13" y="40"/>
                  </a:lnTo>
                  <a:lnTo>
                    <a:pt x="10" y="31"/>
                  </a:lnTo>
                  <a:lnTo>
                    <a:pt x="7" y="21"/>
                  </a:lnTo>
                  <a:lnTo>
                    <a:pt x="4" y="10"/>
                  </a:lnTo>
                  <a:lnTo>
                    <a:pt x="0" y="0"/>
                  </a:lnTo>
                  <a:close/>
                </a:path>
              </a:pathLst>
            </a:custGeom>
            <a:solidFill>
              <a:srgbClr val="009B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7" name="Freeform 214">
              <a:extLst>
                <a:ext uri="{FF2B5EF4-FFF2-40B4-BE49-F238E27FC236}">
                  <a16:creationId xmlns:a16="http://schemas.microsoft.com/office/drawing/2014/main" id="{DF2E3D60-0CC2-47F5-9845-A8637622B3CF}"/>
                </a:ext>
              </a:extLst>
            </p:cNvPr>
            <p:cNvSpPr>
              <a:spLocks/>
            </p:cNvSpPr>
            <p:nvPr/>
          </p:nvSpPr>
          <p:spPr bwMode="auto">
            <a:xfrm>
              <a:off x="5442" y="2586"/>
              <a:ext cx="44" cy="5"/>
            </a:xfrm>
            <a:custGeom>
              <a:avLst/>
              <a:gdLst>
                <a:gd name="T0" fmla="*/ 0 w 352"/>
                <a:gd name="T1" fmla="*/ 0 h 41"/>
                <a:gd name="T2" fmla="*/ 0 w 352"/>
                <a:gd name="T3" fmla="*/ 0 h 41"/>
                <a:gd name="T4" fmla="*/ 0 w 352"/>
                <a:gd name="T5" fmla="*/ 0 h 41"/>
                <a:gd name="T6" fmla="*/ 0 w 352"/>
                <a:gd name="T7" fmla="*/ 0 h 41"/>
                <a:gd name="T8" fmla="*/ 0 w 352"/>
                <a:gd name="T9" fmla="*/ 0 h 41"/>
                <a:gd name="T10" fmla="*/ 0 w 352"/>
                <a:gd name="T11" fmla="*/ 0 h 41"/>
                <a:gd name="T12" fmla="*/ 0 w 352"/>
                <a:gd name="T13" fmla="*/ 0 h 41"/>
                <a:gd name="T14" fmla="*/ 0 w 352"/>
                <a:gd name="T15" fmla="*/ 0 h 41"/>
                <a:gd name="T16" fmla="*/ 0 w 352"/>
                <a:gd name="T17" fmla="*/ 0 h 41"/>
                <a:gd name="T18" fmla="*/ 0 w 352"/>
                <a:gd name="T19" fmla="*/ 0 h 41"/>
                <a:gd name="T20" fmla="*/ 0 w 352"/>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2"/>
                <a:gd name="T34" fmla="*/ 0 h 41"/>
                <a:gd name="T35" fmla="*/ 352 w 352"/>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2" h="41">
                  <a:moveTo>
                    <a:pt x="0" y="0"/>
                  </a:moveTo>
                  <a:lnTo>
                    <a:pt x="352" y="0"/>
                  </a:lnTo>
                  <a:lnTo>
                    <a:pt x="348" y="11"/>
                  </a:lnTo>
                  <a:lnTo>
                    <a:pt x="343" y="21"/>
                  </a:lnTo>
                  <a:lnTo>
                    <a:pt x="339" y="32"/>
                  </a:lnTo>
                  <a:lnTo>
                    <a:pt x="333" y="41"/>
                  </a:lnTo>
                  <a:lnTo>
                    <a:pt x="14" y="41"/>
                  </a:lnTo>
                  <a:lnTo>
                    <a:pt x="10" y="32"/>
                  </a:lnTo>
                  <a:lnTo>
                    <a:pt x="6" y="21"/>
                  </a:lnTo>
                  <a:lnTo>
                    <a:pt x="3" y="11"/>
                  </a:lnTo>
                  <a:lnTo>
                    <a:pt x="0" y="0"/>
                  </a:lnTo>
                  <a:close/>
                </a:path>
              </a:pathLst>
            </a:custGeom>
            <a:solidFill>
              <a:srgbClr val="009A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8" name="Freeform 215">
              <a:extLst>
                <a:ext uri="{FF2B5EF4-FFF2-40B4-BE49-F238E27FC236}">
                  <a16:creationId xmlns:a16="http://schemas.microsoft.com/office/drawing/2014/main" id="{0ED56EC5-472B-4DE1-99E3-8730B5B2B091}"/>
                </a:ext>
              </a:extLst>
            </p:cNvPr>
            <p:cNvSpPr>
              <a:spLocks/>
            </p:cNvSpPr>
            <p:nvPr/>
          </p:nvSpPr>
          <p:spPr bwMode="auto">
            <a:xfrm>
              <a:off x="5442" y="2588"/>
              <a:ext cx="43" cy="5"/>
            </a:xfrm>
            <a:custGeom>
              <a:avLst/>
              <a:gdLst>
                <a:gd name="T0" fmla="*/ 0 w 338"/>
                <a:gd name="T1" fmla="*/ 0 h 42"/>
                <a:gd name="T2" fmla="*/ 0 w 338"/>
                <a:gd name="T3" fmla="*/ 0 h 42"/>
                <a:gd name="T4" fmla="*/ 0 w 338"/>
                <a:gd name="T5" fmla="*/ 0 h 42"/>
                <a:gd name="T6" fmla="*/ 0 w 338"/>
                <a:gd name="T7" fmla="*/ 0 h 42"/>
                <a:gd name="T8" fmla="*/ 0 w 338"/>
                <a:gd name="T9" fmla="*/ 0 h 42"/>
                <a:gd name="T10" fmla="*/ 0 w 338"/>
                <a:gd name="T11" fmla="*/ 0 h 42"/>
                <a:gd name="T12" fmla="*/ 0 w 338"/>
                <a:gd name="T13" fmla="*/ 0 h 42"/>
                <a:gd name="T14" fmla="*/ 0 w 338"/>
                <a:gd name="T15" fmla="*/ 0 h 42"/>
                <a:gd name="T16" fmla="*/ 0 w 338"/>
                <a:gd name="T17" fmla="*/ 0 h 42"/>
                <a:gd name="T18" fmla="*/ 0 w 338"/>
                <a:gd name="T19" fmla="*/ 0 h 42"/>
                <a:gd name="T20" fmla="*/ 0 w 338"/>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8"/>
                <a:gd name="T34" fmla="*/ 0 h 42"/>
                <a:gd name="T35" fmla="*/ 338 w 338"/>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8" h="42">
                  <a:moveTo>
                    <a:pt x="0" y="0"/>
                  </a:moveTo>
                  <a:lnTo>
                    <a:pt x="338" y="0"/>
                  </a:lnTo>
                  <a:lnTo>
                    <a:pt x="333" y="12"/>
                  </a:lnTo>
                  <a:lnTo>
                    <a:pt x="327" y="22"/>
                  </a:lnTo>
                  <a:lnTo>
                    <a:pt x="321" y="32"/>
                  </a:lnTo>
                  <a:lnTo>
                    <a:pt x="315" y="42"/>
                  </a:lnTo>
                  <a:lnTo>
                    <a:pt x="18" y="42"/>
                  </a:lnTo>
                  <a:lnTo>
                    <a:pt x="13" y="32"/>
                  </a:lnTo>
                  <a:lnTo>
                    <a:pt x="8" y="22"/>
                  </a:lnTo>
                  <a:lnTo>
                    <a:pt x="4" y="12"/>
                  </a:lnTo>
                  <a:lnTo>
                    <a:pt x="0" y="0"/>
                  </a:lnTo>
                  <a:close/>
                </a:path>
              </a:pathLst>
            </a:custGeom>
            <a:solidFill>
              <a:srgbClr val="0099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9" name="Freeform 216">
              <a:extLst>
                <a:ext uri="{FF2B5EF4-FFF2-40B4-BE49-F238E27FC236}">
                  <a16:creationId xmlns:a16="http://schemas.microsoft.com/office/drawing/2014/main" id="{AAC84913-9F22-41F7-A0E8-0A2A9271F3DC}"/>
                </a:ext>
              </a:extLst>
            </p:cNvPr>
            <p:cNvSpPr>
              <a:spLocks/>
            </p:cNvSpPr>
            <p:nvPr/>
          </p:nvSpPr>
          <p:spPr bwMode="auto">
            <a:xfrm>
              <a:off x="5443" y="2591"/>
              <a:ext cx="40" cy="5"/>
            </a:xfrm>
            <a:custGeom>
              <a:avLst/>
              <a:gdLst>
                <a:gd name="T0" fmla="*/ 0 w 319"/>
                <a:gd name="T1" fmla="*/ 0 h 42"/>
                <a:gd name="T2" fmla="*/ 0 w 319"/>
                <a:gd name="T3" fmla="*/ 0 h 42"/>
                <a:gd name="T4" fmla="*/ 0 w 319"/>
                <a:gd name="T5" fmla="*/ 0 h 42"/>
                <a:gd name="T6" fmla="*/ 0 w 319"/>
                <a:gd name="T7" fmla="*/ 0 h 42"/>
                <a:gd name="T8" fmla="*/ 0 w 319"/>
                <a:gd name="T9" fmla="*/ 0 h 42"/>
                <a:gd name="T10" fmla="*/ 0 w 319"/>
                <a:gd name="T11" fmla="*/ 0 h 42"/>
                <a:gd name="T12" fmla="*/ 0 w 319"/>
                <a:gd name="T13" fmla="*/ 0 h 42"/>
                <a:gd name="T14" fmla="*/ 0 w 319"/>
                <a:gd name="T15" fmla="*/ 0 h 42"/>
                <a:gd name="T16" fmla="*/ 0 w 319"/>
                <a:gd name="T17" fmla="*/ 0 h 42"/>
                <a:gd name="T18" fmla="*/ 0 w 319"/>
                <a:gd name="T19" fmla="*/ 0 h 42"/>
                <a:gd name="T20" fmla="*/ 0 w 319"/>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9"/>
                <a:gd name="T34" fmla="*/ 0 h 42"/>
                <a:gd name="T35" fmla="*/ 319 w 319"/>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9" h="42">
                  <a:moveTo>
                    <a:pt x="0" y="0"/>
                  </a:moveTo>
                  <a:lnTo>
                    <a:pt x="319" y="0"/>
                  </a:lnTo>
                  <a:lnTo>
                    <a:pt x="313" y="11"/>
                  </a:lnTo>
                  <a:lnTo>
                    <a:pt x="307" y="21"/>
                  </a:lnTo>
                  <a:lnTo>
                    <a:pt x="300" y="31"/>
                  </a:lnTo>
                  <a:lnTo>
                    <a:pt x="294" y="42"/>
                  </a:lnTo>
                  <a:lnTo>
                    <a:pt x="21" y="42"/>
                  </a:lnTo>
                  <a:lnTo>
                    <a:pt x="15" y="31"/>
                  </a:lnTo>
                  <a:lnTo>
                    <a:pt x="10" y="21"/>
                  </a:lnTo>
                  <a:lnTo>
                    <a:pt x="5" y="11"/>
                  </a:lnTo>
                  <a:lnTo>
                    <a:pt x="0" y="0"/>
                  </a:lnTo>
                  <a:close/>
                </a:path>
              </a:pathLst>
            </a:custGeom>
            <a:solidFill>
              <a:srgbClr val="0098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70" name="Freeform 217">
              <a:extLst>
                <a:ext uri="{FF2B5EF4-FFF2-40B4-BE49-F238E27FC236}">
                  <a16:creationId xmlns:a16="http://schemas.microsoft.com/office/drawing/2014/main" id="{798D610E-10B0-433F-A331-31D3498CD288}"/>
                </a:ext>
              </a:extLst>
            </p:cNvPr>
            <p:cNvSpPr>
              <a:spLocks/>
            </p:cNvSpPr>
            <p:nvPr/>
          </p:nvSpPr>
          <p:spPr bwMode="auto">
            <a:xfrm>
              <a:off x="5445" y="2593"/>
              <a:ext cx="37" cy="6"/>
            </a:xfrm>
            <a:custGeom>
              <a:avLst/>
              <a:gdLst>
                <a:gd name="T0" fmla="*/ 0 w 297"/>
                <a:gd name="T1" fmla="*/ 0 h 41"/>
                <a:gd name="T2" fmla="*/ 0 w 297"/>
                <a:gd name="T3" fmla="*/ 0 h 41"/>
                <a:gd name="T4" fmla="*/ 0 w 297"/>
                <a:gd name="T5" fmla="*/ 0 h 41"/>
                <a:gd name="T6" fmla="*/ 0 w 297"/>
                <a:gd name="T7" fmla="*/ 0 h 41"/>
                <a:gd name="T8" fmla="*/ 0 w 297"/>
                <a:gd name="T9" fmla="*/ 0 h 41"/>
                <a:gd name="T10" fmla="*/ 0 w 297"/>
                <a:gd name="T11" fmla="*/ 0 h 41"/>
                <a:gd name="T12" fmla="*/ 0 w 297"/>
                <a:gd name="T13" fmla="*/ 0 h 41"/>
                <a:gd name="T14" fmla="*/ 0 w 297"/>
                <a:gd name="T15" fmla="*/ 0 h 41"/>
                <a:gd name="T16" fmla="*/ 0 w 297"/>
                <a:gd name="T17" fmla="*/ 0 h 41"/>
                <a:gd name="T18" fmla="*/ 0 w 297"/>
                <a:gd name="T19" fmla="*/ 0 h 41"/>
                <a:gd name="T20" fmla="*/ 0 w 297"/>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7"/>
                <a:gd name="T34" fmla="*/ 0 h 41"/>
                <a:gd name="T35" fmla="*/ 297 w 297"/>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7" h="41">
                  <a:moveTo>
                    <a:pt x="0" y="0"/>
                  </a:moveTo>
                  <a:lnTo>
                    <a:pt x="297" y="0"/>
                  </a:lnTo>
                  <a:lnTo>
                    <a:pt x="290" y="10"/>
                  </a:lnTo>
                  <a:lnTo>
                    <a:pt x="283" y="22"/>
                  </a:lnTo>
                  <a:lnTo>
                    <a:pt x="274" y="32"/>
                  </a:lnTo>
                  <a:lnTo>
                    <a:pt x="266" y="41"/>
                  </a:lnTo>
                  <a:lnTo>
                    <a:pt x="25" y="41"/>
                  </a:lnTo>
                  <a:lnTo>
                    <a:pt x="17" y="31"/>
                  </a:lnTo>
                  <a:lnTo>
                    <a:pt x="11" y="21"/>
                  </a:lnTo>
                  <a:lnTo>
                    <a:pt x="5" y="10"/>
                  </a:lnTo>
                  <a:lnTo>
                    <a:pt x="0" y="0"/>
                  </a:lnTo>
                  <a:close/>
                </a:path>
              </a:pathLst>
            </a:custGeom>
            <a:solidFill>
              <a:srgbClr val="0097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71" name="Freeform 218">
              <a:extLst>
                <a:ext uri="{FF2B5EF4-FFF2-40B4-BE49-F238E27FC236}">
                  <a16:creationId xmlns:a16="http://schemas.microsoft.com/office/drawing/2014/main" id="{FCE987E2-BE8C-44D7-9EF1-394CB22F6B7F}"/>
                </a:ext>
              </a:extLst>
            </p:cNvPr>
            <p:cNvSpPr>
              <a:spLocks/>
            </p:cNvSpPr>
            <p:nvPr/>
          </p:nvSpPr>
          <p:spPr bwMode="auto">
            <a:xfrm>
              <a:off x="5446" y="2596"/>
              <a:ext cx="34" cy="5"/>
            </a:xfrm>
            <a:custGeom>
              <a:avLst/>
              <a:gdLst>
                <a:gd name="T0" fmla="*/ 0 w 273"/>
                <a:gd name="T1" fmla="*/ 0 h 40"/>
                <a:gd name="T2" fmla="*/ 0 w 273"/>
                <a:gd name="T3" fmla="*/ 0 h 40"/>
                <a:gd name="T4" fmla="*/ 0 w 273"/>
                <a:gd name="T5" fmla="*/ 0 h 40"/>
                <a:gd name="T6" fmla="*/ 0 w 273"/>
                <a:gd name="T7" fmla="*/ 0 h 40"/>
                <a:gd name="T8" fmla="*/ 0 w 273"/>
                <a:gd name="T9" fmla="*/ 0 h 40"/>
                <a:gd name="T10" fmla="*/ 0 w 273"/>
                <a:gd name="T11" fmla="*/ 0 h 40"/>
                <a:gd name="T12" fmla="*/ 0 w 273"/>
                <a:gd name="T13" fmla="*/ 0 h 40"/>
                <a:gd name="T14" fmla="*/ 0 w 273"/>
                <a:gd name="T15" fmla="*/ 0 h 40"/>
                <a:gd name="T16" fmla="*/ 0 w 273"/>
                <a:gd name="T17" fmla="*/ 0 h 40"/>
                <a:gd name="T18" fmla="*/ 0 w 273"/>
                <a:gd name="T19" fmla="*/ 0 h 40"/>
                <a:gd name="T20" fmla="*/ 0 w 273"/>
                <a:gd name="T21" fmla="*/ 0 h 40"/>
                <a:gd name="T22" fmla="*/ 0 w 273"/>
                <a:gd name="T23" fmla="*/ 0 h 40"/>
                <a:gd name="T24" fmla="*/ 0 w 273"/>
                <a:gd name="T25" fmla="*/ 0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3"/>
                <a:gd name="T40" fmla="*/ 0 h 40"/>
                <a:gd name="T41" fmla="*/ 273 w 273"/>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3" h="40">
                  <a:moveTo>
                    <a:pt x="0" y="0"/>
                  </a:moveTo>
                  <a:lnTo>
                    <a:pt x="273" y="0"/>
                  </a:lnTo>
                  <a:lnTo>
                    <a:pt x="263" y="11"/>
                  </a:lnTo>
                  <a:lnTo>
                    <a:pt x="253" y="22"/>
                  </a:lnTo>
                  <a:lnTo>
                    <a:pt x="241" y="31"/>
                  </a:lnTo>
                  <a:lnTo>
                    <a:pt x="230" y="40"/>
                  </a:lnTo>
                  <a:lnTo>
                    <a:pt x="30" y="40"/>
                  </a:lnTo>
                  <a:lnTo>
                    <a:pt x="27" y="36"/>
                  </a:lnTo>
                  <a:lnTo>
                    <a:pt x="24" y="33"/>
                  </a:lnTo>
                  <a:lnTo>
                    <a:pt x="18" y="25"/>
                  </a:lnTo>
                  <a:lnTo>
                    <a:pt x="12" y="16"/>
                  </a:lnTo>
                  <a:lnTo>
                    <a:pt x="5" y="8"/>
                  </a:lnTo>
                  <a:lnTo>
                    <a:pt x="0" y="0"/>
                  </a:lnTo>
                  <a:close/>
                </a:path>
              </a:pathLst>
            </a:custGeom>
            <a:solidFill>
              <a:srgbClr val="0096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72" name="Freeform 219">
              <a:extLst>
                <a:ext uri="{FF2B5EF4-FFF2-40B4-BE49-F238E27FC236}">
                  <a16:creationId xmlns:a16="http://schemas.microsoft.com/office/drawing/2014/main" id="{D697E9C0-ABB2-44C9-AF25-11F145F02456}"/>
                </a:ext>
              </a:extLst>
            </p:cNvPr>
            <p:cNvSpPr>
              <a:spLocks/>
            </p:cNvSpPr>
            <p:nvPr/>
          </p:nvSpPr>
          <p:spPr bwMode="auto">
            <a:xfrm>
              <a:off x="5448" y="2599"/>
              <a:ext cx="30" cy="5"/>
            </a:xfrm>
            <a:custGeom>
              <a:avLst/>
              <a:gdLst>
                <a:gd name="T0" fmla="*/ 0 w 241"/>
                <a:gd name="T1" fmla="*/ 0 h 41"/>
                <a:gd name="T2" fmla="*/ 0 w 241"/>
                <a:gd name="T3" fmla="*/ 0 h 41"/>
                <a:gd name="T4" fmla="*/ 0 w 241"/>
                <a:gd name="T5" fmla="*/ 0 h 41"/>
                <a:gd name="T6" fmla="*/ 0 w 241"/>
                <a:gd name="T7" fmla="*/ 0 h 41"/>
                <a:gd name="T8" fmla="*/ 0 w 241"/>
                <a:gd name="T9" fmla="*/ 0 h 41"/>
                <a:gd name="T10" fmla="*/ 0 w 241"/>
                <a:gd name="T11" fmla="*/ 0 h 41"/>
                <a:gd name="T12" fmla="*/ 0 w 241"/>
                <a:gd name="T13" fmla="*/ 0 h 41"/>
                <a:gd name="T14" fmla="*/ 0 w 241"/>
                <a:gd name="T15" fmla="*/ 0 h 41"/>
                <a:gd name="T16" fmla="*/ 0 w 241"/>
                <a:gd name="T17" fmla="*/ 0 h 41"/>
                <a:gd name="T18" fmla="*/ 0 w 241"/>
                <a:gd name="T19" fmla="*/ 0 h 41"/>
                <a:gd name="T20" fmla="*/ 0 w 241"/>
                <a:gd name="T21" fmla="*/ 0 h 41"/>
                <a:gd name="T22" fmla="*/ 0 w 241"/>
                <a:gd name="T23" fmla="*/ 0 h 41"/>
                <a:gd name="T24" fmla="*/ 0 w 241"/>
                <a:gd name="T25" fmla="*/ 0 h 41"/>
                <a:gd name="T26" fmla="*/ 0 w 241"/>
                <a:gd name="T27" fmla="*/ 0 h 41"/>
                <a:gd name="T28" fmla="*/ 0 w 241"/>
                <a:gd name="T29" fmla="*/ 0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1"/>
                <a:gd name="T46" fmla="*/ 0 h 41"/>
                <a:gd name="T47" fmla="*/ 241 w 241"/>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1" h="41">
                  <a:moveTo>
                    <a:pt x="0" y="0"/>
                  </a:moveTo>
                  <a:lnTo>
                    <a:pt x="241" y="0"/>
                  </a:lnTo>
                  <a:lnTo>
                    <a:pt x="229" y="10"/>
                  </a:lnTo>
                  <a:lnTo>
                    <a:pt x="217" y="19"/>
                  </a:lnTo>
                  <a:lnTo>
                    <a:pt x="205" y="28"/>
                  </a:lnTo>
                  <a:lnTo>
                    <a:pt x="193" y="34"/>
                  </a:lnTo>
                  <a:lnTo>
                    <a:pt x="183" y="38"/>
                  </a:lnTo>
                  <a:lnTo>
                    <a:pt x="175" y="41"/>
                  </a:lnTo>
                  <a:lnTo>
                    <a:pt x="48" y="41"/>
                  </a:lnTo>
                  <a:lnTo>
                    <a:pt x="36" y="36"/>
                  </a:lnTo>
                  <a:lnTo>
                    <a:pt x="26" y="30"/>
                  </a:lnTo>
                  <a:lnTo>
                    <a:pt x="18" y="21"/>
                  </a:lnTo>
                  <a:lnTo>
                    <a:pt x="10" y="13"/>
                  </a:lnTo>
                  <a:lnTo>
                    <a:pt x="5" y="6"/>
                  </a:lnTo>
                  <a:lnTo>
                    <a:pt x="0" y="0"/>
                  </a:lnTo>
                  <a:close/>
                </a:path>
              </a:pathLst>
            </a:custGeom>
            <a:solidFill>
              <a:srgbClr val="009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73" name="Freeform 220">
              <a:extLst>
                <a:ext uri="{FF2B5EF4-FFF2-40B4-BE49-F238E27FC236}">
                  <a16:creationId xmlns:a16="http://schemas.microsoft.com/office/drawing/2014/main" id="{B6729E04-5A15-44C8-9661-3A138DE353AB}"/>
                </a:ext>
              </a:extLst>
            </p:cNvPr>
            <p:cNvSpPr>
              <a:spLocks/>
            </p:cNvSpPr>
            <p:nvPr/>
          </p:nvSpPr>
          <p:spPr bwMode="auto">
            <a:xfrm>
              <a:off x="5450" y="2601"/>
              <a:ext cx="25" cy="4"/>
            </a:xfrm>
            <a:custGeom>
              <a:avLst/>
              <a:gdLst>
                <a:gd name="T0" fmla="*/ 0 w 200"/>
                <a:gd name="T1" fmla="*/ 0 h 32"/>
                <a:gd name="T2" fmla="*/ 0 w 200"/>
                <a:gd name="T3" fmla="*/ 0 h 32"/>
                <a:gd name="T4" fmla="*/ 0 w 200"/>
                <a:gd name="T5" fmla="*/ 0 h 32"/>
                <a:gd name="T6" fmla="*/ 0 w 200"/>
                <a:gd name="T7" fmla="*/ 0 h 32"/>
                <a:gd name="T8" fmla="*/ 0 w 200"/>
                <a:gd name="T9" fmla="*/ 0 h 32"/>
                <a:gd name="T10" fmla="*/ 0 w 200"/>
                <a:gd name="T11" fmla="*/ 0 h 32"/>
                <a:gd name="T12" fmla="*/ 0 w 200"/>
                <a:gd name="T13" fmla="*/ 0 h 32"/>
                <a:gd name="T14" fmla="*/ 0 w 200"/>
                <a:gd name="T15" fmla="*/ 0 h 32"/>
                <a:gd name="T16" fmla="*/ 0 w 200"/>
                <a:gd name="T17" fmla="*/ 0 h 32"/>
                <a:gd name="T18" fmla="*/ 0 w 200"/>
                <a:gd name="T19" fmla="*/ 0 h 32"/>
                <a:gd name="T20" fmla="*/ 0 w 200"/>
                <a:gd name="T21" fmla="*/ 0 h 32"/>
                <a:gd name="T22" fmla="*/ 0 w 200"/>
                <a:gd name="T23" fmla="*/ 0 h 32"/>
                <a:gd name="T24" fmla="*/ 0 w 200"/>
                <a:gd name="T25" fmla="*/ 0 h 32"/>
                <a:gd name="T26" fmla="*/ 0 w 200"/>
                <a:gd name="T27" fmla="*/ 0 h 32"/>
                <a:gd name="T28" fmla="*/ 0 w 200"/>
                <a:gd name="T29" fmla="*/ 0 h 32"/>
                <a:gd name="T30" fmla="*/ 0 w 200"/>
                <a:gd name="T31" fmla="*/ 0 h 32"/>
                <a:gd name="T32" fmla="*/ 0 w 200"/>
                <a:gd name="T33" fmla="*/ 0 h 32"/>
                <a:gd name="T34" fmla="*/ 0 w 200"/>
                <a:gd name="T35" fmla="*/ 0 h 32"/>
                <a:gd name="T36" fmla="*/ 0 w 200"/>
                <a:gd name="T37" fmla="*/ 0 h 32"/>
                <a:gd name="T38" fmla="*/ 0 w 200"/>
                <a:gd name="T39" fmla="*/ 0 h 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0"/>
                <a:gd name="T61" fmla="*/ 0 h 32"/>
                <a:gd name="T62" fmla="*/ 200 w 200"/>
                <a:gd name="T63" fmla="*/ 32 h 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0" h="32">
                  <a:moveTo>
                    <a:pt x="0" y="0"/>
                  </a:moveTo>
                  <a:lnTo>
                    <a:pt x="200" y="0"/>
                  </a:lnTo>
                  <a:lnTo>
                    <a:pt x="189" y="8"/>
                  </a:lnTo>
                  <a:lnTo>
                    <a:pt x="177" y="14"/>
                  </a:lnTo>
                  <a:lnTo>
                    <a:pt x="165" y="19"/>
                  </a:lnTo>
                  <a:lnTo>
                    <a:pt x="155" y="22"/>
                  </a:lnTo>
                  <a:lnTo>
                    <a:pt x="144" y="25"/>
                  </a:lnTo>
                  <a:lnTo>
                    <a:pt x="132" y="28"/>
                  </a:lnTo>
                  <a:lnTo>
                    <a:pt x="120" y="30"/>
                  </a:lnTo>
                  <a:lnTo>
                    <a:pt x="108" y="31"/>
                  </a:lnTo>
                  <a:lnTo>
                    <a:pt x="96" y="32"/>
                  </a:lnTo>
                  <a:lnTo>
                    <a:pt x="84" y="31"/>
                  </a:lnTo>
                  <a:lnTo>
                    <a:pt x="71" y="31"/>
                  </a:lnTo>
                  <a:lnTo>
                    <a:pt x="60" y="29"/>
                  </a:lnTo>
                  <a:lnTo>
                    <a:pt x="48" y="26"/>
                  </a:lnTo>
                  <a:lnTo>
                    <a:pt x="38" y="23"/>
                  </a:lnTo>
                  <a:lnTo>
                    <a:pt x="26" y="19"/>
                  </a:lnTo>
                  <a:lnTo>
                    <a:pt x="17" y="14"/>
                  </a:lnTo>
                  <a:lnTo>
                    <a:pt x="8" y="8"/>
                  </a:lnTo>
                  <a:lnTo>
                    <a:pt x="0" y="0"/>
                  </a:lnTo>
                  <a:close/>
                </a:path>
              </a:pathLst>
            </a:custGeom>
            <a:solidFill>
              <a:srgbClr val="0094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74" name="Freeform 221">
              <a:extLst>
                <a:ext uri="{FF2B5EF4-FFF2-40B4-BE49-F238E27FC236}">
                  <a16:creationId xmlns:a16="http://schemas.microsoft.com/office/drawing/2014/main" id="{4C6EE4C3-16D6-4731-B147-7AA720A1F5E5}"/>
                </a:ext>
              </a:extLst>
            </p:cNvPr>
            <p:cNvSpPr>
              <a:spLocks/>
            </p:cNvSpPr>
            <p:nvPr/>
          </p:nvSpPr>
          <p:spPr bwMode="auto">
            <a:xfrm>
              <a:off x="5454" y="2604"/>
              <a:ext cx="16" cy="1"/>
            </a:xfrm>
            <a:custGeom>
              <a:avLst/>
              <a:gdLst>
                <a:gd name="T0" fmla="*/ 0 w 127"/>
                <a:gd name="T1" fmla="*/ 0 h 11"/>
                <a:gd name="T2" fmla="*/ 0 w 127"/>
                <a:gd name="T3" fmla="*/ 0 h 11"/>
                <a:gd name="T4" fmla="*/ 0 w 127"/>
                <a:gd name="T5" fmla="*/ 0 h 11"/>
                <a:gd name="T6" fmla="*/ 0 w 127"/>
                <a:gd name="T7" fmla="*/ 0 h 11"/>
                <a:gd name="T8" fmla="*/ 0 w 127"/>
                <a:gd name="T9" fmla="*/ 0 h 11"/>
                <a:gd name="T10" fmla="*/ 0 w 127"/>
                <a:gd name="T11" fmla="*/ 0 h 11"/>
                <a:gd name="T12" fmla="*/ 0 w 127"/>
                <a:gd name="T13" fmla="*/ 0 h 11"/>
                <a:gd name="T14" fmla="*/ 0 w 127"/>
                <a:gd name="T15" fmla="*/ 0 h 11"/>
                <a:gd name="T16" fmla="*/ 0 w 127"/>
                <a:gd name="T17" fmla="*/ 0 h 11"/>
                <a:gd name="T18" fmla="*/ 0 w 127"/>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
                <a:gd name="T31" fmla="*/ 0 h 11"/>
                <a:gd name="T32" fmla="*/ 127 w 127"/>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 h="11">
                  <a:moveTo>
                    <a:pt x="0" y="0"/>
                  </a:moveTo>
                  <a:lnTo>
                    <a:pt x="127" y="0"/>
                  </a:lnTo>
                  <a:lnTo>
                    <a:pt x="112" y="4"/>
                  </a:lnTo>
                  <a:lnTo>
                    <a:pt x="96" y="8"/>
                  </a:lnTo>
                  <a:lnTo>
                    <a:pt x="79" y="10"/>
                  </a:lnTo>
                  <a:lnTo>
                    <a:pt x="63" y="11"/>
                  </a:lnTo>
                  <a:lnTo>
                    <a:pt x="46" y="10"/>
                  </a:lnTo>
                  <a:lnTo>
                    <a:pt x="30" y="8"/>
                  </a:lnTo>
                  <a:lnTo>
                    <a:pt x="14" y="5"/>
                  </a:lnTo>
                  <a:lnTo>
                    <a:pt x="0" y="0"/>
                  </a:lnTo>
                  <a:close/>
                </a:path>
              </a:pathLst>
            </a:custGeom>
            <a:solidFill>
              <a:srgbClr val="0093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75" name="Freeform 222">
              <a:extLst>
                <a:ext uri="{FF2B5EF4-FFF2-40B4-BE49-F238E27FC236}">
                  <a16:creationId xmlns:a16="http://schemas.microsoft.com/office/drawing/2014/main" id="{AF852DB4-3503-49E0-9E0E-09D0B3E058E2}"/>
                </a:ext>
              </a:extLst>
            </p:cNvPr>
            <p:cNvSpPr>
              <a:spLocks/>
            </p:cNvSpPr>
            <p:nvPr/>
          </p:nvSpPr>
          <p:spPr bwMode="auto">
            <a:xfrm>
              <a:off x="5464" y="2561"/>
              <a:ext cx="14" cy="2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w 115"/>
                <a:gd name="T83" fmla="*/ 0 h 236"/>
                <a:gd name="T84" fmla="*/ 0 w 115"/>
                <a:gd name="T85" fmla="*/ 0 h 236"/>
                <a:gd name="T86" fmla="*/ 0 w 115"/>
                <a:gd name="T87" fmla="*/ 0 h 236"/>
                <a:gd name="T88" fmla="*/ 0 w 115"/>
                <a:gd name="T89" fmla="*/ 0 h 236"/>
                <a:gd name="T90" fmla="*/ 0 w 115"/>
                <a:gd name="T91" fmla="*/ 0 h 236"/>
                <a:gd name="T92" fmla="*/ 0 w 115"/>
                <a:gd name="T93" fmla="*/ 0 h 236"/>
                <a:gd name="T94" fmla="*/ 0 w 115"/>
                <a:gd name="T95" fmla="*/ 0 h 236"/>
                <a:gd name="T96" fmla="*/ 0 w 115"/>
                <a:gd name="T97" fmla="*/ 0 h 236"/>
                <a:gd name="T98" fmla="*/ 0 w 115"/>
                <a:gd name="T99" fmla="*/ 0 h 236"/>
                <a:gd name="T100" fmla="*/ 0 w 115"/>
                <a:gd name="T101" fmla="*/ 0 h 236"/>
                <a:gd name="T102" fmla="*/ 0 w 115"/>
                <a:gd name="T103" fmla="*/ 0 h 236"/>
                <a:gd name="T104" fmla="*/ 0 w 115"/>
                <a:gd name="T105" fmla="*/ 0 h 236"/>
                <a:gd name="T106" fmla="*/ 0 w 115"/>
                <a:gd name="T107" fmla="*/ 0 h 236"/>
                <a:gd name="T108" fmla="*/ 0 w 115"/>
                <a:gd name="T109" fmla="*/ 0 h 236"/>
                <a:gd name="T110" fmla="*/ 0 w 115"/>
                <a:gd name="T111" fmla="*/ 0 h 236"/>
                <a:gd name="T112" fmla="*/ 0 w 115"/>
                <a:gd name="T113" fmla="*/ 0 h 2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5"/>
                <a:gd name="T172" fmla="*/ 0 h 236"/>
                <a:gd name="T173" fmla="*/ 115 w 115"/>
                <a:gd name="T174" fmla="*/ 236 h 2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5" h="236">
                  <a:moveTo>
                    <a:pt x="59" y="0"/>
                  </a:moveTo>
                  <a:lnTo>
                    <a:pt x="62" y="0"/>
                  </a:lnTo>
                  <a:lnTo>
                    <a:pt x="66" y="0"/>
                  </a:lnTo>
                  <a:lnTo>
                    <a:pt x="68" y="1"/>
                  </a:lnTo>
                  <a:lnTo>
                    <a:pt x="71" y="3"/>
                  </a:lnTo>
                  <a:lnTo>
                    <a:pt x="76" y="7"/>
                  </a:lnTo>
                  <a:lnTo>
                    <a:pt x="81" y="14"/>
                  </a:lnTo>
                  <a:lnTo>
                    <a:pt x="86" y="22"/>
                  </a:lnTo>
                  <a:lnTo>
                    <a:pt x="90" y="31"/>
                  </a:lnTo>
                  <a:lnTo>
                    <a:pt x="94" y="41"/>
                  </a:lnTo>
                  <a:lnTo>
                    <a:pt x="98" y="51"/>
                  </a:lnTo>
                  <a:lnTo>
                    <a:pt x="110" y="88"/>
                  </a:lnTo>
                  <a:lnTo>
                    <a:pt x="115" y="105"/>
                  </a:lnTo>
                  <a:lnTo>
                    <a:pt x="103" y="137"/>
                  </a:lnTo>
                  <a:lnTo>
                    <a:pt x="93" y="168"/>
                  </a:lnTo>
                  <a:lnTo>
                    <a:pt x="87" y="185"/>
                  </a:lnTo>
                  <a:lnTo>
                    <a:pt x="81" y="200"/>
                  </a:lnTo>
                  <a:lnTo>
                    <a:pt x="73" y="214"/>
                  </a:lnTo>
                  <a:lnTo>
                    <a:pt x="64" y="228"/>
                  </a:lnTo>
                  <a:lnTo>
                    <a:pt x="59" y="232"/>
                  </a:lnTo>
                  <a:lnTo>
                    <a:pt x="54" y="235"/>
                  </a:lnTo>
                  <a:lnTo>
                    <a:pt x="48" y="236"/>
                  </a:lnTo>
                  <a:lnTo>
                    <a:pt x="41" y="236"/>
                  </a:lnTo>
                  <a:lnTo>
                    <a:pt x="35" y="236"/>
                  </a:lnTo>
                  <a:lnTo>
                    <a:pt x="28" y="234"/>
                  </a:lnTo>
                  <a:lnTo>
                    <a:pt x="23" y="232"/>
                  </a:lnTo>
                  <a:lnTo>
                    <a:pt x="18" y="228"/>
                  </a:lnTo>
                  <a:lnTo>
                    <a:pt x="12" y="221"/>
                  </a:lnTo>
                  <a:lnTo>
                    <a:pt x="8" y="214"/>
                  </a:lnTo>
                  <a:lnTo>
                    <a:pt x="4" y="206"/>
                  </a:lnTo>
                  <a:lnTo>
                    <a:pt x="2" y="198"/>
                  </a:lnTo>
                  <a:lnTo>
                    <a:pt x="0" y="190"/>
                  </a:lnTo>
                  <a:lnTo>
                    <a:pt x="0" y="182"/>
                  </a:lnTo>
                  <a:lnTo>
                    <a:pt x="0" y="173"/>
                  </a:lnTo>
                  <a:lnTo>
                    <a:pt x="1" y="164"/>
                  </a:lnTo>
                  <a:lnTo>
                    <a:pt x="3" y="154"/>
                  </a:lnTo>
                  <a:lnTo>
                    <a:pt x="7" y="144"/>
                  </a:lnTo>
                  <a:lnTo>
                    <a:pt x="12" y="135"/>
                  </a:lnTo>
                  <a:lnTo>
                    <a:pt x="18" y="126"/>
                  </a:lnTo>
                  <a:lnTo>
                    <a:pt x="24" y="116"/>
                  </a:lnTo>
                  <a:lnTo>
                    <a:pt x="29" y="107"/>
                  </a:lnTo>
                  <a:lnTo>
                    <a:pt x="35" y="98"/>
                  </a:lnTo>
                  <a:lnTo>
                    <a:pt x="39" y="89"/>
                  </a:lnTo>
                  <a:lnTo>
                    <a:pt x="40" y="83"/>
                  </a:lnTo>
                  <a:lnTo>
                    <a:pt x="41" y="77"/>
                  </a:lnTo>
                  <a:lnTo>
                    <a:pt x="42" y="71"/>
                  </a:lnTo>
                  <a:lnTo>
                    <a:pt x="42" y="63"/>
                  </a:lnTo>
                  <a:lnTo>
                    <a:pt x="42" y="49"/>
                  </a:lnTo>
                  <a:lnTo>
                    <a:pt x="42" y="36"/>
                  </a:lnTo>
                  <a:lnTo>
                    <a:pt x="42" y="29"/>
                  </a:lnTo>
                  <a:lnTo>
                    <a:pt x="42" y="23"/>
                  </a:lnTo>
                  <a:lnTo>
                    <a:pt x="43" y="18"/>
                  </a:lnTo>
                  <a:lnTo>
                    <a:pt x="45" y="12"/>
                  </a:lnTo>
                  <a:lnTo>
                    <a:pt x="47" y="7"/>
                  </a:lnTo>
                  <a:lnTo>
                    <a:pt x="50" y="4"/>
                  </a:lnTo>
                  <a:lnTo>
                    <a:pt x="54" y="1"/>
                  </a:lnTo>
                  <a:lnTo>
                    <a:pt x="59" y="0"/>
                  </a:lnTo>
                  <a:close/>
                </a:path>
              </a:pathLst>
            </a:custGeom>
            <a:solidFill>
              <a:srgbClr val="75C5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76" name="Line 223">
              <a:extLst>
                <a:ext uri="{FF2B5EF4-FFF2-40B4-BE49-F238E27FC236}">
                  <a16:creationId xmlns:a16="http://schemas.microsoft.com/office/drawing/2014/main" id="{E05B45EC-9D9F-45DD-84A6-AB370AE387DC}"/>
                </a:ext>
              </a:extLst>
            </p:cNvPr>
            <p:cNvSpPr>
              <a:spLocks noChangeShapeType="1"/>
            </p:cNvSpPr>
            <p:nvPr/>
          </p:nvSpPr>
          <p:spPr bwMode="auto">
            <a:xfrm>
              <a:off x="4719" y="2650"/>
              <a:ext cx="454" cy="1"/>
            </a:xfrm>
            <a:prstGeom prst="line">
              <a:avLst/>
            </a:prstGeom>
            <a:noFill/>
            <a:ln w="0">
              <a:solidFill>
                <a:srgbClr val="24211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7" name="Freeform 224">
              <a:extLst>
                <a:ext uri="{FF2B5EF4-FFF2-40B4-BE49-F238E27FC236}">
                  <a16:creationId xmlns:a16="http://schemas.microsoft.com/office/drawing/2014/main" id="{8813CB5F-AE79-4028-8A6A-E2AAA4B143DF}"/>
                </a:ext>
              </a:extLst>
            </p:cNvPr>
            <p:cNvSpPr>
              <a:spLocks/>
            </p:cNvSpPr>
            <p:nvPr/>
          </p:nvSpPr>
          <p:spPr bwMode="auto">
            <a:xfrm>
              <a:off x="4719" y="2627"/>
              <a:ext cx="45" cy="46"/>
            </a:xfrm>
            <a:custGeom>
              <a:avLst/>
              <a:gdLst>
                <a:gd name="T0" fmla="*/ 0 w 362"/>
                <a:gd name="T1" fmla="*/ 0 h 362"/>
                <a:gd name="T2" fmla="*/ 0 w 362"/>
                <a:gd name="T3" fmla="*/ 0 h 362"/>
                <a:gd name="T4" fmla="*/ 0 w 362"/>
                <a:gd name="T5" fmla="*/ 0 h 362"/>
                <a:gd name="T6" fmla="*/ 0 w 362"/>
                <a:gd name="T7" fmla="*/ 0 h 362"/>
                <a:gd name="T8" fmla="*/ 0 60000 65536"/>
                <a:gd name="T9" fmla="*/ 0 60000 65536"/>
                <a:gd name="T10" fmla="*/ 0 60000 65536"/>
                <a:gd name="T11" fmla="*/ 0 60000 65536"/>
                <a:gd name="T12" fmla="*/ 0 w 362"/>
                <a:gd name="T13" fmla="*/ 0 h 362"/>
                <a:gd name="T14" fmla="*/ 362 w 362"/>
                <a:gd name="T15" fmla="*/ 362 h 362"/>
              </a:gdLst>
              <a:ahLst/>
              <a:cxnLst>
                <a:cxn ang="T8">
                  <a:pos x="T0" y="T1"/>
                </a:cxn>
                <a:cxn ang="T9">
                  <a:pos x="T2" y="T3"/>
                </a:cxn>
                <a:cxn ang="T10">
                  <a:pos x="T4" y="T5"/>
                </a:cxn>
                <a:cxn ang="T11">
                  <a:pos x="T6" y="T7"/>
                </a:cxn>
              </a:cxnLst>
              <a:rect l="T12" t="T13" r="T14" b="T15"/>
              <a:pathLst>
                <a:path w="362" h="362">
                  <a:moveTo>
                    <a:pt x="0" y="181"/>
                  </a:moveTo>
                  <a:lnTo>
                    <a:pt x="362" y="0"/>
                  </a:lnTo>
                  <a:lnTo>
                    <a:pt x="362" y="362"/>
                  </a:lnTo>
                  <a:lnTo>
                    <a:pt x="0" y="18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78" name="Freeform 225">
              <a:extLst>
                <a:ext uri="{FF2B5EF4-FFF2-40B4-BE49-F238E27FC236}">
                  <a16:creationId xmlns:a16="http://schemas.microsoft.com/office/drawing/2014/main" id="{EF924189-73E1-4121-B497-194D565EF8FE}"/>
                </a:ext>
              </a:extLst>
            </p:cNvPr>
            <p:cNvSpPr>
              <a:spLocks/>
            </p:cNvSpPr>
            <p:nvPr/>
          </p:nvSpPr>
          <p:spPr bwMode="auto">
            <a:xfrm>
              <a:off x="5128" y="2627"/>
              <a:ext cx="45" cy="46"/>
            </a:xfrm>
            <a:custGeom>
              <a:avLst/>
              <a:gdLst>
                <a:gd name="T0" fmla="*/ 0 w 362"/>
                <a:gd name="T1" fmla="*/ 0 h 362"/>
                <a:gd name="T2" fmla="*/ 0 w 362"/>
                <a:gd name="T3" fmla="*/ 0 h 362"/>
                <a:gd name="T4" fmla="*/ 0 w 362"/>
                <a:gd name="T5" fmla="*/ 0 h 362"/>
                <a:gd name="T6" fmla="*/ 0 w 362"/>
                <a:gd name="T7" fmla="*/ 0 h 362"/>
                <a:gd name="T8" fmla="*/ 0 60000 65536"/>
                <a:gd name="T9" fmla="*/ 0 60000 65536"/>
                <a:gd name="T10" fmla="*/ 0 60000 65536"/>
                <a:gd name="T11" fmla="*/ 0 60000 65536"/>
                <a:gd name="T12" fmla="*/ 0 w 362"/>
                <a:gd name="T13" fmla="*/ 0 h 362"/>
                <a:gd name="T14" fmla="*/ 362 w 362"/>
                <a:gd name="T15" fmla="*/ 362 h 362"/>
              </a:gdLst>
              <a:ahLst/>
              <a:cxnLst>
                <a:cxn ang="T8">
                  <a:pos x="T0" y="T1"/>
                </a:cxn>
                <a:cxn ang="T9">
                  <a:pos x="T2" y="T3"/>
                </a:cxn>
                <a:cxn ang="T10">
                  <a:pos x="T4" y="T5"/>
                </a:cxn>
                <a:cxn ang="T11">
                  <a:pos x="T6" y="T7"/>
                </a:cxn>
              </a:cxnLst>
              <a:rect l="T12" t="T13" r="T14" b="T15"/>
              <a:pathLst>
                <a:path w="362" h="362">
                  <a:moveTo>
                    <a:pt x="362" y="181"/>
                  </a:moveTo>
                  <a:lnTo>
                    <a:pt x="0" y="0"/>
                  </a:lnTo>
                  <a:lnTo>
                    <a:pt x="0" y="362"/>
                  </a:lnTo>
                  <a:lnTo>
                    <a:pt x="362" y="18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79" name="Rectangle 226">
              <a:extLst>
                <a:ext uri="{FF2B5EF4-FFF2-40B4-BE49-F238E27FC236}">
                  <a16:creationId xmlns:a16="http://schemas.microsoft.com/office/drawing/2014/main" id="{5BC3FEE9-A8F2-4BE1-9E96-C981A61F6537}"/>
                </a:ext>
              </a:extLst>
            </p:cNvPr>
            <p:cNvSpPr>
              <a:spLocks noChangeArrowheads="1"/>
            </p:cNvSpPr>
            <p:nvPr/>
          </p:nvSpPr>
          <p:spPr bwMode="auto">
            <a:xfrm>
              <a:off x="4950" y="2664"/>
              <a:ext cx="39"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r>
                <a:rPr lang="en-US" altLang="zh-CN" sz="1700" b="0" i="1">
                  <a:solidFill>
                    <a:srgbClr val="1F1A17"/>
                  </a:solidFill>
                  <a:latin typeface="Times New Roman" panose="02020603050405020304" pitchFamily="18" charset="0"/>
                  <a:ea typeface="宋体" panose="02010600030101010101" pitchFamily="2" charset="-122"/>
                </a:rPr>
                <a:t>l</a:t>
              </a:r>
              <a:endParaRPr lang="en-US" altLang="zh-CN" sz="1800" b="0">
                <a:solidFill>
                  <a:schemeClr val="tx1"/>
                </a:solidFill>
                <a:latin typeface="Arial" panose="020B0604020202020204" pitchFamily="34" charset="0"/>
                <a:ea typeface="宋体" panose="02010600030101010101" pitchFamily="2" charset="-122"/>
              </a:endParaRPr>
            </a:p>
          </p:txBody>
        </p:sp>
        <p:sp>
          <p:nvSpPr>
            <p:cNvPr id="27680" name="Line 227">
              <a:extLst>
                <a:ext uri="{FF2B5EF4-FFF2-40B4-BE49-F238E27FC236}">
                  <a16:creationId xmlns:a16="http://schemas.microsoft.com/office/drawing/2014/main" id="{CC87E337-F7AC-40B9-AA7B-8B1E8548D12C}"/>
                </a:ext>
              </a:extLst>
            </p:cNvPr>
            <p:cNvSpPr>
              <a:spLocks noChangeShapeType="1"/>
            </p:cNvSpPr>
            <p:nvPr/>
          </p:nvSpPr>
          <p:spPr bwMode="auto">
            <a:xfrm>
              <a:off x="4740" y="1635"/>
              <a:ext cx="240"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1" name="Line 228">
              <a:extLst>
                <a:ext uri="{FF2B5EF4-FFF2-40B4-BE49-F238E27FC236}">
                  <a16:creationId xmlns:a16="http://schemas.microsoft.com/office/drawing/2014/main" id="{8BD476F2-61E0-4838-87A6-8111B6419249}"/>
                </a:ext>
              </a:extLst>
            </p:cNvPr>
            <p:cNvSpPr>
              <a:spLocks noChangeShapeType="1"/>
            </p:cNvSpPr>
            <p:nvPr/>
          </p:nvSpPr>
          <p:spPr bwMode="auto">
            <a:xfrm>
              <a:off x="4904" y="1799"/>
              <a:ext cx="240"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2" name="Line 229">
              <a:extLst>
                <a:ext uri="{FF2B5EF4-FFF2-40B4-BE49-F238E27FC236}">
                  <a16:creationId xmlns:a16="http://schemas.microsoft.com/office/drawing/2014/main" id="{E0FDD451-3C50-4A32-A838-FC4E2B398B83}"/>
                </a:ext>
              </a:extLst>
            </p:cNvPr>
            <p:cNvSpPr>
              <a:spLocks noChangeShapeType="1"/>
            </p:cNvSpPr>
            <p:nvPr/>
          </p:nvSpPr>
          <p:spPr bwMode="auto">
            <a:xfrm>
              <a:off x="4909" y="1636"/>
              <a:ext cx="1" cy="160"/>
            </a:xfrm>
            <a:prstGeom prst="line">
              <a:avLst/>
            </a:prstGeom>
            <a:noFill/>
            <a:ln w="0">
              <a:solidFill>
                <a:srgbClr val="24211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83" name="Freeform 230">
              <a:extLst>
                <a:ext uri="{FF2B5EF4-FFF2-40B4-BE49-F238E27FC236}">
                  <a16:creationId xmlns:a16="http://schemas.microsoft.com/office/drawing/2014/main" id="{8A397F5C-458B-4928-8A9C-65643B15E641}"/>
                </a:ext>
              </a:extLst>
            </p:cNvPr>
            <p:cNvSpPr>
              <a:spLocks/>
            </p:cNvSpPr>
            <p:nvPr/>
          </p:nvSpPr>
          <p:spPr bwMode="auto">
            <a:xfrm>
              <a:off x="4886" y="1636"/>
              <a:ext cx="45" cy="45"/>
            </a:xfrm>
            <a:custGeom>
              <a:avLst/>
              <a:gdLst>
                <a:gd name="T0" fmla="*/ 0 w 363"/>
                <a:gd name="T1" fmla="*/ 0 h 362"/>
                <a:gd name="T2" fmla="*/ 0 w 363"/>
                <a:gd name="T3" fmla="*/ 0 h 362"/>
                <a:gd name="T4" fmla="*/ 0 w 363"/>
                <a:gd name="T5" fmla="*/ 0 h 362"/>
                <a:gd name="T6" fmla="*/ 0 w 363"/>
                <a:gd name="T7" fmla="*/ 0 h 362"/>
                <a:gd name="T8" fmla="*/ 0 60000 65536"/>
                <a:gd name="T9" fmla="*/ 0 60000 65536"/>
                <a:gd name="T10" fmla="*/ 0 60000 65536"/>
                <a:gd name="T11" fmla="*/ 0 60000 65536"/>
                <a:gd name="T12" fmla="*/ 0 w 363"/>
                <a:gd name="T13" fmla="*/ 0 h 362"/>
                <a:gd name="T14" fmla="*/ 363 w 363"/>
                <a:gd name="T15" fmla="*/ 362 h 362"/>
              </a:gdLst>
              <a:ahLst/>
              <a:cxnLst>
                <a:cxn ang="T8">
                  <a:pos x="T0" y="T1"/>
                </a:cxn>
                <a:cxn ang="T9">
                  <a:pos x="T2" y="T3"/>
                </a:cxn>
                <a:cxn ang="T10">
                  <a:pos x="T4" y="T5"/>
                </a:cxn>
                <a:cxn ang="T11">
                  <a:pos x="T6" y="T7"/>
                </a:cxn>
              </a:cxnLst>
              <a:rect l="T12" t="T13" r="T14" b="T15"/>
              <a:pathLst>
                <a:path w="363" h="362">
                  <a:moveTo>
                    <a:pt x="181" y="0"/>
                  </a:moveTo>
                  <a:lnTo>
                    <a:pt x="363" y="362"/>
                  </a:lnTo>
                  <a:lnTo>
                    <a:pt x="0" y="362"/>
                  </a:lnTo>
                  <a:lnTo>
                    <a:pt x="181"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4" name="Freeform 231">
              <a:extLst>
                <a:ext uri="{FF2B5EF4-FFF2-40B4-BE49-F238E27FC236}">
                  <a16:creationId xmlns:a16="http://schemas.microsoft.com/office/drawing/2014/main" id="{E81A7D81-A684-494F-8174-61E95201C617}"/>
                </a:ext>
              </a:extLst>
            </p:cNvPr>
            <p:cNvSpPr>
              <a:spLocks/>
            </p:cNvSpPr>
            <p:nvPr/>
          </p:nvSpPr>
          <p:spPr bwMode="auto">
            <a:xfrm>
              <a:off x="4886" y="1751"/>
              <a:ext cx="45" cy="45"/>
            </a:xfrm>
            <a:custGeom>
              <a:avLst/>
              <a:gdLst>
                <a:gd name="T0" fmla="*/ 0 w 363"/>
                <a:gd name="T1" fmla="*/ 0 h 362"/>
                <a:gd name="T2" fmla="*/ 0 w 363"/>
                <a:gd name="T3" fmla="*/ 0 h 362"/>
                <a:gd name="T4" fmla="*/ 0 w 363"/>
                <a:gd name="T5" fmla="*/ 0 h 362"/>
                <a:gd name="T6" fmla="*/ 0 w 363"/>
                <a:gd name="T7" fmla="*/ 0 h 362"/>
                <a:gd name="T8" fmla="*/ 0 60000 65536"/>
                <a:gd name="T9" fmla="*/ 0 60000 65536"/>
                <a:gd name="T10" fmla="*/ 0 60000 65536"/>
                <a:gd name="T11" fmla="*/ 0 60000 65536"/>
                <a:gd name="T12" fmla="*/ 0 w 363"/>
                <a:gd name="T13" fmla="*/ 0 h 362"/>
                <a:gd name="T14" fmla="*/ 363 w 363"/>
                <a:gd name="T15" fmla="*/ 362 h 362"/>
              </a:gdLst>
              <a:ahLst/>
              <a:cxnLst>
                <a:cxn ang="T8">
                  <a:pos x="T0" y="T1"/>
                </a:cxn>
                <a:cxn ang="T9">
                  <a:pos x="T2" y="T3"/>
                </a:cxn>
                <a:cxn ang="T10">
                  <a:pos x="T4" y="T5"/>
                </a:cxn>
                <a:cxn ang="T11">
                  <a:pos x="T6" y="T7"/>
                </a:cxn>
              </a:cxnLst>
              <a:rect l="T12" t="T13" r="T14" b="T15"/>
              <a:pathLst>
                <a:path w="363" h="362">
                  <a:moveTo>
                    <a:pt x="181" y="362"/>
                  </a:moveTo>
                  <a:lnTo>
                    <a:pt x="363" y="0"/>
                  </a:lnTo>
                  <a:lnTo>
                    <a:pt x="0" y="0"/>
                  </a:lnTo>
                  <a:lnTo>
                    <a:pt x="181" y="36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5" name="Rectangle 232">
              <a:extLst>
                <a:ext uri="{FF2B5EF4-FFF2-40B4-BE49-F238E27FC236}">
                  <a16:creationId xmlns:a16="http://schemas.microsoft.com/office/drawing/2014/main" id="{17812532-EDB0-447F-B5EA-91F85D798819}"/>
                </a:ext>
              </a:extLst>
            </p:cNvPr>
            <p:cNvSpPr>
              <a:spLocks noChangeArrowheads="1"/>
            </p:cNvSpPr>
            <p:nvPr/>
          </p:nvSpPr>
          <p:spPr bwMode="auto">
            <a:xfrm>
              <a:off x="4986" y="1641"/>
              <a:ext cx="70"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r>
                <a:rPr lang="en-US" altLang="zh-CN" sz="1700" b="0" i="1">
                  <a:solidFill>
                    <a:srgbClr val="1F1A17"/>
                  </a:solidFill>
                  <a:latin typeface="Times New Roman" panose="02020603050405020304" pitchFamily="18" charset="0"/>
                  <a:ea typeface="宋体" panose="02010600030101010101" pitchFamily="2" charset="-122"/>
                </a:rPr>
                <a:t>h</a:t>
              </a:r>
              <a:endParaRPr lang="en-US" altLang="zh-CN" sz="1800" b="0">
                <a:solidFill>
                  <a:schemeClr val="tx1"/>
                </a:solidFill>
                <a:latin typeface="Arial" panose="020B0604020202020204" pitchFamily="34" charset="0"/>
                <a:ea typeface="宋体" panose="02010600030101010101" pitchFamily="2" charset="-122"/>
              </a:endParaRPr>
            </a:p>
          </p:txBody>
        </p:sp>
      </p:grpSp>
      <p:sp>
        <p:nvSpPr>
          <p:cNvPr id="609521" name="Text Box 241">
            <a:extLst>
              <a:ext uri="{FF2B5EF4-FFF2-40B4-BE49-F238E27FC236}">
                <a16:creationId xmlns:a16="http://schemas.microsoft.com/office/drawing/2014/main" id="{B6A194AD-84C0-4657-8297-36C7E7369AD7}"/>
              </a:ext>
            </a:extLst>
          </p:cNvPr>
          <p:cNvSpPr txBox="1">
            <a:spLocks noChangeArrowheads="1"/>
          </p:cNvSpPr>
          <p:nvPr/>
        </p:nvSpPr>
        <p:spPr bwMode="auto">
          <a:xfrm>
            <a:off x="468313" y="908050"/>
            <a:ext cx="48244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sz="2800">
                <a:solidFill>
                  <a:srgbClr val="FFFF00"/>
                </a:solidFill>
                <a:latin typeface="Times New Roman" panose="02020603050405020304" pitchFamily="18" charset="0"/>
                <a:ea typeface="黑体" panose="02010609060101010101" pitchFamily="49" charset="-122"/>
              </a:rPr>
              <a:t>测量装置：</a:t>
            </a:r>
          </a:p>
        </p:txBody>
      </p:sp>
      <p:sp>
        <p:nvSpPr>
          <p:cNvPr id="609522" name="Text Box 242">
            <a:extLst>
              <a:ext uri="{FF2B5EF4-FFF2-40B4-BE49-F238E27FC236}">
                <a16:creationId xmlns:a16="http://schemas.microsoft.com/office/drawing/2014/main" id="{2CBC0511-3186-4A54-B0AE-34B6CB9C2F82}"/>
              </a:ext>
            </a:extLst>
          </p:cNvPr>
          <p:cNvSpPr txBox="1">
            <a:spLocks noChangeArrowheads="1"/>
          </p:cNvSpPr>
          <p:nvPr/>
        </p:nvSpPr>
        <p:spPr bwMode="auto">
          <a:xfrm>
            <a:off x="468313" y="1628775"/>
            <a:ext cx="67675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sz="2800">
                <a:solidFill>
                  <a:srgbClr val="66FFFF"/>
                </a:solidFill>
                <a:latin typeface="Times New Roman" panose="02020603050405020304" pitchFamily="18" charset="0"/>
                <a:ea typeface="黑体" panose="02010609060101010101" pitchFamily="49" charset="-122"/>
              </a:rPr>
              <a:t>测量数据：</a:t>
            </a:r>
            <a:r>
              <a:rPr kumimoji="1" lang="zh-CN" altLang="en-US" sz="2800">
                <a:solidFill>
                  <a:srgbClr val="FFFF00"/>
                </a:solidFill>
                <a:latin typeface="Times New Roman" panose="02020603050405020304" pitchFamily="18" charset="0"/>
                <a:ea typeface="黑体" panose="02010609060101010101" pitchFamily="49" charset="-122"/>
              </a:rPr>
              <a:t>流量</a:t>
            </a:r>
            <a:r>
              <a:rPr kumimoji="1" lang="en-US" altLang="zh-CN" sz="2800" i="1">
                <a:solidFill>
                  <a:srgbClr val="66FFFF"/>
                </a:solidFill>
                <a:latin typeface="Times New Roman" panose="02020603050405020304" pitchFamily="18" charset="0"/>
                <a:ea typeface="黑体" panose="02010609060101010101" pitchFamily="49" charset="-122"/>
              </a:rPr>
              <a:t>Q</a:t>
            </a:r>
            <a:r>
              <a:rPr kumimoji="1" lang="en-US" altLang="zh-CN" sz="2800" i="1" baseline="-25000">
                <a:solidFill>
                  <a:srgbClr val="66FFFF"/>
                </a:solidFill>
                <a:latin typeface="Book Antiqua" panose="02040602050305030304" pitchFamily="18" charset="0"/>
                <a:ea typeface="黑体" panose="02010609060101010101" pitchFamily="49" charset="-122"/>
              </a:rPr>
              <a:t>V</a:t>
            </a:r>
            <a:r>
              <a:rPr kumimoji="1" lang="zh-CN" altLang="en-US" sz="2800" baseline="-25000">
                <a:solidFill>
                  <a:srgbClr val="FFFF00"/>
                </a:solidFill>
                <a:latin typeface="Times New Roman" panose="02020603050405020304" pitchFamily="18" charset="0"/>
                <a:ea typeface="黑体" panose="02010609060101010101" pitchFamily="49" charset="-122"/>
              </a:rPr>
              <a:t>、</a:t>
            </a:r>
            <a:r>
              <a:rPr kumimoji="1" lang="zh-CN" altLang="en-US" sz="2800">
                <a:solidFill>
                  <a:srgbClr val="FFFF00"/>
                </a:solidFill>
                <a:latin typeface="Times New Roman" panose="02020603050405020304" pitchFamily="18" charset="0"/>
                <a:ea typeface="黑体" panose="02010609060101010101" pitchFamily="49" charset="-122"/>
              </a:rPr>
              <a:t>管径 </a:t>
            </a:r>
            <a:r>
              <a:rPr kumimoji="1" lang="en-US" altLang="zh-CN" sz="2800" i="1">
                <a:solidFill>
                  <a:srgbClr val="66FFFF"/>
                </a:solidFill>
                <a:latin typeface="Times New Roman" panose="02020603050405020304" pitchFamily="18" charset="0"/>
                <a:ea typeface="黑体" panose="02010609060101010101" pitchFamily="49" charset="-122"/>
              </a:rPr>
              <a:t>R </a:t>
            </a:r>
            <a:r>
              <a:rPr kumimoji="1" lang="zh-CN" altLang="en-US" sz="2800">
                <a:latin typeface="Times New Roman" panose="02020603050405020304" pitchFamily="18" charset="0"/>
                <a:ea typeface="黑体" panose="02010609060101010101" pitchFamily="49" charset="-122"/>
              </a:rPr>
              <a:t>及</a:t>
            </a:r>
            <a:r>
              <a:rPr kumimoji="1" lang="zh-CN" altLang="en-US" sz="2800" i="1">
                <a:solidFill>
                  <a:srgbClr val="00CCFF"/>
                </a:solidFill>
                <a:latin typeface="Times New Roman" panose="02020603050405020304" pitchFamily="18" charset="0"/>
                <a:ea typeface="黑体" panose="02010609060101010101" pitchFamily="49" charset="-122"/>
              </a:rPr>
              <a:t> </a:t>
            </a:r>
            <a:r>
              <a:rPr kumimoji="1" lang="en-US" altLang="zh-CN" sz="2800" i="1">
                <a:solidFill>
                  <a:srgbClr val="66FFFF"/>
                </a:solidFill>
                <a:latin typeface="Times New Roman" panose="02020603050405020304" pitchFamily="18" charset="0"/>
                <a:ea typeface="黑体" panose="02010609060101010101" pitchFamily="49" charset="-122"/>
              </a:rPr>
              <a:t>l</a:t>
            </a:r>
            <a:r>
              <a:rPr kumimoji="1" lang="en-US" altLang="zh-CN" sz="2800" i="1">
                <a:solidFill>
                  <a:srgbClr val="00CCFF"/>
                </a:solidFill>
                <a:latin typeface="Times New Roman" panose="02020603050405020304" pitchFamily="18" charset="0"/>
                <a:ea typeface="黑体" panose="02010609060101010101" pitchFamily="49" charset="-122"/>
              </a:rPr>
              <a:t> </a:t>
            </a:r>
            <a:r>
              <a:rPr kumimoji="1" lang="zh-CN" altLang="en-US" sz="2800">
                <a:latin typeface="Times New Roman" panose="02020603050405020304" pitchFamily="18" charset="0"/>
                <a:ea typeface="黑体" panose="02010609060101010101" pitchFamily="49" charset="-122"/>
              </a:rPr>
              <a:t>和</a:t>
            </a:r>
            <a:r>
              <a:rPr kumimoji="1" lang="en-US" altLang="zh-CN" sz="2800" i="1">
                <a:solidFill>
                  <a:srgbClr val="66FFFF"/>
                </a:solidFill>
                <a:latin typeface="Times New Roman" panose="02020603050405020304" pitchFamily="18" charset="0"/>
                <a:ea typeface="黑体" panose="02010609060101010101" pitchFamily="49" charset="-122"/>
              </a:rPr>
              <a:t>h</a:t>
            </a:r>
          </a:p>
        </p:txBody>
      </p:sp>
      <p:graphicFrame>
        <p:nvGraphicFramePr>
          <p:cNvPr id="609523" name="Object 243">
            <a:extLst>
              <a:ext uri="{FF2B5EF4-FFF2-40B4-BE49-F238E27FC236}">
                <a16:creationId xmlns:a16="http://schemas.microsoft.com/office/drawing/2014/main" id="{F188EFAF-5ED6-4AEB-B118-AFC32332120E}"/>
              </a:ext>
            </a:extLst>
          </p:cNvPr>
          <p:cNvGraphicFramePr>
            <a:graphicFrameLocks noChangeAspect="1"/>
          </p:cNvGraphicFramePr>
          <p:nvPr/>
        </p:nvGraphicFramePr>
        <p:xfrm>
          <a:off x="1116013" y="2636838"/>
          <a:ext cx="1944687" cy="1047750"/>
        </p:xfrm>
        <a:graphic>
          <a:graphicData uri="http://schemas.openxmlformats.org/presentationml/2006/ole">
            <mc:AlternateContent xmlns:mc="http://schemas.openxmlformats.org/markup-compatibility/2006">
              <mc:Choice xmlns:v="urn:schemas-microsoft-com:vml" Requires="v">
                <p:oleObj spid="_x0000_s27901" name="公式" r:id="rId3" imgW="1371476" imgH="800017" progId="Equation.3">
                  <p:embed/>
                </p:oleObj>
              </mc:Choice>
              <mc:Fallback>
                <p:oleObj name="公式" r:id="rId3" imgW="1371476" imgH="800017" progId="Equation.3">
                  <p:embed/>
                  <p:pic>
                    <p:nvPicPr>
                      <p:cNvPr id="0" name="Object 2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2636838"/>
                        <a:ext cx="1944687" cy="104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9524" name="Object 244">
            <a:extLst>
              <a:ext uri="{FF2B5EF4-FFF2-40B4-BE49-F238E27FC236}">
                <a16:creationId xmlns:a16="http://schemas.microsoft.com/office/drawing/2014/main" id="{E8B43E83-452B-4F1D-8EFA-0F69555FD3D9}"/>
              </a:ext>
            </a:extLst>
          </p:cNvPr>
          <p:cNvGraphicFramePr>
            <a:graphicFrameLocks noChangeAspect="1"/>
          </p:cNvGraphicFramePr>
          <p:nvPr/>
        </p:nvGraphicFramePr>
        <p:xfrm>
          <a:off x="1187450" y="4087813"/>
          <a:ext cx="1549400" cy="412750"/>
        </p:xfrm>
        <a:graphic>
          <a:graphicData uri="http://schemas.openxmlformats.org/presentationml/2006/ole">
            <mc:AlternateContent xmlns:mc="http://schemas.openxmlformats.org/markup-compatibility/2006">
              <mc:Choice xmlns:v="urn:schemas-microsoft-com:vml" Requires="v">
                <p:oleObj spid="_x0000_s27902" name="公式" r:id="rId5" imgW="1143062" imgH="304745" progId="Equation.3">
                  <p:embed/>
                </p:oleObj>
              </mc:Choice>
              <mc:Fallback>
                <p:oleObj name="公式" r:id="rId5" imgW="1143062" imgH="304745" progId="Equation.3">
                  <p:embed/>
                  <p:pic>
                    <p:nvPicPr>
                      <p:cNvPr id="0" name="Object 2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4087813"/>
                        <a:ext cx="1549400" cy="4127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12700">
                            <a:solidFill>
                              <a:srgbClr val="CC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9525" name="Object 245">
            <a:extLst>
              <a:ext uri="{FF2B5EF4-FFF2-40B4-BE49-F238E27FC236}">
                <a16:creationId xmlns:a16="http://schemas.microsoft.com/office/drawing/2014/main" id="{B1BE691B-536B-4E90-98FC-6674556353C4}"/>
              </a:ext>
            </a:extLst>
          </p:cNvPr>
          <p:cNvGraphicFramePr>
            <a:graphicFrameLocks noChangeAspect="1"/>
          </p:cNvGraphicFramePr>
          <p:nvPr/>
        </p:nvGraphicFramePr>
        <p:xfrm>
          <a:off x="1331913" y="4872038"/>
          <a:ext cx="2051050" cy="1004887"/>
        </p:xfrm>
        <a:graphic>
          <a:graphicData uri="http://schemas.openxmlformats.org/presentationml/2006/ole">
            <mc:AlternateContent xmlns:mc="http://schemas.openxmlformats.org/markup-compatibility/2006">
              <mc:Choice xmlns:v="urn:schemas-microsoft-com:vml" Requires="v">
                <p:oleObj spid="_x0000_s27903" name="公式" r:id="rId7" imgW="1508822" imgH="800017" progId="Equation.3">
                  <p:embed/>
                </p:oleObj>
              </mc:Choice>
              <mc:Fallback>
                <p:oleObj name="公式" r:id="rId7" imgW="1508822" imgH="800017" progId="Equation.3">
                  <p:embed/>
                  <p:pic>
                    <p:nvPicPr>
                      <p:cNvPr id="0" name="Object 2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4872038"/>
                        <a:ext cx="2051050" cy="1004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9521"/>
                                        </p:tgtEl>
                                        <p:attrNameLst>
                                          <p:attrName>style.visibility</p:attrName>
                                        </p:attrNameLst>
                                      </p:cBhvr>
                                      <p:to>
                                        <p:strVal val="visible"/>
                                      </p:to>
                                    </p:set>
                                    <p:animEffect transition="in" filter="wipe(left)">
                                      <p:cBhvr>
                                        <p:cTn id="7" dur="500"/>
                                        <p:tgtEl>
                                          <p:spTgt spid="6095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nodeType="afterGroup">
                            <p:stCondLst>
                              <p:cond delay="0"/>
                            </p:stCondLst>
                            <p:childTnLst>
                              <p:par>
                                <p:cTn id="13" presetID="4" presetClass="entr" presetSubtype="16" fill="hold" grpId="0" nodeType="afterEffect">
                                  <p:stCondLst>
                                    <p:cond delay="0"/>
                                  </p:stCondLst>
                                  <p:childTnLst>
                                    <p:set>
                                      <p:cBhvr>
                                        <p:cTn id="14" dur="1" fill="hold">
                                          <p:stCondLst>
                                            <p:cond delay="0"/>
                                          </p:stCondLst>
                                        </p:cTn>
                                        <p:tgtEl>
                                          <p:spTgt spid="609282"/>
                                        </p:tgtEl>
                                        <p:attrNameLst>
                                          <p:attrName>style.visibility</p:attrName>
                                        </p:attrNameLst>
                                      </p:cBhvr>
                                      <p:to>
                                        <p:strVal val="visible"/>
                                      </p:to>
                                    </p:set>
                                    <p:animEffect transition="in" filter="box(in)">
                                      <p:cBhvr>
                                        <p:cTn id="15" dur="500"/>
                                        <p:tgtEl>
                                          <p:spTgt spid="60928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09522"/>
                                        </p:tgtEl>
                                        <p:attrNameLst>
                                          <p:attrName>style.visibility</p:attrName>
                                        </p:attrNameLst>
                                      </p:cBhvr>
                                      <p:to>
                                        <p:strVal val="visible"/>
                                      </p:to>
                                    </p:set>
                                    <p:animEffect transition="in" filter="wipe(left)">
                                      <p:cBhvr>
                                        <p:cTn id="20" dur="500"/>
                                        <p:tgtEl>
                                          <p:spTgt spid="60952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609523"/>
                                        </p:tgtEl>
                                        <p:attrNameLst>
                                          <p:attrName>style.visibility</p:attrName>
                                        </p:attrNameLst>
                                      </p:cBhvr>
                                      <p:to>
                                        <p:strVal val="visible"/>
                                      </p:to>
                                    </p:set>
                                    <p:animEffect transition="in" filter="blinds(horizontal)">
                                      <p:cBhvr>
                                        <p:cTn id="25" dur="500"/>
                                        <p:tgtEl>
                                          <p:spTgt spid="60952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609524"/>
                                        </p:tgtEl>
                                        <p:attrNameLst>
                                          <p:attrName>style.visibility</p:attrName>
                                        </p:attrNameLst>
                                      </p:cBhvr>
                                      <p:to>
                                        <p:strVal val="visible"/>
                                      </p:to>
                                    </p:set>
                                    <p:animEffect transition="in" filter="blinds(horizontal)">
                                      <p:cBhvr>
                                        <p:cTn id="30" dur="500"/>
                                        <p:tgtEl>
                                          <p:spTgt spid="60952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609525"/>
                                        </p:tgtEl>
                                        <p:attrNameLst>
                                          <p:attrName>style.visibility</p:attrName>
                                        </p:attrNameLst>
                                      </p:cBhvr>
                                      <p:to>
                                        <p:strVal val="visible"/>
                                      </p:to>
                                    </p:set>
                                    <p:animEffect transition="in" filter="blinds(horizontal)">
                                      <p:cBhvr>
                                        <p:cTn id="35" dur="500"/>
                                        <p:tgtEl>
                                          <p:spTgt spid="609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282" grpId="0" animBg="1"/>
      <p:bldP spid="609521" grpId="0"/>
      <p:bldP spid="6095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a:extLst>
              <a:ext uri="{FF2B5EF4-FFF2-40B4-BE49-F238E27FC236}">
                <a16:creationId xmlns:a16="http://schemas.microsoft.com/office/drawing/2014/main" id="{E96F9309-3B45-451C-B588-F0D657827A66}"/>
              </a:ext>
            </a:extLst>
          </p:cNvPr>
          <p:cNvSpPr>
            <a:spLocks noChangeArrowheads="1"/>
          </p:cNvSpPr>
          <p:nvPr/>
        </p:nvSpPr>
        <p:spPr bwMode="auto">
          <a:xfrm>
            <a:off x="5962650" y="2879725"/>
            <a:ext cx="3038475" cy="3717925"/>
          </a:xfrm>
          <a:prstGeom prst="rect">
            <a:avLst/>
          </a:prstGeom>
          <a:solidFill>
            <a:schemeClr val="bg1"/>
          </a:solidFill>
          <a:ln w="9525">
            <a:solidFill>
              <a:schemeClr val="tx1"/>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lang="zh-CN" altLang="zh-CN" sz="1800" b="0">
              <a:solidFill>
                <a:schemeClr val="tx1"/>
              </a:solidFill>
              <a:latin typeface="Arial" panose="020B0604020202020204" pitchFamily="34" charset="0"/>
              <a:ea typeface="宋体" panose="02010600030101010101" pitchFamily="2" charset="-122"/>
            </a:endParaRPr>
          </a:p>
        </p:txBody>
      </p:sp>
      <p:sp>
        <p:nvSpPr>
          <p:cNvPr id="28675" name="Text Box 3">
            <a:extLst>
              <a:ext uri="{FF2B5EF4-FFF2-40B4-BE49-F238E27FC236}">
                <a16:creationId xmlns:a16="http://schemas.microsoft.com/office/drawing/2014/main" id="{70D3800C-4B34-40FA-A040-4F5D4D941DF2}"/>
              </a:ext>
            </a:extLst>
          </p:cNvPr>
          <p:cNvSpPr txBox="1">
            <a:spLocks noChangeArrowheads="1"/>
          </p:cNvSpPr>
          <p:nvPr/>
        </p:nvSpPr>
        <p:spPr bwMode="auto">
          <a:xfrm>
            <a:off x="34925" y="115888"/>
            <a:ext cx="1800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sz="2800">
                <a:solidFill>
                  <a:srgbClr val="66FFFF"/>
                </a:solidFill>
                <a:latin typeface="Times New Roman" panose="02020603050405020304" pitchFamily="18" charset="0"/>
                <a:ea typeface="黑体" panose="02010609060101010101" pitchFamily="49" charset="-122"/>
              </a:rPr>
              <a:t>证明</a:t>
            </a:r>
          </a:p>
        </p:txBody>
      </p:sp>
      <p:graphicFrame>
        <p:nvGraphicFramePr>
          <p:cNvPr id="610308" name="Object 4">
            <a:extLst>
              <a:ext uri="{FF2B5EF4-FFF2-40B4-BE49-F238E27FC236}">
                <a16:creationId xmlns:a16="http://schemas.microsoft.com/office/drawing/2014/main" id="{464CA332-6A2A-4F48-9102-AE4EB677F6C5}"/>
              </a:ext>
            </a:extLst>
          </p:cNvPr>
          <p:cNvGraphicFramePr>
            <a:graphicFrameLocks noChangeAspect="1"/>
          </p:cNvGraphicFramePr>
          <p:nvPr/>
        </p:nvGraphicFramePr>
        <p:xfrm>
          <a:off x="1225550" y="44450"/>
          <a:ext cx="2159000" cy="787400"/>
        </p:xfrm>
        <a:graphic>
          <a:graphicData uri="http://schemas.openxmlformats.org/presentationml/2006/ole">
            <mc:AlternateContent xmlns:mc="http://schemas.openxmlformats.org/markup-compatibility/2006">
              <mc:Choice xmlns:v="urn:schemas-microsoft-com:vml" Requires="v">
                <p:oleObj spid="_x0000_s28858" name="公式" r:id="rId4" imgW="2118422" imgH="746649" progId="Equation.3">
                  <p:embed/>
                </p:oleObj>
              </mc:Choice>
              <mc:Fallback>
                <p:oleObj name="公式" r:id="rId4" imgW="2118422" imgH="746649"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5550" y="44450"/>
                        <a:ext cx="2159000" cy="7874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0309" name="Rectangle 5">
            <a:extLst>
              <a:ext uri="{FF2B5EF4-FFF2-40B4-BE49-F238E27FC236}">
                <a16:creationId xmlns:a16="http://schemas.microsoft.com/office/drawing/2014/main" id="{EA998765-9A9B-46F4-AA4B-839D2F7AB1E7}"/>
              </a:ext>
            </a:extLst>
          </p:cNvPr>
          <p:cNvSpPr>
            <a:spLocks noChangeArrowheads="1"/>
          </p:cNvSpPr>
          <p:nvPr/>
        </p:nvSpPr>
        <p:spPr bwMode="auto">
          <a:xfrm>
            <a:off x="4697413" y="215900"/>
            <a:ext cx="4446587" cy="2443163"/>
          </a:xfrm>
          <a:prstGeom prst="rect">
            <a:avLst/>
          </a:prstGeom>
          <a:solidFill>
            <a:schemeClr val="bg1"/>
          </a:solidFill>
          <a:ln w="9525">
            <a:solidFill>
              <a:schemeClr val="tx1"/>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lang="zh-CN" altLang="zh-CN" sz="1800" b="0">
              <a:solidFill>
                <a:schemeClr val="tx1"/>
              </a:solidFill>
              <a:latin typeface="Arial" panose="020B0604020202020204" pitchFamily="34" charset="0"/>
              <a:ea typeface="宋体" panose="02010600030101010101" pitchFamily="2" charset="-122"/>
            </a:endParaRPr>
          </a:p>
        </p:txBody>
      </p:sp>
      <p:grpSp>
        <p:nvGrpSpPr>
          <p:cNvPr id="2" name="Group 6">
            <a:extLst>
              <a:ext uri="{FF2B5EF4-FFF2-40B4-BE49-F238E27FC236}">
                <a16:creationId xmlns:a16="http://schemas.microsoft.com/office/drawing/2014/main" id="{38D040B3-AE0C-413D-8904-5FFCC8E34FD4}"/>
              </a:ext>
            </a:extLst>
          </p:cNvPr>
          <p:cNvGrpSpPr>
            <a:grpSpLocks/>
          </p:cNvGrpSpPr>
          <p:nvPr/>
        </p:nvGrpSpPr>
        <p:grpSpPr bwMode="auto">
          <a:xfrm>
            <a:off x="5368925" y="860425"/>
            <a:ext cx="3046413" cy="1296988"/>
            <a:chOff x="3288" y="1661"/>
            <a:chExt cx="1919" cy="817"/>
          </a:xfrm>
        </p:grpSpPr>
        <p:sp>
          <p:nvSpPr>
            <p:cNvPr id="28741" name="Rectangle 7" descr="轮廓式菱形">
              <a:extLst>
                <a:ext uri="{FF2B5EF4-FFF2-40B4-BE49-F238E27FC236}">
                  <a16:creationId xmlns:a16="http://schemas.microsoft.com/office/drawing/2014/main" id="{D366E69B-64E1-455C-AA66-CCDCE61FB08C}"/>
                </a:ext>
              </a:extLst>
            </p:cNvPr>
            <p:cNvSpPr>
              <a:spLocks noChangeArrowheads="1"/>
            </p:cNvSpPr>
            <p:nvPr/>
          </p:nvSpPr>
          <p:spPr bwMode="auto">
            <a:xfrm>
              <a:off x="3288" y="1661"/>
              <a:ext cx="1919" cy="91"/>
            </a:xfrm>
            <a:prstGeom prst="rect">
              <a:avLst/>
            </a:prstGeom>
            <a:blipFill dpi="0" rotWithShape="0">
              <a:blip r:embed="rId6"/>
              <a:srcRect/>
              <a:tile tx="0" ty="0" sx="100000" sy="100000" flip="none" algn="tl"/>
            </a:blipFill>
            <a:ln w="12700">
              <a:solidFill>
                <a:schemeClr val="tx1"/>
              </a:solidFill>
              <a:miter lim="800000"/>
              <a:headEnd type="none" w="sm" len="sm"/>
              <a:tailEnd type="none" w="sm" len="sm"/>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8742" name="Rectangle 8" descr="轮廓式菱形">
              <a:extLst>
                <a:ext uri="{FF2B5EF4-FFF2-40B4-BE49-F238E27FC236}">
                  <a16:creationId xmlns:a16="http://schemas.microsoft.com/office/drawing/2014/main" id="{F3C40642-D6DB-4D5D-A511-C5812051E4F5}"/>
                </a:ext>
              </a:extLst>
            </p:cNvPr>
            <p:cNvSpPr>
              <a:spLocks noChangeArrowheads="1"/>
            </p:cNvSpPr>
            <p:nvPr/>
          </p:nvSpPr>
          <p:spPr bwMode="auto">
            <a:xfrm>
              <a:off x="3288" y="2387"/>
              <a:ext cx="1919" cy="91"/>
            </a:xfrm>
            <a:prstGeom prst="rect">
              <a:avLst/>
            </a:prstGeom>
            <a:blipFill dpi="0" rotWithShape="0">
              <a:blip r:embed="rId6"/>
              <a:srcRect/>
              <a:tile tx="0" ty="0" sx="100000" sy="100000" flip="none" algn="tl"/>
            </a:blipFill>
            <a:ln w="12700">
              <a:solidFill>
                <a:schemeClr val="tx1"/>
              </a:solidFill>
              <a:miter lim="800000"/>
              <a:headEnd type="none" w="sm" len="sm"/>
              <a:tailEnd type="none" w="sm" len="sm"/>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8743" name="Rectangle 9" descr="上对角虚线">
              <a:extLst>
                <a:ext uri="{FF2B5EF4-FFF2-40B4-BE49-F238E27FC236}">
                  <a16:creationId xmlns:a16="http://schemas.microsoft.com/office/drawing/2014/main" id="{EC5D3897-5EAF-4ADF-8190-281876D50043}"/>
                </a:ext>
              </a:extLst>
            </p:cNvPr>
            <p:cNvSpPr>
              <a:spLocks noChangeArrowheads="1"/>
            </p:cNvSpPr>
            <p:nvPr/>
          </p:nvSpPr>
          <p:spPr bwMode="auto">
            <a:xfrm>
              <a:off x="3288" y="1752"/>
              <a:ext cx="1919" cy="635"/>
            </a:xfrm>
            <a:prstGeom prst="rect">
              <a:avLst/>
            </a:prstGeom>
            <a:blipFill dpi="0" rotWithShape="0">
              <a:blip r:embed="rId7"/>
              <a:srcRect/>
              <a:tile tx="0" ty="0" sx="100000" sy="100000" flip="none" algn="tl"/>
            </a:blip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kumimoji="1" lang="zh-CN" altLang="zh-CN" sz="3200">
                <a:solidFill>
                  <a:srgbClr val="FF3300"/>
                </a:solidFill>
                <a:latin typeface="Times New Roman" panose="02020603050405020304" pitchFamily="18" charset="0"/>
                <a:ea typeface="黑体" panose="02010609060101010101" pitchFamily="49" charset="-122"/>
              </a:endParaRPr>
            </a:p>
          </p:txBody>
        </p:sp>
        <p:sp>
          <p:nvSpPr>
            <p:cNvPr id="28744" name="Line 10">
              <a:extLst>
                <a:ext uri="{FF2B5EF4-FFF2-40B4-BE49-F238E27FC236}">
                  <a16:creationId xmlns:a16="http://schemas.microsoft.com/office/drawing/2014/main" id="{4BD2A21F-45F4-46CF-B2F7-8E9975F40651}"/>
                </a:ext>
              </a:extLst>
            </p:cNvPr>
            <p:cNvSpPr>
              <a:spLocks noChangeShapeType="1"/>
            </p:cNvSpPr>
            <p:nvPr/>
          </p:nvSpPr>
          <p:spPr bwMode="auto">
            <a:xfrm>
              <a:off x="3923" y="2010"/>
              <a:ext cx="590"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45" name="Line 11">
              <a:extLst>
                <a:ext uri="{FF2B5EF4-FFF2-40B4-BE49-F238E27FC236}">
                  <a16:creationId xmlns:a16="http://schemas.microsoft.com/office/drawing/2014/main" id="{87510F90-297A-41A5-B873-7C3B4D7B3DAE}"/>
                </a:ext>
              </a:extLst>
            </p:cNvPr>
            <p:cNvSpPr>
              <a:spLocks noChangeShapeType="1"/>
            </p:cNvSpPr>
            <p:nvPr/>
          </p:nvSpPr>
          <p:spPr bwMode="auto">
            <a:xfrm>
              <a:off x="3923" y="2128"/>
              <a:ext cx="590"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46" name="Line 12">
              <a:extLst>
                <a:ext uri="{FF2B5EF4-FFF2-40B4-BE49-F238E27FC236}">
                  <a16:creationId xmlns:a16="http://schemas.microsoft.com/office/drawing/2014/main" id="{65E614A1-EE89-4DF4-B957-A14FF43852B4}"/>
                </a:ext>
              </a:extLst>
            </p:cNvPr>
            <p:cNvSpPr>
              <a:spLocks noChangeShapeType="1"/>
            </p:cNvSpPr>
            <p:nvPr/>
          </p:nvSpPr>
          <p:spPr bwMode="auto">
            <a:xfrm>
              <a:off x="3923" y="2228"/>
              <a:ext cx="454"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47" name="Line 13">
              <a:extLst>
                <a:ext uri="{FF2B5EF4-FFF2-40B4-BE49-F238E27FC236}">
                  <a16:creationId xmlns:a16="http://schemas.microsoft.com/office/drawing/2014/main" id="{A5CD8CF3-B232-429E-ADF4-2DC4331F7CA5}"/>
                </a:ext>
              </a:extLst>
            </p:cNvPr>
            <p:cNvSpPr>
              <a:spLocks noChangeShapeType="1"/>
            </p:cNvSpPr>
            <p:nvPr/>
          </p:nvSpPr>
          <p:spPr bwMode="auto">
            <a:xfrm>
              <a:off x="3923" y="1908"/>
              <a:ext cx="454"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48" name="Line 14">
              <a:extLst>
                <a:ext uri="{FF2B5EF4-FFF2-40B4-BE49-F238E27FC236}">
                  <a16:creationId xmlns:a16="http://schemas.microsoft.com/office/drawing/2014/main" id="{C60C4F25-1128-4B22-98BF-B807EB27FAE8}"/>
                </a:ext>
              </a:extLst>
            </p:cNvPr>
            <p:cNvSpPr>
              <a:spLocks noChangeShapeType="1"/>
            </p:cNvSpPr>
            <p:nvPr/>
          </p:nvSpPr>
          <p:spPr bwMode="auto">
            <a:xfrm>
              <a:off x="3923" y="1847"/>
              <a:ext cx="318"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49" name="Line 15">
              <a:extLst>
                <a:ext uri="{FF2B5EF4-FFF2-40B4-BE49-F238E27FC236}">
                  <a16:creationId xmlns:a16="http://schemas.microsoft.com/office/drawing/2014/main" id="{51FF28C9-A382-4369-A24E-77A36660341B}"/>
                </a:ext>
              </a:extLst>
            </p:cNvPr>
            <p:cNvSpPr>
              <a:spLocks noChangeShapeType="1"/>
            </p:cNvSpPr>
            <p:nvPr/>
          </p:nvSpPr>
          <p:spPr bwMode="auto">
            <a:xfrm>
              <a:off x="3923" y="2291"/>
              <a:ext cx="318"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0" name="Line 16">
              <a:extLst>
                <a:ext uri="{FF2B5EF4-FFF2-40B4-BE49-F238E27FC236}">
                  <a16:creationId xmlns:a16="http://schemas.microsoft.com/office/drawing/2014/main" id="{2601B8DF-4A48-4214-84CC-E8F554524EF0}"/>
                </a:ext>
              </a:extLst>
            </p:cNvPr>
            <p:cNvSpPr>
              <a:spLocks noChangeShapeType="1"/>
            </p:cNvSpPr>
            <p:nvPr/>
          </p:nvSpPr>
          <p:spPr bwMode="auto">
            <a:xfrm>
              <a:off x="3923" y="1797"/>
              <a:ext cx="142"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1" name="Line 17">
              <a:extLst>
                <a:ext uri="{FF2B5EF4-FFF2-40B4-BE49-F238E27FC236}">
                  <a16:creationId xmlns:a16="http://schemas.microsoft.com/office/drawing/2014/main" id="{FC4E6839-E9B1-40A1-BC48-E24E4A6A56F3}"/>
                </a:ext>
              </a:extLst>
            </p:cNvPr>
            <p:cNvSpPr>
              <a:spLocks noChangeShapeType="1"/>
            </p:cNvSpPr>
            <p:nvPr/>
          </p:nvSpPr>
          <p:spPr bwMode="auto">
            <a:xfrm>
              <a:off x="3923" y="2341"/>
              <a:ext cx="153"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2" name="Line 18" descr="瓦形">
              <a:extLst>
                <a:ext uri="{FF2B5EF4-FFF2-40B4-BE49-F238E27FC236}">
                  <a16:creationId xmlns:a16="http://schemas.microsoft.com/office/drawing/2014/main" id="{789F48C9-D8D6-49B8-B6FD-082DAD786587}"/>
                </a:ext>
              </a:extLst>
            </p:cNvPr>
            <p:cNvSpPr>
              <a:spLocks noChangeShapeType="1"/>
            </p:cNvSpPr>
            <p:nvPr/>
          </p:nvSpPr>
          <p:spPr bwMode="auto">
            <a:xfrm>
              <a:off x="3288" y="2069"/>
              <a:ext cx="1905" cy="0"/>
            </a:xfrm>
            <a:prstGeom prst="line">
              <a:avLst/>
            </a:prstGeom>
            <a:noFill/>
            <a:ln w="28575">
              <a:solidFill>
                <a:srgbClr val="00CCFF"/>
              </a:solidFill>
              <a:prstDash val="dash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3" name="Line 19">
              <a:extLst>
                <a:ext uri="{FF2B5EF4-FFF2-40B4-BE49-F238E27FC236}">
                  <a16:creationId xmlns:a16="http://schemas.microsoft.com/office/drawing/2014/main" id="{7D7E4995-49E9-4EF2-A4F8-79EED167B6F0}"/>
                </a:ext>
              </a:extLst>
            </p:cNvPr>
            <p:cNvSpPr>
              <a:spLocks noChangeShapeType="1"/>
            </p:cNvSpPr>
            <p:nvPr/>
          </p:nvSpPr>
          <p:spPr bwMode="auto">
            <a:xfrm>
              <a:off x="3923" y="1958"/>
              <a:ext cx="545"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4" name="Line 20">
              <a:extLst>
                <a:ext uri="{FF2B5EF4-FFF2-40B4-BE49-F238E27FC236}">
                  <a16:creationId xmlns:a16="http://schemas.microsoft.com/office/drawing/2014/main" id="{BB0DED29-6C57-4FBF-8A77-104C11B5EF0C}"/>
                </a:ext>
              </a:extLst>
            </p:cNvPr>
            <p:cNvSpPr>
              <a:spLocks noChangeShapeType="1"/>
            </p:cNvSpPr>
            <p:nvPr/>
          </p:nvSpPr>
          <p:spPr bwMode="auto">
            <a:xfrm>
              <a:off x="3923" y="2174"/>
              <a:ext cx="545"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755" name="Line 21">
              <a:extLst>
                <a:ext uri="{FF2B5EF4-FFF2-40B4-BE49-F238E27FC236}">
                  <a16:creationId xmlns:a16="http://schemas.microsoft.com/office/drawing/2014/main" id="{8CC8AF74-647B-4B7A-8A91-38FA89A781B8}"/>
                </a:ext>
              </a:extLst>
            </p:cNvPr>
            <p:cNvSpPr>
              <a:spLocks noChangeShapeType="1"/>
            </p:cNvSpPr>
            <p:nvPr/>
          </p:nvSpPr>
          <p:spPr bwMode="auto">
            <a:xfrm flipV="1">
              <a:off x="3424" y="1752"/>
              <a:ext cx="0" cy="317"/>
            </a:xfrm>
            <a:prstGeom prst="line">
              <a:avLst/>
            </a:prstGeom>
            <a:noFill/>
            <a:ln w="19050">
              <a:solidFill>
                <a:schemeClr val="tx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8756" name="Object 22">
              <a:extLst>
                <a:ext uri="{FF2B5EF4-FFF2-40B4-BE49-F238E27FC236}">
                  <a16:creationId xmlns:a16="http://schemas.microsoft.com/office/drawing/2014/main" id="{8CF3DD6A-696A-4A32-BB71-1351EEDA2210}"/>
                </a:ext>
              </a:extLst>
            </p:cNvPr>
            <p:cNvGraphicFramePr>
              <a:graphicFrameLocks noChangeAspect="1"/>
            </p:cNvGraphicFramePr>
            <p:nvPr/>
          </p:nvGraphicFramePr>
          <p:xfrm>
            <a:off x="3424" y="1797"/>
            <a:ext cx="168" cy="182"/>
          </p:xfrm>
          <a:graphic>
            <a:graphicData uri="http://schemas.openxmlformats.org/presentationml/2006/ole">
              <mc:AlternateContent xmlns:mc="http://schemas.openxmlformats.org/markup-compatibility/2006">
                <mc:Choice xmlns:v="urn:schemas-microsoft-com:vml" Requires="v">
                  <p:oleObj spid="_x0000_s28859" name="公式" r:id="rId8" imgW="114456" imgH="129679" progId="Equation.3">
                    <p:embed/>
                  </p:oleObj>
                </mc:Choice>
                <mc:Fallback>
                  <p:oleObj name="公式" r:id="rId8" imgW="114456" imgH="129679" progId="Equation.3">
                    <p:embed/>
                    <p:pic>
                      <p:nvPicPr>
                        <p:cNvPr id="0"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4" y="1797"/>
                          <a:ext cx="168"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57" name="Line 23">
              <a:extLst>
                <a:ext uri="{FF2B5EF4-FFF2-40B4-BE49-F238E27FC236}">
                  <a16:creationId xmlns:a16="http://schemas.microsoft.com/office/drawing/2014/main" id="{654151FE-DD4E-4C14-83D0-F20B147533E4}"/>
                </a:ext>
              </a:extLst>
            </p:cNvPr>
            <p:cNvSpPr>
              <a:spLocks noChangeShapeType="1"/>
            </p:cNvSpPr>
            <p:nvPr/>
          </p:nvSpPr>
          <p:spPr bwMode="auto">
            <a:xfrm>
              <a:off x="3923" y="2069"/>
              <a:ext cx="604" cy="0"/>
            </a:xfrm>
            <a:prstGeom prst="line">
              <a:avLst/>
            </a:prstGeom>
            <a:noFill/>
            <a:ln w="19050">
              <a:solidFill>
                <a:srgbClr val="0000FF"/>
              </a:solidFill>
              <a:round/>
              <a:headEnd type="none" w="sm" len="sm"/>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24">
            <a:extLst>
              <a:ext uri="{FF2B5EF4-FFF2-40B4-BE49-F238E27FC236}">
                <a16:creationId xmlns:a16="http://schemas.microsoft.com/office/drawing/2014/main" id="{47E5817C-35C3-4618-B49E-257AA3D9356D}"/>
              </a:ext>
            </a:extLst>
          </p:cNvPr>
          <p:cNvGrpSpPr>
            <a:grpSpLocks/>
          </p:cNvGrpSpPr>
          <p:nvPr/>
        </p:nvGrpSpPr>
        <p:grpSpPr bwMode="auto">
          <a:xfrm>
            <a:off x="4799013" y="1395413"/>
            <a:ext cx="4217987" cy="584200"/>
            <a:chOff x="1633" y="3378"/>
            <a:chExt cx="2657" cy="368"/>
          </a:xfrm>
        </p:grpSpPr>
        <p:sp>
          <p:nvSpPr>
            <p:cNvPr id="28736" name="Line 25">
              <a:extLst>
                <a:ext uri="{FF2B5EF4-FFF2-40B4-BE49-F238E27FC236}">
                  <a16:creationId xmlns:a16="http://schemas.microsoft.com/office/drawing/2014/main" id="{EB599221-7565-4B2C-B5CC-CEEE8C1A7160}"/>
                </a:ext>
              </a:extLst>
            </p:cNvPr>
            <p:cNvSpPr>
              <a:spLocks noChangeShapeType="1"/>
            </p:cNvSpPr>
            <p:nvPr/>
          </p:nvSpPr>
          <p:spPr bwMode="auto">
            <a:xfrm flipH="1">
              <a:off x="3901" y="3449"/>
              <a:ext cx="318" cy="0"/>
            </a:xfrm>
            <a:prstGeom prst="line">
              <a:avLst/>
            </a:prstGeom>
            <a:noFill/>
            <a:ln w="2857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8737" name="Object 26">
              <a:extLst>
                <a:ext uri="{FF2B5EF4-FFF2-40B4-BE49-F238E27FC236}">
                  <a16:creationId xmlns:a16="http://schemas.microsoft.com/office/drawing/2014/main" id="{886D8AF4-0EE9-43D3-B682-D495DE07CE02}"/>
                </a:ext>
              </a:extLst>
            </p:cNvPr>
            <p:cNvGraphicFramePr>
              <a:graphicFrameLocks noChangeAspect="1"/>
            </p:cNvGraphicFramePr>
            <p:nvPr/>
          </p:nvGraphicFramePr>
          <p:xfrm>
            <a:off x="1668" y="3413"/>
            <a:ext cx="290" cy="333"/>
          </p:xfrm>
          <a:graphic>
            <a:graphicData uri="http://schemas.openxmlformats.org/presentationml/2006/ole">
              <mc:AlternateContent xmlns:mc="http://schemas.openxmlformats.org/markup-compatibility/2006">
                <mc:Choice xmlns:v="urn:schemas-microsoft-com:vml" Requires="v">
                  <p:oleObj spid="_x0000_s28860" name="公式" r:id="rId10" imgW="137347" imgH="175066" progId="Equation.3">
                    <p:embed/>
                  </p:oleObj>
                </mc:Choice>
                <mc:Fallback>
                  <p:oleObj name="公式" r:id="rId10" imgW="137347" imgH="175066" progId="Equation.3">
                    <p:embed/>
                    <p:pic>
                      <p:nvPicPr>
                        <p:cNvPr id="0" name="Object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68" y="3413"/>
                          <a:ext cx="290"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38" name="Object 27">
              <a:extLst>
                <a:ext uri="{FF2B5EF4-FFF2-40B4-BE49-F238E27FC236}">
                  <a16:creationId xmlns:a16="http://schemas.microsoft.com/office/drawing/2014/main" id="{1B4CCCAF-0322-4E27-A226-E03E4E64E9AF}"/>
                </a:ext>
              </a:extLst>
            </p:cNvPr>
            <p:cNvGraphicFramePr>
              <a:graphicFrameLocks noChangeAspect="1"/>
            </p:cNvGraphicFramePr>
            <p:nvPr/>
          </p:nvGraphicFramePr>
          <p:xfrm>
            <a:off x="3982" y="3378"/>
            <a:ext cx="308" cy="333"/>
          </p:xfrm>
          <a:graphic>
            <a:graphicData uri="http://schemas.openxmlformats.org/presentationml/2006/ole">
              <mc:AlternateContent xmlns:mc="http://schemas.openxmlformats.org/markup-compatibility/2006">
                <mc:Choice xmlns:v="urn:schemas-microsoft-com:vml" Requires="v">
                  <p:oleObj spid="_x0000_s28861" name="公式" r:id="rId12" imgW="152276" imgH="175066" progId="Equation.3">
                    <p:embed/>
                  </p:oleObj>
                </mc:Choice>
                <mc:Fallback>
                  <p:oleObj name="公式" r:id="rId12" imgW="152276" imgH="175066" progId="Equation.3">
                    <p:embed/>
                    <p:pic>
                      <p:nvPicPr>
                        <p:cNvPr id="0" name="Object 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82" y="3378"/>
                          <a:ext cx="308"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39" name="Line 28">
              <a:extLst>
                <a:ext uri="{FF2B5EF4-FFF2-40B4-BE49-F238E27FC236}">
                  <a16:creationId xmlns:a16="http://schemas.microsoft.com/office/drawing/2014/main" id="{C86DE8C4-B817-4491-850C-27FF9B6AF477}"/>
                </a:ext>
              </a:extLst>
            </p:cNvPr>
            <p:cNvSpPr>
              <a:spLocks noChangeShapeType="1"/>
            </p:cNvSpPr>
            <p:nvPr/>
          </p:nvSpPr>
          <p:spPr bwMode="auto">
            <a:xfrm>
              <a:off x="1996" y="3403"/>
              <a:ext cx="190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a:solidFill>
                    <a:srgbClr val="000000"/>
                  </a:solidFill>
                  <a:prstDash val="lgDashDot"/>
                  <a:round/>
                  <a:headEnd/>
                  <a:tailEnd/>
                </a14:hiddenLine>
              </a:ext>
            </a:extLst>
          </p:spPr>
          <p:txBody>
            <a:bodyPr/>
            <a:lstStyle/>
            <a:p>
              <a:endParaRPr lang="zh-CN" altLang="en-US"/>
            </a:p>
          </p:txBody>
        </p:sp>
        <p:sp>
          <p:nvSpPr>
            <p:cNvPr id="28740" name="Line 29">
              <a:extLst>
                <a:ext uri="{FF2B5EF4-FFF2-40B4-BE49-F238E27FC236}">
                  <a16:creationId xmlns:a16="http://schemas.microsoft.com/office/drawing/2014/main" id="{F4ED8872-A927-4147-BBD9-90888B4B83AC}"/>
                </a:ext>
              </a:extLst>
            </p:cNvPr>
            <p:cNvSpPr>
              <a:spLocks noChangeShapeType="1"/>
            </p:cNvSpPr>
            <p:nvPr/>
          </p:nvSpPr>
          <p:spPr bwMode="auto">
            <a:xfrm>
              <a:off x="1633" y="3449"/>
              <a:ext cx="318" cy="0"/>
            </a:xfrm>
            <a:prstGeom prst="line">
              <a:avLst/>
            </a:prstGeom>
            <a:noFill/>
            <a:ln w="2857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30">
            <a:extLst>
              <a:ext uri="{FF2B5EF4-FFF2-40B4-BE49-F238E27FC236}">
                <a16:creationId xmlns:a16="http://schemas.microsoft.com/office/drawing/2014/main" id="{E6D9B10A-E46B-4C48-A21F-6BB9137A184E}"/>
              </a:ext>
            </a:extLst>
          </p:cNvPr>
          <p:cNvGrpSpPr>
            <a:grpSpLocks/>
          </p:cNvGrpSpPr>
          <p:nvPr/>
        </p:nvGrpSpPr>
        <p:grpSpPr bwMode="auto">
          <a:xfrm>
            <a:off x="5362575" y="2230438"/>
            <a:ext cx="3055938" cy="398462"/>
            <a:chOff x="1996" y="3701"/>
            <a:chExt cx="1925" cy="251"/>
          </a:xfrm>
        </p:grpSpPr>
        <p:sp>
          <p:nvSpPr>
            <p:cNvPr id="28732" name="Freeform 31">
              <a:extLst>
                <a:ext uri="{FF2B5EF4-FFF2-40B4-BE49-F238E27FC236}">
                  <a16:creationId xmlns:a16="http://schemas.microsoft.com/office/drawing/2014/main" id="{DD936DED-5111-454F-8C51-847139957856}"/>
                </a:ext>
              </a:extLst>
            </p:cNvPr>
            <p:cNvSpPr>
              <a:spLocks/>
            </p:cNvSpPr>
            <p:nvPr/>
          </p:nvSpPr>
          <p:spPr bwMode="auto">
            <a:xfrm>
              <a:off x="1996" y="3812"/>
              <a:ext cx="1925" cy="2"/>
            </a:xfrm>
            <a:custGeom>
              <a:avLst/>
              <a:gdLst>
                <a:gd name="T0" fmla="*/ 0 w 1925"/>
                <a:gd name="T1" fmla="*/ 0 h 2"/>
                <a:gd name="T2" fmla="*/ 1925 w 1925"/>
                <a:gd name="T3" fmla="*/ 2 h 2"/>
                <a:gd name="T4" fmla="*/ 0 60000 65536"/>
                <a:gd name="T5" fmla="*/ 0 60000 65536"/>
                <a:gd name="T6" fmla="*/ 0 w 1925"/>
                <a:gd name="T7" fmla="*/ 0 h 2"/>
                <a:gd name="T8" fmla="*/ 1925 w 1925"/>
                <a:gd name="T9" fmla="*/ 2 h 2"/>
              </a:gdLst>
              <a:ahLst/>
              <a:cxnLst>
                <a:cxn ang="T4">
                  <a:pos x="T0" y="T1"/>
                </a:cxn>
                <a:cxn ang="T5">
                  <a:pos x="T2" y="T3"/>
                </a:cxn>
              </a:cxnLst>
              <a:rect l="T6" t="T7" r="T8" b="T9"/>
              <a:pathLst>
                <a:path w="1925" h="2">
                  <a:moveTo>
                    <a:pt x="0" y="0"/>
                  </a:moveTo>
                  <a:lnTo>
                    <a:pt x="1925" y="2"/>
                  </a:lnTo>
                </a:path>
              </a:pathLst>
            </a:custGeom>
            <a:noFill/>
            <a:ln w="9525">
              <a:solidFill>
                <a:srgbClr val="0000FF"/>
              </a:solidFill>
              <a:round/>
              <a:headEnd type="triangle" w="med" len="lg"/>
              <a:tailEnd type="triangle"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733" name="Line 32">
              <a:extLst>
                <a:ext uri="{FF2B5EF4-FFF2-40B4-BE49-F238E27FC236}">
                  <a16:creationId xmlns:a16="http://schemas.microsoft.com/office/drawing/2014/main" id="{277336D9-955C-4781-9C24-2250DC292B34}"/>
                </a:ext>
              </a:extLst>
            </p:cNvPr>
            <p:cNvSpPr>
              <a:spLocks noChangeShapeType="1"/>
            </p:cNvSpPr>
            <p:nvPr/>
          </p:nvSpPr>
          <p:spPr bwMode="auto">
            <a:xfrm>
              <a:off x="3917" y="3701"/>
              <a:ext cx="0" cy="136"/>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34" name="Line 33">
              <a:extLst>
                <a:ext uri="{FF2B5EF4-FFF2-40B4-BE49-F238E27FC236}">
                  <a16:creationId xmlns:a16="http://schemas.microsoft.com/office/drawing/2014/main" id="{4FDBF6B9-E7F5-4F41-A13E-75F60BA7FE4E}"/>
                </a:ext>
              </a:extLst>
            </p:cNvPr>
            <p:cNvSpPr>
              <a:spLocks noChangeShapeType="1"/>
            </p:cNvSpPr>
            <p:nvPr/>
          </p:nvSpPr>
          <p:spPr bwMode="auto">
            <a:xfrm>
              <a:off x="1996" y="3701"/>
              <a:ext cx="0" cy="136"/>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35" name="Text Box 34">
              <a:extLst>
                <a:ext uri="{FF2B5EF4-FFF2-40B4-BE49-F238E27FC236}">
                  <a16:creationId xmlns:a16="http://schemas.microsoft.com/office/drawing/2014/main" id="{C5036FBA-B07E-4CF0-B2C1-F3BC0D2EFB67}"/>
                </a:ext>
              </a:extLst>
            </p:cNvPr>
            <p:cNvSpPr txBox="1">
              <a:spLocks noChangeArrowheads="1"/>
            </p:cNvSpPr>
            <p:nvPr/>
          </p:nvSpPr>
          <p:spPr bwMode="auto">
            <a:xfrm>
              <a:off x="2858" y="3715"/>
              <a:ext cx="173" cy="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0" rIns="18000" bIns="10800">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i="1">
                  <a:solidFill>
                    <a:srgbClr val="0000FF"/>
                  </a:solidFill>
                  <a:latin typeface="Times New Roman" panose="02020603050405020304" pitchFamily="18" charset="0"/>
                  <a:ea typeface="黑体" panose="02010609060101010101" pitchFamily="49" charset="-122"/>
                </a:rPr>
                <a:t>L</a:t>
              </a:r>
            </a:p>
          </p:txBody>
        </p:sp>
      </p:grpSp>
      <p:grpSp>
        <p:nvGrpSpPr>
          <p:cNvPr id="5" name="Group 35">
            <a:extLst>
              <a:ext uri="{FF2B5EF4-FFF2-40B4-BE49-F238E27FC236}">
                <a16:creationId xmlns:a16="http://schemas.microsoft.com/office/drawing/2014/main" id="{83445EC1-6D9E-4A40-9172-3C377F4D6AB7}"/>
              </a:ext>
            </a:extLst>
          </p:cNvPr>
          <p:cNvGrpSpPr>
            <a:grpSpLocks/>
          </p:cNvGrpSpPr>
          <p:nvPr/>
        </p:nvGrpSpPr>
        <p:grpSpPr bwMode="auto">
          <a:xfrm>
            <a:off x="5380038" y="341313"/>
            <a:ext cx="3678237" cy="1366837"/>
            <a:chOff x="1383" y="2678"/>
            <a:chExt cx="2317" cy="861"/>
          </a:xfrm>
        </p:grpSpPr>
        <p:sp>
          <p:nvSpPr>
            <p:cNvPr id="28718" name="AutoShape 36">
              <a:extLst>
                <a:ext uri="{FF2B5EF4-FFF2-40B4-BE49-F238E27FC236}">
                  <a16:creationId xmlns:a16="http://schemas.microsoft.com/office/drawing/2014/main" id="{7D21D6CE-5003-4023-B6D7-4B71E8E322B2}"/>
                </a:ext>
              </a:extLst>
            </p:cNvPr>
            <p:cNvSpPr>
              <a:spLocks/>
            </p:cNvSpPr>
            <p:nvPr/>
          </p:nvSpPr>
          <p:spPr bwMode="auto">
            <a:xfrm>
              <a:off x="3334" y="3267"/>
              <a:ext cx="45" cy="272"/>
            </a:xfrm>
            <a:prstGeom prst="rightBrace">
              <a:avLst>
                <a:gd name="adj1" fmla="val 50370"/>
                <a:gd name="adj2" fmla="val 50000"/>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8719" name="Text Box 37">
              <a:extLst>
                <a:ext uri="{FF2B5EF4-FFF2-40B4-BE49-F238E27FC236}">
                  <a16:creationId xmlns:a16="http://schemas.microsoft.com/office/drawing/2014/main" id="{BDFC7B94-3D02-4E0A-AE54-3592A4D16A5B}"/>
                </a:ext>
              </a:extLst>
            </p:cNvPr>
            <p:cNvSpPr txBox="1">
              <a:spLocks noChangeArrowheads="1"/>
            </p:cNvSpPr>
            <p:nvPr/>
          </p:nvSpPr>
          <p:spPr bwMode="auto">
            <a:xfrm>
              <a:off x="1882" y="2678"/>
              <a:ext cx="77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solidFill>
                    <a:schemeClr val="accent2"/>
                  </a:solidFill>
                  <a:latin typeface="Times New Roman" panose="02020603050405020304" pitchFamily="18" charset="0"/>
                  <a:ea typeface="黑体" panose="02010609060101010101" pitchFamily="49" charset="-122"/>
                </a:rPr>
                <a:t>黏滞力</a:t>
              </a:r>
            </a:p>
          </p:txBody>
        </p:sp>
        <p:sp>
          <p:nvSpPr>
            <p:cNvPr id="28720" name="Line 38">
              <a:extLst>
                <a:ext uri="{FF2B5EF4-FFF2-40B4-BE49-F238E27FC236}">
                  <a16:creationId xmlns:a16="http://schemas.microsoft.com/office/drawing/2014/main" id="{18FFA28E-6985-4343-B6E9-59F534D7CC5A}"/>
                </a:ext>
              </a:extLst>
            </p:cNvPr>
            <p:cNvSpPr>
              <a:spLocks noChangeShapeType="1"/>
            </p:cNvSpPr>
            <p:nvPr/>
          </p:nvSpPr>
          <p:spPr bwMode="auto">
            <a:xfrm>
              <a:off x="1383" y="3267"/>
              <a:ext cx="190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21" name="Line 39">
              <a:extLst>
                <a:ext uri="{FF2B5EF4-FFF2-40B4-BE49-F238E27FC236}">
                  <a16:creationId xmlns:a16="http://schemas.microsoft.com/office/drawing/2014/main" id="{287E8DC9-2719-4E50-9F3E-F6484886191B}"/>
                </a:ext>
              </a:extLst>
            </p:cNvPr>
            <p:cNvSpPr>
              <a:spLocks noChangeShapeType="1"/>
            </p:cNvSpPr>
            <p:nvPr/>
          </p:nvSpPr>
          <p:spPr bwMode="auto">
            <a:xfrm>
              <a:off x="1383" y="3539"/>
              <a:ext cx="190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22" name="Line 40">
              <a:extLst>
                <a:ext uri="{FF2B5EF4-FFF2-40B4-BE49-F238E27FC236}">
                  <a16:creationId xmlns:a16="http://schemas.microsoft.com/office/drawing/2014/main" id="{070D6B46-81D4-4E9F-8B50-1C83A8A148BD}"/>
                </a:ext>
              </a:extLst>
            </p:cNvPr>
            <p:cNvSpPr>
              <a:spLocks noChangeShapeType="1"/>
            </p:cNvSpPr>
            <p:nvPr/>
          </p:nvSpPr>
          <p:spPr bwMode="auto">
            <a:xfrm flipH="1">
              <a:off x="2834" y="3267"/>
              <a:ext cx="318" cy="0"/>
            </a:xfrm>
            <a:prstGeom prst="line">
              <a:avLst/>
            </a:prstGeom>
            <a:noFill/>
            <a:ln w="28575">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8723" name="Line 41">
              <a:extLst>
                <a:ext uri="{FF2B5EF4-FFF2-40B4-BE49-F238E27FC236}">
                  <a16:creationId xmlns:a16="http://schemas.microsoft.com/office/drawing/2014/main" id="{CB8337C8-F7B3-45D0-9EA5-25A8229BD6FE}"/>
                </a:ext>
              </a:extLst>
            </p:cNvPr>
            <p:cNvSpPr>
              <a:spLocks noChangeShapeType="1"/>
            </p:cNvSpPr>
            <p:nvPr/>
          </p:nvSpPr>
          <p:spPr bwMode="auto">
            <a:xfrm flipH="1">
              <a:off x="2245" y="3267"/>
              <a:ext cx="318" cy="0"/>
            </a:xfrm>
            <a:prstGeom prst="line">
              <a:avLst/>
            </a:prstGeom>
            <a:noFill/>
            <a:ln w="28575">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8724" name="Line 42">
              <a:extLst>
                <a:ext uri="{FF2B5EF4-FFF2-40B4-BE49-F238E27FC236}">
                  <a16:creationId xmlns:a16="http://schemas.microsoft.com/office/drawing/2014/main" id="{EE040F05-65B8-4164-A3BC-CCCEB3F32B93}"/>
                </a:ext>
              </a:extLst>
            </p:cNvPr>
            <p:cNvSpPr>
              <a:spLocks noChangeShapeType="1"/>
            </p:cNvSpPr>
            <p:nvPr/>
          </p:nvSpPr>
          <p:spPr bwMode="auto">
            <a:xfrm flipH="1">
              <a:off x="1655" y="3267"/>
              <a:ext cx="318" cy="0"/>
            </a:xfrm>
            <a:prstGeom prst="line">
              <a:avLst/>
            </a:prstGeom>
            <a:noFill/>
            <a:ln w="28575">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8725" name="Line 43">
              <a:extLst>
                <a:ext uri="{FF2B5EF4-FFF2-40B4-BE49-F238E27FC236}">
                  <a16:creationId xmlns:a16="http://schemas.microsoft.com/office/drawing/2014/main" id="{C959EDCC-0656-4EF4-84EE-DABDDE444A22}"/>
                </a:ext>
              </a:extLst>
            </p:cNvPr>
            <p:cNvSpPr>
              <a:spLocks noChangeShapeType="1"/>
            </p:cNvSpPr>
            <p:nvPr/>
          </p:nvSpPr>
          <p:spPr bwMode="auto">
            <a:xfrm flipH="1">
              <a:off x="1609" y="3539"/>
              <a:ext cx="318" cy="0"/>
            </a:xfrm>
            <a:prstGeom prst="line">
              <a:avLst/>
            </a:prstGeom>
            <a:noFill/>
            <a:ln w="28575">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8726" name="Line 44">
              <a:extLst>
                <a:ext uri="{FF2B5EF4-FFF2-40B4-BE49-F238E27FC236}">
                  <a16:creationId xmlns:a16="http://schemas.microsoft.com/office/drawing/2014/main" id="{8454DE98-0502-4DF3-81DF-9D0829A3E82C}"/>
                </a:ext>
              </a:extLst>
            </p:cNvPr>
            <p:cNvSpPr>
              <a:spLocks noChangeShapeType="1"/>
            </p:cNvSpPr>
            <p:nvPr/>
          </p:nvSpPr>
          <p:spPr bwMode="auto">
            <a:xfrm flipH="1">
              <a:off x="2335" y="3539"/>
              <a:ext cx="318" cy="0"/>
            </a:xfrm>
            <a:prstGeom prst="line">
              <a:avLst/>
            </a:prstGeom>
            <a:noFill/>
            <a:ln w="28575">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8727" name="Line 45">
              <a:extLst>
                <a:ext uri="{FF2B5EF4-FFF2-40B4-BE49-F238E27FC236}">
                  <a16:creationId xmlns:a16="http://schemas.microsoft.com/office/drawing/2014/main" id="{6560444F-A194-432B-8408-8E35DD31E9A8}"/>
                </a:ext>
              </a:extLst>
            </p:cNvPr>
            <p:cNvSpPr>
              <a:spLocks noChangeShapeType="1"/>
            </p:cNvSpPr>
            <p:nvPr/>
          </p:nvSpPr>
          <p:spPr bwMode="auto">
            <a:xfrm flipH="1">
              <a:off x="2880" y="3539"/>
              <a:ext cx="318" cy="0"/>
            </a:xfrm>
            <a:prstGeom prst="line">
              <a:avLst/>
            </a:prstGeom>
            <a:noFill/>
            <a:ln w="28575">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8728" name="Line 46">
              <a:extLst>
                <a:ext uri="{FF2B5EF4-FFF2-40B4-BE49-F238E27FC236}">
                  <a16:creationId xmlns:a16="http://schemas.microsoft.com/office/drawing/2014/main" id="{1C7227A7-DA57-48C4-BCC6-DB8372C4F86B}"/>
                </a:ext>
              </a:extLst>
            </p:cNvPr>
            <p:cNvSpPr>
              <a:spLocks noChangeShapeType="1"/>
            </p:cNvSpPr>
            <p:nvPr/>
          </p:nvSpPr>
          <p:spPr bwMode="auto">
            <a:xfrm>
              <a:off x="2471" y="2950"/>
              <a:ext cx="272" cy="272"/>
            </a:xfrm>
            <a:prstGeom prst="line">
              <a:avLst/>
            </a:prstGeom>
            <a:noFill/>
            <a:ln w="1905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8729" name="Line 47">
              <a:extLst>
                <a:ext uri="{FF2B5EF4-FFF2-40B4-BE49-F238E27FC236}">
                  <a16:creationId xmlns:a16="http://schemas.microsoft.com/office/drawing/2014/main" id="{2D71E7F8-B088-4B1A-B720-41E37C47AE46}"/>
                </a:ext>
              </a:extLst>
            </p:cNvPr>
            <p:cNvSpPr>
              <a:spLocks noChangeShapeType="1"/>
            </p:cNvSpPr>
            <p:nvPr/>
          </p:nvSpPr>
          <p:spPr bwMode="auto">
            <a:xfrm>
              <a:off x="2199" y="2950"/>
              <a:ext cx="136" cy="272"/>
            </a:xfrm>
            <a:prstGeom prst="line">
              <a:avLst/>
            </a:prstGeom>
            <a:noFill/>
            <a:ln w="1905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8730" name="Line 48">
              <a:extLst>
                <a:ext uri="{FF2B5EF4-FFF2-40B4-BE49-F238E27FC236}">
                  <a16:creationId xmlns:a16="http://schemas.microsoft.com/office/drawing/2014/main" id="{4A9D143D-9204-4855-963D-EB636E123368}"/>
                </a:ext>
              </a:extLst>
            </p:cNvPr>
            <p:cNvSpPr>
              <a:spLocks noChangeShapeType="1"/>
            </p:cNvSpPr>
            <p:nvPr/>
          </p:nvSpPr>
          <p:spPr bwMode="auto">
            <a:xfrm flipH="1">
              <a:off x="1836" y="2950"/>
              <a:ext cx="182" cy="272"/>
            </a:xfrm>
            <a:prstGeom prst="line">
              <a:avLst/>
            </a:prstGeom>
            <a:noFill/>
            <a:ln w="1905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8731" name="Object 49">
              <a:extLst>
                <a:ext uri="{FF2B5EF4-FFF2-40B4-BE49-F238E27FC236}">
                  <a16:creationId xmlns:a16="http://schemas.microsoft.com/office/drawing/2014/main" id="{11E4AB21-1501-44D4-A233-0A085DD7FB9F}"/>
                </a:ext>
              </a:extLst>
            </p:cNvPr>
            <p:cNvGraphicFramePr>
              <a:graphicFrameLocks noChangeAspect="1"/>
            </p:cNvGraphicFramePr>
            <p:nvPr/>
          </p:nvGraphicFramePr>
          <p:xfrm>
            <a:off x="3379" y="2966"/>
            <a:ext cx="321" cy="317"/>
          </p:xfrm>
          <a:graphic>
            <a:graphicData uri="http://schemas.openxmlformats.org/presentationml/2006/ole">
              <mc:AlternateContent xmlns:mc="http://schemas.openxmlformats.org/markup-compatibility/2006">
                <mc:Choice xmlns:v="urn:schemas-microsoft-com:vml" Requires="v">
                  <p:oleObj spid="_x0000_s28862" name="公式" r:id="rId14" imgW="228413" imgH="190528" progId="Equation.3">
                    <p:embed/>
                  </p:oleObj>
                </mc:Choice>
                <mc:Fallback>
                  <p:oleObj name="公式" r:id="rId14" imgW="228413" imgH="190528" progId="Equation.3">
                    <p:embed/>
                    <p:pic>
                      <p:nvPicPr>
                        <p:cNvPr id="0" name="Object 4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79" y="2966"/>
                          <a:ext cx="321"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610354" name="Picture 50" descr="W438_11">
            <a:extLst>
              <a:ext uri="{FF2B5EF4-FFF2-40B4-BE49-F238E27FC236}">
                <a16:creationId xmlns:a16="http://schemas.microsoft.com/office/drawing/2014/main" id="{DEBC3061-B6ED-4DAD-9139-585B30F153FE}"/>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t="35217" b="27965"/>
          <a:stretch>
            <a:fillRect/>
          </a:stretch>
        </p:blipFill>
        <p:spPr bwMode="auto">
          <a:xfrm>
            <a:off x="6191250" y="3060700"/>
            <a:ext cx="2652713" cy="14747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6" name="Group 51">
            <a:extLst>
              <a:ext uri="{FF2B5EF4-FFF2-40B4-BE49-F238E27FC236}">
                <a16:creationId xmlns:a16="http://schemas.microsoft.com/office/drawing/2014/main" id="{20C8AAE3-EDF3-4D1E-9B50-6E5E566287A6}"/>
              </a:ext>
            </a:extLst>
          </p:cNvPr>
          <p:cNvGrpSpPr>
            <a:grpSpLocks/>
          </p:cNvGrpSpPr>
          <p:nvPr/>
        </p:nvGrpSpPr>
        <p:grpSpPr bwMode="auto">
          <a:xfrm>
            <a:off x="6683375" y="5040313"/>
            <a:ext cx="1728788" cy="1157287"/>
            <a:chOff x="3765" y="3158"/>
            <a:chExt cx="1089" cy="729"/>
          </a:xfrm>
        </p:grpSpPr>
        <p:grpSp>
          <p:nvGrpSpPr>
            <p:cNvPr id="28707" name="Group 52">
              <a:extLst>
                <a:ext uri="{FF2B5EF4-FFF2-40B4-BE49-F238E27FC236}">
                  <a16:creationId xmlns:a16="http://schemas.microsoft.com/office/drawing/2014/main" id="{691F78B2-BB47-4220-9916-0516006C4F82}"/>
                </a:ext>
              </a:extLst>
            </p:cNvPr>
            <p:cNvGrpSpPr>
              <a:grpSpLocks/>
            </p:cNvGrpSpPr>
            <p:nvPr/>
          </p:nvGrpSpPr>
          <p:grpSpPr bwMode="auto">
            <a:xfrm>
              <a:off x="3955" y="3286"/>
              <a:ext cx="544" cy="182"/>
              <a:chOff x="4377" y="2205"/>
              <a:chExt cx="544" cy="182"/>
            </a:xfrm>
          </p:grpSpPr>
          <p:sp>
            <p:nvSpPr>
              <p:cNvPr id="28715" name="Line 53">
                <a:extLst>
                  <a:ext uri="{FF2B5EF4-FFF2-40B4-BE49-F238E27FC236}">
                    <a16:creationId xmlns:a16="http://schemas.microsoft.com/office/drawing/2014/main" id="{69E52EFF-D5F4-4B8E-8D3B-8F91F58A1196}"/>
                  </a:ext>
                </a:extLst>
              </p:cNvPr>
              <p:cNvSpPr>
                <a:spLocks noChangeShapeType="1"/>
              </p:cNvSpPr>
              <p:nvPr/>
            </p:nvSpPr>
            <p:spPr bwMode="auto">
              <a:xfrm>
                <a:off x="4377" y="2296"/>
                <a:ext cx="544" cy="0"/>
              </a:xfrm>
              <a:prstGeom prst="line">
                <a:avLst/>
              </a:prstGeom>
              <a:noFill/>
              <a:ln w="19050">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8716" name="Line 54">
                <a:extLst>
                  <a:ext uri="{FF2B5EF4-FFF2-40B4-BE49-F238E27FC236}">
                    <a16:creationId xmlns:a16="http://schemas.microsoft.com/office/drawing/2014/main" id="{919DE6B1-87A4-41F0-9BC5-F95291EEA2A4}"/>
                  </a:ext>
                </a:extLst>
              </p:cNvPr>
              <p:cNvSpPr>
                <a:spLocks noChangeShapeType="1"/>
              </p:cNvSpPr>
              <p:nvPr/>
            </p:nvSpPr>
            <p:spPr bwMode="auto">
              <a:xfrm>
                <a:off x="4377" y="2387"/>
                <a:ext cx="499" cy="0"/>
              </a:xfrm>
              <a:prstGeom prst="line">
                <a:avLst/>
              </a:prstGeom>
              <a:noFill/>
              <a:ln w="19050">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28717" name="Line 55">
                <a:extLst>
                  <a:ext uri="{FF2B5EF4-FFF2-40B4-BE49-F238E27FC236}">
                    <a16:creationId xmlns:a16="http://schemas.microsoft.com/office/drawing/2014/main" id="{219CB017-EB9C-4CD6-B1CC-1AB71A0ACF68}"/>
                  </a:ext>
                </a:extLst>
              </p:cNvPr>
              <p:cNvSpPr>
                <a:spLocks noChangeShapeType="1"/>
              </p:cNvSpPr>
              <p:nvPr/>
            </p:nvSpPr>
            <p:spPr bwMode="auto">
              <a:xfrm>
                <a:off x="4377" y="2205"/>
                <a:ext cx="499" cy="0"/>
              </a:xfrm>
              <a:prstGeom prst="line">
                <a:avLst/>
              </a:prstGeom>
              <a:noFill/>
              <a:ln w="19050">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28708" name="Group 56">
              <a:extLst>
                <a:ext uri="{FF2B5EF4-FFF2-40B4-BE49-F238E27FC236}">
                  <a16:creationId xmlns:a16="http://schemas.microsoft.com/office/drawing/2014/main" id="{0AABBF1F-7569-4D9E-820E-E873883DCBF7}"/>
                </a:ext>
              </a:extLst>
            </p:cNvPr>
            <p:cNvGrpSpPr>
              <a:grpSpLocks/>
            </p:cNvGrpSpPr>
            <p:nvPr/>
          </p:nvGrpSpPr>
          <p:grpSpPr bwMode="auto">
            <a:xfrm flipH="1">
              <a:off x="3789" y="3181"/>
              <a:ext cx="952" cy="363"/>
              <a:chOff x="2820" y="3308"/>
              <a:chExt cx="907" cy="363"/>
            </a:xfrm>
          </p:grpSpPr>
          <p:sp>
            <p:nvSpPr>
              <p:cNvPr id="610361" name="AutoShape 57">
                <a:extLst>
                  <a:ext uri="{FF2B5EF4-FFF2-40B4-BE49-F238E27FC236}">
                    <a16:creationId xmlns:a16="http://schemas.microsoft.com/office/drawing/2014/main" id="{AA1B01FA-0ED6-4879-BCF9-7F56DE95198A}"/>
                  </a:ext>
                </a:extLst>
              </p:cNvPr>
              <p:cNvSpPr>
                <a:spLocks noChangeArrowheads="1"/>
              </p:cNvSpPr>
              <p:nvPr/>
            </p:nvSpPr>
            <p:spPr bwMode="auto">
              <a:xfrm rot="16200000" flipH="1">
                <a:off x="3092" y="3036"/>
                <a:ext cx="363" cy="907"/>
              </a:xfrm>
              <a:prstGeom prst="can">
                <a:avLst>
                  <a:gd name="adj" fmla="val 45045"/>
                </a:avLst>
              </a:prstGeom>
              <a:gradFill rotWithShape="1">
                <a:gsLst>
                  <a:gs pos="0">
                    <a:srgbClr val="FF3300">
                      <a:gamma/>
                      <a:shade val="86275"/>
                      <a:invGamma/>
                      <a:alpha val="39999"/>
                    </a:srgbClr>
                  </a:gs>
                  <a:gs pos="50000">
                    <a:srgbClr val="FF3300">
                      <a:alpha val="37000"/>
                    </a:srgbClr>
                  </a:gs>
                  <a:gs pos="100000">
                    <a:srgbClr val="FF3300">
                      <a:gamma/>
                      <a:shade val="86275"/>
                      <a:invGamma/>
                      <a:alpha val="39999"/>
                    </a:srgbClr>
                  </a:gs>
                </a:gsLst>
                <a:lin ang="0" scaled="1"/>
              </a:gradFill>
              <a:ln w="19050">
                <a:solidFill>
                  <a:srgbClr val="CC0000"/>
                </a:solidFill>
                <a:round/>
                <a:headEnd/>
                <a:tailEnd/>
              </a:ln>
              <a:effectLst/>
            </p:spPr>
            <p:txBody>
              <a:bodyPr wrap="none" anchor="ctr"/>
              <a:lstStyle/>
              <a:p>
                <a:pPr algn="ctr" eaLnBrk="1" hangingPunct="1">
                  <a:spcBef>
                    <a:spcPct val="50000"/>
                  </a:spcBef>
                  <a:defRPr/>
                </a:pPr>
                <a:endParaRPr lang="zh-CN" altLang="en-US"/>
              </a:p>
            </p:txBody>
          </p:sp>
          <p:sp>
            <p:nvSpPr>
              <p:cNvPr id="28714" name="Freeform 58">
                <a:extLst>
                  <a:ext uri="{FF2B5EF4-FFF2-40B4-BE49-F238E27FC236}">
                    <a16:creationId xmlns:a16="http://schemas.microsoft.com/office/drawing/2014/main" id="{B8E78396-EB2C-4627-9554-091FE8671028}"/>
                  </a:ext>
                </a:extLst>
              </p:cNvPr>
              <p:cNvSpPr>
                <a:spLocks/>
              </p:cNvSpPr>
              <p:nvPr/>
            </p:nvSpPr>
            <p:spPr bwMode="auto">
              <a:xfrm>
                <a:off x="2843" y="3377"/>
                <a:ext cx="60" cy="120"/>
              </a:xfrm>
              <a:custGeom>
                <a:avLst/>
                <a:gdLst>
                  <a:gd name="T0" fmla="*/ 60 w 60"/>
                  <a:gd name="T1" fmla="*/ 120 h 120"/>
                  <a:gd name="T2" fmla="*/ 0 w 60"/>
                  <a:gd name="T3" fmla="*/ 0 h 120"/>
                  <a:gd name="T4" fmla="*/ 0 60000 65536"/>
                  <a:gd name="T5" fmla="*/ 0 60000 65536"/>
                  <a:gd name="T6" fmla="*/ 0 w 60"/>
                  <a:gd name="T7" fmla="*/ 0 h 120"/>
                  <a:gd name="T8" fmla="*/ 60 w 60"/>
                  <a:gd name="T9" fmla="*/ 120 h 120"/>
                </a:gdLst>
                <a:ahLst/>
                <a:cxnLst>
                  <a:cxn ang="T4">
                    <a:pos x="T0" y="T1"/>
                  </a:cxn>
                  <a:cxn ang="T5">
                    <a:pos x="T2" y="T3"/>
                  </a:cxn>
                </a:cxnLst>
                <a:rect l="T6" t="T7" r="T8" b="T9"/>
                <a:pathLst>
                  <a:path w="60" h="120">
                    <a:moveTo>
                      <a:pt x="60" y="120"/>
                    </a:moveTo>
                    <a:lnTo>
                      <a:pt x="0" y="0"/>
                    </a:lnTo>
                  </a:path>
                </a:pathLst>
              </a:custGeom>
              <a:noFill/>
              <a:ln w="9525">
                <a:solidFill>
                  <a:schemeClr val="tx1"/>
                </a:solidFill>
                <a:round/>
                <a:headEnd type="none" w="med" len="med"/>
                <a:tailEnd type="triangle" w="sm"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aphicFrame>
          <p:nvGraphicFramePr>
            <p:cNvPr id="28709" name="Object 59">
              <a:extLst>
                <a:ext uri="{FF2B5EF4-FFF2-40B4-BE49-F238E27FC236}">
                  <a16:creationId xmlns:a16="http://schemas.microsoft.com/office/drawing/2014/main" id="{E1E1E741-DD0C-4969-A6D5-71209F614673}"/>
                </a:ext>
              </a:extLst>
            </p:cNvPr>
            <p:cNvGraphicFramePr>
              <a:graphicFrameLocks noChangeAspect="1"/>
            </p:cNvGraphicFramePr>
            <p:nvPr/>
          </p:nvGraphicFramePr>
          <p:xfrm>
            <a:off x="4727" y="3158"/>
            <a:ext cx="127" cy="181"/>
          </p:xfrm>
          <a:graphic>
            <a:graphicData uri="http://schemas.openxmlformats.org/presentationml/2006/ole">
              <mc:AlternateContent xmlns:mc="http://schemas.openxmlformats.org/markup-compatibility/2006">
                <mc:Choice xmlns:v="urn:schemas-microsoft-com:vml" Requires="v">
                  <p:oleObj spid="_x0000_s28863" name="Equation" r:id="rId17" imgW="114102" imgH="126780" progId="Equation.3">
                    <p:embed/>
                  </p:oleObj>
                </mc:Choice>
                <mc:Fallback>
                  <p:oleObj name="Equation" r:id="rId17" imgW="114102" imgH="126780" progId="Equation.3">
                    <p:embed/>
                    <p:pic>
                      <p:nvPicPr>
                        <p:cNvPr id="0" name="Object 5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27" y="3158"/>
                          <a:ext cx="127"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10" name="Object 60">
              <a:extLst>
                <a:ext uri="{FF2B5EF4-FFF2-40B4-BE49-F238E27FC236}">
                  <a16:creationId xmlns:a16="http://schemas.microsoft.com/office/drawing/2014/main" id="{AF4E25D0-2F67-4966-A30B-EB8E9F718BF7}"/>
                </a:ext>
              </a:extLst>
            </p:cNvPr>
            <p:cNvGraphicFramePr>
              <a:graphicFrameLocks noChangeAspect="1"/>
            </p:cNvGraphicFramePr>
            <p:nvPr/>
          </p:nvGraphicFramePr>
          <p:xfrm>
            <a:off x="3765" y="3635"/>
            <a:ext cx="936" cy="252"/>
          </p:xfrm>
          <a:graphic>
            <a:graphicData uri="http://schemas.openxmlformats.org/presentationml/2006/ole">
              <mc:AlternateContent xmlns:mc="http://schemas.openxmlformats.org/markup-compatibility/2006">
                <mc:Choice xmlns:v="urn:schemas-microsoft-com:vml" Requires="v">
                  <p:oleObj spid="_x0000_s28864" name="公式" r:id="rId19" imgW="723272" imgH="177646" progId="Equation.3">
                    <p:embed/>
                  </p:oleObj>
                </mc:Choice>
                <mc:Fallback>
                  <p:oleObj name="公式" r:id="rId19" imgW="723272" imgH="177646" progId="Equation.3">
                    <p:embed/>
                    <p:pic>
                      <p:nvPicPr>
                        <p:cNvPr id="0" name="Object 6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65" y="3635"/>
                          <a:ext cx="93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10365" name="Text Box 61">
            <a:extLst>
              <a:ext uri="{FF2B5EF4-FFF2-40B4-BE49-F238E27FC236}">
                <a16:creationId xmlns:a16="http://schemas.microsoft.com/office/drawing/2014/main" id="{1BC7B51C-5CAA-4BCC-9F37-26ACEB70718C}"/>
              </a:ext>
            </a:extLst>
          </p:cNvPr>
          <p:cNvSpPr txBox="1">
            <a:spLocks noChangeArrowheads="1"/>
          </p:cNvSpPr>
          <p:nvPr/>
        </p:nvSpPr>
        <p:spPr bwMode="auto">
          <a:xfrm>
            <a:off x="34925" y="944563"/>
            <a:ext cx="2663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prstDash val="sysDot"/>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sz="2800">
                <a:solidFill>
                  <a:srgbClr val="66FFFF"/>
                </a:solidFill>
                <a:latin typeface="宋体" panose="02010600030101010101" pitchFamily="2" charset="-122"/>
                <a:ea typeface="宋体" panose="02010600030101010101" pitchFamily="2" charset="-122"/>
              </a:rPr>
              <a:t>证：</a:t>
            </a:r>
            <a:r>
              <a:rPr kumimoji="1" lang="zh-CN" altLang="en-US">
                <a:latin typeface="宋体" panose="02010600030101010101" pitchFamily="2" charset="-122"/>
                <a:ea typeface="宋体" panose="02010600030101010101" pitchFamily="2" charset="-122"/>
              </a:rPr>
              <a:t>选研究对象</a:t>
            </a:r>
            <a:endParaRPr kumimoji="1" lang="zh-CN" altLang="en-US">
              <a:solidFill>
                <a:srgbClr val="FFFF00"/>
              </a:solidFill>
              <a:latin typeface="楷体_GB2312" pitchFamily="49" charset="-122"/>
              <a:ea typeface="楷体_GB2312" pitchFamily="49" charset="-122"/>
            </a:endParaRPr>
          </a:p>
        </p:txBody>
      </p:sp>
      <p:graphicFrame>
        <p:nvGraphicFramePr>
          <p:cNvPr id="610366" name="Object 62">
            <a:extLst>
              <a:ext uri="{FF2B5EF4-FFF2-40B4-BE49-F238E27FC236}">
                <a16:creationId xmlns:a16="http://schemas.microsoft.com/office/drawing/2014/main" id="{377B23E6-629B-4DE7-BB54-132BB146AB50}"/>
              </a:ext>
            </a:extLst>
          </p:cNvPr>
          <p:cNvGraphicFramePr>
            <a:graphicFrameLocks noChangeAspect="1"/>
          </p:cNvGraphicFramePr>
          <p:nvPr/>
        </p:nvGraphicFramePr>
        <p:xfrm>
          <a:off x="6288088" y="4375150"/>
          <a:ext cx="1511300" cy="341313"/>
        </p:xfrm>
        <a:graphic>
          <a:graphicData uri="http://schemas.openxmlformats.org/presentationml/2006/ole">
            <mc:AlternateContent xmlns:mc="http://schemas.openxmlformats.org/markup-compatibility/2006">
              <mc:Choice xmlns:v="urn:schemas-microsoft-com:vml" Requires="v">
                <p:oleObj spid="_x0000_s28865" name="公式" r:id="rId21" imgW="1676400" imgH="342900" progId="Equation.3">
                  <p:embed/>
                </p:oleObj>
              </mc:Choice>
              <mc:Fallback>
                <p:oleObj name="公式" r:id="rId21" imgW="1676400" imgH="342900" progId="Equation.3">
                  <p:embed/>
                  <p:pic>
                    <p:nvPicPr>
                      <p:cNvPr id="0" name="Object 6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288088" y="4375150"/>
                        <a:ext cx="1511300" cy="34131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Group 63">
            <a:extLst>
              <a:ext uri="{FF2B5EF4-FFF2-40B4-BE49-F238E27FC236}">
                <a16:creationId xmlns:a16="http://schemas.microsoft.com/office/drawing/2014/main" id="{685059AF-1C1E-457D-8878-06CE13FD0F5D}"/>
              </a:ext>
            </a:extLst>
          </p:cNvPr>
          <p:cNvGrpSpPr>
            <a:grpSpLocks/>
          </p:cNvGrpSpPr>
          <p:nvPr/>
        </p:nvGrpSpPr>
        <p:grpSpPr bwMode="auto">
          <a:xfrm>
            <a:off x="469900" y="1524000"/>
            <a:ext cx="4102100" cy="609600"/>
            <a:chOff x="295" y="1127"/>
            <a:chExt cx="2584" cy="384"/>
          </a:xfrm>
        </p:grpSpPr>
        <p:sp>
          <p:nvSpPr>
            <p:cNvPr id="28705" name="Text Box 64">
              <a:extLst>
                <a:ext uri="{FF2B5EF4-FFF2-40B4-BE49-F238E27FC236}">
                  <a16:creationId xmlns:a16="http://schemas.microsoft.com/office/drawing/2014/main" id="{D03BD2C0-3B10-41AE-9A92-D2549C82B51E}"/>
                </a:ext>
              </a:extLst>
            </p:cNvPr>
            <p:cNvSpPr txBox="1">
              <a:spLocks noChangeArrowheads="1"/>
            </p:cNvSpPr>
            <p:nvPr/>
          </p:nvSpPr>
          <p:spPr bwMode="auto">
            <a:xfrm>
              <a:off x="295" y="1162"/>
              <a:ext cx="17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sz="2800" i="1">
                  <a:solidFill>
                    <a:srgbClr val="66FFFF"/>
                  </a:solidFill>
                  <a:latin typeface="Times New Roman" panose="02020603050405020304" pitchFamily="18" charset="0"/>
                  <a:ea typeface="楷体_GB2312" pitchFamily="49" charset="-122"/>
                </a:rPr>
                <a:t>L </a:t>
              </a:r>
              <a:r>
                <a:rPr kumimoji="1" lang="zh-CN" altLang="en-US">
                  <a:latin typeface="楷体_GB2312" pitchFamily="49" charset="-122"/>
                  <a:ea typeface="楷体_GB2312" pitchFamily="49" charset="-122"/>
                </a:rPr>
                <a:t>段之压力差</a:t>
              </a:r>
            </a:p>
          </p:txBody>
        </p:sp>
        <p:graphicFrame>
          <p:nvGraphicFramePr>
            <p:cNvPr id="28706" name="Object 65">
              <a:extLst>
                <a:ext uri="{FF2B5EF4-FFF2-40B4-BE49-F238E27FC236}">
                  <a16:creationId xmlns:a16="http://schemas.microsoft.com/office/drawing/2014/main" id="{49CE377F-C4BE-4D2A-999E-670FBD9A11CA}"/>
                </a:ext>
              </a:extLst>
            </p:cNvPr>
            <p:cNvGraphicFramePr>
              <a:graphicFrameLocks noChangeAspect="1"/>
            </p:cNvGraphicFramePr>
            <p:nvPr/>
          </p:nvGraphicFramePr>
          <p:xfrm>
            <a:off x="1655" y="1127"/>
            <a:ext cx="1224" cy="384"/>
          </p:xfrm>
          <a:graphic>
            <a:graphicData uri="http://schemas.openxmlformats.org/presentationml/2006/ole">
              <mc:AlternateContent xmlns:mc="http://schemas.openxmlformats.org/markup-compatibility/2006">
                <mc:Choice xmlns:v="urn:schemas-microsoft-com:vml" Requires="v">
                  <p:oleObj spid="_x0000_s28866" name="公式" r:id="rId23" imgW="784767" imgH="190528" progId="Equation.3">
                    <p:embed/>
                  </p:oleObj>
                </mc:Choice>
                <mc:Fallback>
                  <p:oleObj name="公式" r:id="rId23" imgW="784767" imgH="190528" progId="Equation.3">
                    <p:embed/>
                    <p:pic>
                      <p:nvPicPr>
                        <p:cNvPr id="0" name="Object 6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55" y="1127"/>
                          <a:ext cx="1224"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10370" name="Text Box 66">
            <a:extLst>
              <a:ext uri="{FF2B5EF4-FFF2-40B4-BE49-F238E27FC236}">
                <a16:creationId xmlns:a16="http://schemas.microsoft.com/office/drawing/2014/main" id="{7B7E0F1A-3638-4020-B2AB-DB3C9DED8EC0}"/>
              </a:ext>
            </a:extLst>
          </p:cNvPr>
          <p:cNvSpPr txBox="1">
            <a:spLocks noChangeArrowheads="1"/>
          </p:cNvSpPr>
          <p:nvPr/>
        </p:nvSpPr>
        <p:spPr bwMode="auto">
          <a:xfrm>
            <a:off x="179388" y="2293938"/>
            <a:ext cx="280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latin typeface="Times New Roman" panose="02020603050405020304" pitchFamily="18" charset="0"/>
                <a:ea typeface="楷体_GB2312" pitchFamily="49" charset="-122"/>
              </a:rPr>
              <a:t>粘滞阻力大小为</a:t>
            </a:r>
          </a:p>
        </p:txBody>
      </p:sp>
      <p:graphicFrame>
        <p:nvGraphicFramePr>
          <p:cNvPr id="610371" name="Object 67">
            <a:extLst>
              <a:ext uri="{FF2B5EF4-FFF2-40B4-BE49-F238E27FC236}">
                <a16:creationId xmlns:a16="http://schemas.microsoft.com/office/drawing/2014/main" id="{E15A2B0C-E91E-404A-BE8C-8D9E2A79DDBE}"/>
              </a:ext>
            </a:extLst>
          </p:cNvPr>
          <p:cNvGraphicFramePr>
            <a:graphicFrameLocks noChangeAspect="1"/>
          </p:cNvGraphicFramePr>
          <p:nvPr/>
        </p:nvGraphicFramePr>
        <p:xfrm>
          <a:off x="2700338" y="2162175"/>
          <a:ext cx="1663700" cy="723900"/>
        </p:xfrm>
        <a:graphic>
          <a:graphicData uri="http://schemas.openxmlformats.org/presentationml/2006/ole">
            <mc:AlternateContent xmlns:mc="http://schemas.openxmlformats.org/markup-compatibility/2006">
              <mc:Choice xmlns:v="urn:schemas-microsoft-com:vml" Requires="v">
                <p:oleObj spid="_x0000_s28867" name="公式" r:id="rId25" imgW="1623278" imgH="685800" progId="Equation.3">
                  <p:embed/>
                </p:oleObj>
              </mc:Choice>
              <mc:Fallback>
                <p:oleObj name="公式" r:id="rId25" imgW="1623278" imgH="685800" progId="Equation.3">
                  <p:embed/>
                  <p:pic>
                    <p:nvPicPr>
                      <p:cNvPr id="0" name="Object 6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700338" y="2162175"/>
                        <a:ext cx="16637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0372" name="Text Box 68">
            <a:extLst>
              <a:ext uri="{FF2B5EF4-FFF2-40B4-BE49-F238E27FC236}">
                <a16:creationId xmlns:a16="http://schemas.microsoft.com/office/drawing/2014/main" id="{8E5B99E5-425B-40D6-8993-6D8117A80DD8}"/>
              </a:ext>
            </a:extLst>
          </p:cNvPr>
          <p:cNvSpPr txBox="1">
            <a:spLocks noChangeArrowheads="1"/>
          </p:cNvSpPr>
          <p:nvPr/>
        </p:nvSpPr>
        <p:spPr bwMode="auto">
          <a:xfrm>
            <a:off x="684213" y="29718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latin typeface="Times New Roman" panose="02020603050405020304" pitchFamily="18" charset="0"/>
                <a:ea typeface="楷体_GB2312" pitchFamily="49" charset="-122"/>
              </a:rPr>
              <a:t>稳定流动</a:t>
            </a:r>
          </a:p>
        </p:txBody>
      </p:sp>
      <p:graphicFrame>
        <p:nvGraphicFramePr>
          <p:cNvPr id="610373" name="Object 69">
            <a:extLst>
              <a:ext uri="{FF2B5EF4-FFF2-40B4-BE49-F238E27FC236}">
                <a16:creationId xmlns:a16="http://schemas.microsoft.com/office/drawing/2014/main" id="{7C829F4E-F95A-4E3E-83FE-DD43B3F58329}"/>
              </a:ext>
            </a:extLst>
          </p:cNvPr>
          <p:cNvGraphicFramePr>
            <a:graphicFrameLocks noChangeAspect="1"/>
          </p:cNvGraphicFramePr>
          <p:nvPr/>
        </p:nvGraphicFramePr>
        <p:xfrm>
          <a:off x="2228850" y="2852738"/>
          <a:ext cx="3236913" cy="723900"/>
        </p:xfrm>
        <a:graphic>
          <a:graphicData uri="http://schemas.openxmlformats.org/presentationml/2006/ole">
            <mc:AlternateContent xmlns:mc="http://schemas.openxmlformats.org/markup-compatibility/2006">
              <mc:Choice xmlns:v="urn:schemas-microsoft-com:vml" Requires="v">
                <p:oleObj spid="_x0000_s28868" name="公式" r:id="rId27" imgW="3200276" imgH="685800" progId="Equation.3">
                  <p:embed/>
                </p:oleObj>
              </mc:Choice>
              <mc:Fallback>
                <p:oleObj name="公式" r:id="rId27" imgW="3200276" imgH="685800" progId="Equation.3">
                  <p:embed/>
                  <p:pic>
                    <p:nvPicPr>
                      <p:cNvPr id="0" name="Object 6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228850" y="2852738"/>
                        <a:ext cx="3236913" cy="723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91" name="Object 70">
            <a:extLst>
              <a:ext uri="{FF2B5EF4-FFF2-40B4-BE49-F238E27FC236}">
                <a16:creationId xmlns:a16="http://schemas.microsoft.com/office/drawing/2014/main" id="{D40C7491-EA1B-4B1C-8E0F-B65A42137A23}"/>
              </a:ext>
            </a:extLst>
          </p:cNvPr>
          <p:cNvGraphicFramePr>
            <a:graphicFrameLocks noChangeAspect="1"/>
          </p:cNvGraphicFramePr>
          <p:nvPr/>
        </p:nvGraphicFramePr>
        <p:xfrm>
          <a:off x="8027988" y="4352925"/>
          <a:ext cx="150812" cy="379413"/>
        </p:xfrm>
        <a:graphic>
          <a:graphicData uri="http://schemas.openxmlformats.org/presentationml/2006/ole">
            <mc:AlternateContent xmlns:mc="http://schemas.openxmlformats.org/markup-compatibility/2006">
              <mc:Choice xmlns:v="urn:schemas-microsoft-com:vml" Requires="v">
                <p:oleObj spid="_x0000_s28869" name="公式" r:id="rId29" imgW="76138" imgH="175066" progId="Equation.3">
                  <p:embed/>
                </p:oleObj>
              </mc:Choice>
              <mc:Fallback>
                <p:oleObj name="公式" r:id="rId29" imgW="76138" imgH="175066" progId="Equation.3">
                  <p:embed/>
                  <p:pic>
                    <p:nvPicPr>
                      <p:cNvPr id="0" name="Object 7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027988" y="4352925"/>
                        <a:ext cx="150812" cy="379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0375" name="Object 71">
            <a:extLst>
              <a:ext uri="{FF2B5EF4-FFF2-40B4-BE49-F238E27FC236}">
                <a16:creationId xmlns:a16="http://schemas.microsoft.com/office/drawing/2014/main" id="{6D5B303A-02B7-444C-9474-6DDE382F525B}"/>
              </a:ext>
            </a:extLst>
          </p:cNvPr>
          <p:cNvGraphicFramePr>
            <a:graphicFrameLocks noChangeAspect="1"/>
          </p:cNvGraphicFramePr>
          <p:nvPr/>
        </p:nvGraphicFramePr>
        <p:xfrm>
          <a:off x="352425" y="3644900"/>
          <a:ext cx="2132013" cy="787400"/>
        </p:xfrm>
        <a:graphic>
          <a:graphicData uri="http://schemas.openxmlformats.org/presentationml/2006/ole">
            <mc:AlternateContent xmlns:mc="http://schemas.openxmlformats.org/markup-compatibility/2006">
              <mc:Choice xmlns:v="urn:schemas-microsoft-com:vml" Requires="v">
                <p:oleObj spid="_x0000_s28870" name="公式" r:id="rId31" imgW="2095531" imgH="746649" progId="Equation.3">
                  <p:embed/>
                </p:oleObj>
              </mc:Choice>
              <mc:Fallback>
                <p:oleObj name="公式" r:id="rId31" imgW="2095531" imgH="746649" progId="Equation.3">
                  <p:embed/>
                  <p:pic>
                    <p:nvPicPr>
                      <p:cNvPr id="0" name="Object 7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52425" y="3644900"/>
                        <a:ext cx="2132013"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0376" name="Object 72">
            <a:extLst>
              <a:ext uri="{FF2B5EF4-FFF2-40B4-BE49-F238E27FC236}">
                <a16:creationId xmlns:a16="http://schemas.microsoft.com/office/drawing/2014/main" id="{B9AD6CA5-BC68-4C1F-A5C8-56814E5010C0}"/>
              </a:ext>
            </a:extLst>
          </p:cNvPr>
          <p:cNvGraphicFramePr>
            <a:graphicFrameLocks noChangeAspect="1"/>
          </p:cNvGraphicFramePr>
          <p:nvPr/>
        </p:nvGraphicFramePr>
        <p:xfrm>
          <a:off x="611188" y="4581525"/>
          <a:ext cx="2843212" cy="787400"/>
        </p:xfrm>
        <a:graphic>
          <a:graphicData uri="http://schemas.openxmlformats.org/presentationml/2006/ole">
            <mc:AlternateContent xmlns:mc="http://schemas.openxmlformats.org/markup-compatibility/2006">
              <mc:Choice xmlns:v="urn:schemas-microsoft-com:vml" Requires="v">
                <p:oleObj spid="_x0000_s28871" name="公式" r:id="rId33" imgW="2804160" imgH="746649" progId="Equation.3">
                  <p:embed/>
                </p:oleObj>
              </mc:Choice>
              <mc:Fallback>
                <p:oleObj name="公式" r:id="rId33" imgW="2804160" imgH="746649" progId="Equation.3">
                  <p:embed/>
                  <p:pic>
                    <p:nvPicPr>
                      <p:cNvPr id="0" name="Object 7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11188" y="4581525"/>
                        <a:ext cx="2843212"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0377" name="Object 73">
            <a:extLst>
              <a:ext uri="{FF2B5EF4-FFF2-40B4-BE49-F238E27FC236}">
                <a16:creationId xmlns:a16="http://schemas.microsoft.com/office/drawing/2014/main" id="{05EB7F4B-765C-408D-97C1-3AB5892B5005}"/>
              </a:ext>
            </a:extLst>
          </p:cNvPr>
          <p:cNvGraphicFramePr>
            <a:graphicFrameLocks noChangeAspect="1"/>
          </p:cNvGraphicFramePr>
          <p:nvPr/>
        </p:nvGraphicFramePr>
        <p:xfrm>
          <a:off x="468313" y="5373688"/>
          <a:ext cx="3046412" cy="825500"/>
        </p:xfrm>
        <a:graphic>
          <a:graphicData uri="http://schemas.openxmlformats.org/presentationml/2006/ole">
            <mc:AlternateContent xmlns:mc="http://schemas.openxmlformats.org/markup-compatibility/2006">
              <mc:Choice xmlns:v="urn:schemas-microsoft-com:vml" Requires="v">
                <p:oleObj spid="_x0000_s28872" name="公式" r:id="rId35" imgW="3009682" imgH="785054" progId="Equation.3">
                  <p:embed/>
                </p:oleObj>
              </mc:Choice>
              <mc:Fallback>
                <p:oleObj name="公式" r:id="rId35" imgW="3009682" imgH="785054" progId="Equation.3">
                  <p:embed/>
                  <p:pic>
                    <p:nvPicPr>
                      <p:cNvPr id="0" name="Object 7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68313" y="5373688"/>
                        <a:ext cx="3046412"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 name="Group 74">
            <a:extLst>
              <a:ext uri="{FF2B5EF4-FFF2-40B4-BE49-F238E27FC236}">
                <a16:creationId xmlns:a16="http://schemas.microsoft.com/office/drawing/2014/main" id="{5F87FB0D-AF4E-459B-86FD-3FBD1F07484B}"/>
              </a:ext>
            </a:extLst>
          </p:cNvPr>
          <p:cNvGrpSpPr>
            <a:grpSpLocks/>
          </p:cNvGrpSpPr>
          <p:nvPr/>
        </p:nvGrpSpPr>
        <p:grpSpPr bwMode="auto">
          <a:xfrm>
            <a:off x="4535488" y="5243513"/>
            <a:ext cx="1295400" cy="1223962"/>
            <a:chOff x="4377" y="1979"/>
            <a:chExt cx="771" cy="771"/>
          </a:xfrm>
        </p:grpSpPr>
        <p:graphicFrame>
          <p:nvGraphicFramePr>
            <p:cNvPr id="28699" name="Object 75">
              <a:extLst>
                <a:ext uri="{FF2B5EF4-FFF2-40B4-BE49-F238E27FC236}">
                  <a16:creationId xmlns:a16="http://schemas.microsoft.com/office/drawing/2014/main" id="{AE13B68C-96EE-4847-B354-D72D8CB5C660}"/>
                </a:ext>
              </a:extLst>
            </p:cNvPr>
            <p:cNvGraphicFramePr>
              <a:graphicFrameLocks noChangeAspect="1"/>
            </p:cNvGraphicFramePr>
            <p:nvPr/>
          </p:nvGraphicFramePr>
          <p:xfrm>
            <a:off x="4377" y="1979"/>
            <a:ext cx="771" cy="771"/>
          </p:xfrm>
          <a:graphic>
            <a:graphicData uri="http://schemas.openxmlformats.org/presentationml/2006/ole">
              <mc:AlternateContent xmlns:mc="http://schemas.openxmlformats.org/markup-compatibility/2006">
                <mc:Choice xmlns:v="urn:schemas-microsoft-com:vml" Requires="v">
                  <p:oleObj spid="_x0000_s28873" name="位图图像" r:id="rId37" imgW="1905266" imgH="1819529" progId="Paint.Picture">
                    <p:embed/>
                  </p:oleObj>
                </mc:Choice>
                <mc:Fallback>
                  <p:oleObj name="位图图像" r:id="rId37" imgW="1905266" imgH="1819529" progId="Paint.Picture">
                    <p:embed/>
                    <p:pic>
                      <p:nvPicPr>
                        <p:cNvPr id="0" name="Object 75"/>
                        <p:cNvPicPr>
                          <a:picLocks noChangeAspect="1" noChangeArrowheads="1"/>
                        </p:cNvPicPr>
                        <p:nvPr/>
                      </p:nvPicPr>
                      <p:blipFill>
                        <a:blip r:embed="rId38">
                          <a:clrChange>
                            <a:clrFrom>
                              <a:srgbClr val="FEFEFE"/>
                            </a:clrFrom>
                            <a:clrTo>
                              <a:srgbClr val="FEFEFE">
                                <a:alpha val="0"/>
                              </a:srgbClr>
                            </a:clrTo>
                          </a:clrChange>
                          <a:extLst>
                            <a:ext uri="{28A0092B-C50C-407E-A947-70E740481C1C}">
                              <a14:useLocalDpi xmlns:a14="http://schemas.microsoft.com/office/drawing/2010/main" val="0"/>
                            </a:ext>
                          </a:extLst>
                        </a:blip>
                        <a:srcRect l="22751" t="11955" r="13000" b="20769"/>
                        <a:stretch>
                          <a:fillRect/>
                        </a:stretch>
                      </p:blipFill>
                      <p:spPr bwMode="auto">
                        <a:xfrm>
                          <a:off x="4377" y="1979"/>
                          <a:ext cx="771" cy="77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8700" name="Group 76">
              <a:extLst>
                <a:ext uri="{FF2B5EF4-FFF2-40B4-BE49-F238E27FC236}">
                  <a16:creationId xmlns:a16="http://schemas.microsoft.com/office/drawing/2014/main" id="{85B06049-39A1-4BA8-B39F-9D713340A8D6}"/>
                </a:ext>
              </a:extLst>
            </p:cNvPr>
            <p:cNvGrpSpPr>
              <a:grpSpLocks/>
            </p:cNvGrpSpPr>
            <p:nvPr/>
          </p:nvGrpSpPr>
          <p:grpSpPr bwMode="auto">
            <a:xfrm>
              <a:off x="4695" y="2024"/>
              <a:ext cx="244" cy="409"/>
              <a:chOff x="4695" y="2024"/>
              <a:chExt cx="244" cy="409"/>
            </a:xfrm>
          </p:grpSpPr>
          <p:sp>
            <p:nvSpPr>
              <p:cNvPr id="28701" name="Freeform 77">
                <a:extLst>
                  <a:ext uri="{FF2B5EF4-FFF2-40B4-BE49-F238E27FC236}">
                    <a16:creationId xmlns:a16="http://schemas.microsoft.com/office/drawing/2014/main" id="{C0203DB0-71BB-42EB-A1D8-BEC32643AB92}"/>
                  </a:ext>
                </a:extLst>
              </p:cNvPr>
              <p:cNvSpPr>
                <a:spLocks/>
              </p:cNvSpPr>
              <p:nvPr/>
            </p:nvSpPr>
            <p:spPr bwMode="auto">
              <a:xfrm>
                <a:off x="4774" y="2251"/>
                <a:ext cx="79" cy="89"/>
              </a:xfrm>
              <a:custGeom>
                <a:avLst/>
                <a:gdLst>
                  <a:gd name="T0" fmla="*/ 0 w 79"/>
                  <a:gd name="T1" fmla="*/ 89 h 89"/>
                  <a:gd name="T2" fmla="*/ 79 w 79"/>
                  <a:gd name="T3" fmla="*/ 0 h 89"/>
                  <a:gd name="T4" fmla="*/ 0 60000 65536"/>
                  <a:gd name="T5" fmla="*/ 0 60000 65536"/>
                  <a:gd name="T6" fmla="*/ 0 w 79"/>
                  <a:gd name="T7" fmla="*/ 0 h 89"/>
                  <a:gd name="T8" fmla="*/ 79 w 79"/>
                  <a:gd name="T9" fmla="*/ 89 h 89"/>
                </a:gdLst>
                <a:ahLst/>
                <a:cxnLst>
                  <a:cxn ang="T4">
                    <a:pos x="T0" y="T1"/>
                  </a:cxn>
                  <a:cxn ang="T5">
                    <a:pos x="T2" y="T3"/>
                  </a:cxn>
                </a:cxnLst>
                <a:rect l="T6" t="T7" r="T8" b="T9"/>
                <a:pathLst>
                  <a:path w="79" h="89">
                    <a:moveTo>
                      <a:pt x="0" y="89"/>
                    </a:moveTo>
                    <a:lnTo>
                      <a:pt x="79" y="0"/>
                    </a:lnTo>
                  </a:path>
                </a:pathLst>
              </a:custGeom>
              <a:solidFill>
                <a:schemeClr val="bg1"/>
              </a:solidFill>
              <a:ln w="9525">
                <a:solidFill>
                  <a:schemeClr val="tx1"/>
                </a:solidFill>
                <a:round/>
                <a:headEnd/>
                <a:tailEnd type="triangle" w="sm" len="med"/>
              </a:ln>
            </p:spPr>
            <p:txBody>
              <a:bodyPr/>
              <a:lstStyle/>
              <a:p>
                <a:endParaRPr lang="zh-CN" altLang="en-US"/>
              </a:p>
            </p:txBody>
          </p:sp>
          <p:sp>
            <p:nvSpPr>
              <p:cNvPr id="28702" name="Freeform 78">
                <a:extLst>
                  <a:ext uri="{FF2B5EF4-FFF2-40B4-BE49-F238E27FC236}">
                    <a16:creationId xmlns:a16="http://schemas.microsoft.com/office/drawing/2014/main" id="{08C8BF0D-E80F-4FFB-820B-A5A6EFCA0205}"/>
                  </a:ext>
                </a:extLst>
              </p:cNvPr>
              <p:cNvSpPr>
                <a:spLocks/>
              </p:cNvSpPr>
              <p:nvPr/>
            </p:nvSpPr>
            <p:spPr bwMode="auto">
              <a:xfrm>
                <a:off x="4872" y="2143"/>
                <a:ext cx="67" cy="83"/>
              </a:xfrm>
              <a:custGeom>
                <a:avLst/>
                <a:gdLst>
                  <a:gd name="T0" fmla="*/ 67 w 67"/>
                  <a:gd name="T1" fmla="*/ 0 h 83"/>
                  <a:gd name="T2" fmla="*/ 0 w 67"/>
                  <a:gd name="T3" fmla="*/ 83 h 83"/>
                  <a:gd name="T4" fmla="*/ 0 60000 65536"/>
                  <a:gd name="T5" fmla="*/ 0 60000 65536"/>
                  <a:gd name="T6" fmla="*/ 0 w 67"/>
                  <a:gd name="T7" fmla="*/ 0 h 83"/>
                  <a:gd name="T8" fmla="*/ 67 w 67"/>
                  <a:gd name="T9" fmla="*/ 83 h 83"/>
                </a:gdLst>
                <a:ahLst/>
                <a:cxnLst>
                  <a:cxn ang="T4">
                    <a:pos x="T0" y="T1"/>
                  </a:cxn>
                  <a:cxn ang="T5">
                    <a:pos x="T2" y="T3"/>
                  </a:cxn>
                </a:cxnLst>
                <a:rect l="T6" t="T7" r="T8" b="T9"/>
                <a:pathLst>
                  <a:path w="67" h="83">
                    <a:moveTo>
                      <a:pt x="67" y="0"/>
                    </a:moveTo>
                    <a:lnTo>
                      <a:pt x="0" y="83"/>
                    </a:lnTo>
                  </a:path>
                </a:pathLst>
              </a:custGeom>
              <a:solidFill>
                <a:schemeClr val="bg1"/>
              </a:solidFill>
              <a:ln w="9525">
                <a:solidFill>
                  <a:schemeClr val="tx1"/>
                </a:solidFill>
                <a:round/>
                <a:headEnd/>
                <a:tailEnd type="triangle" w="sm" len="med"/>
              </a:ln>
            </p:spPr>
            <p:txBody>
              <a:bodyPr/>
              <a:lstStyle/>
              <a:p>
                <a:endParaRPr lang="zh-CN" altLang="en-US"/>
              </a:p>
            </p:txBody>
          </p:sp>
          <p:graphicFrame>
            <p:nvGraphicFramePr>
              <p:cNvPr id="28703" name="Object 79">
                <a:extLst>
                  <a:ext uri="{FF2B5EF4-FFF2-40B4-BE49-F238E27FC236}">
                    <a16:creationId xmlns:a16="http://schemas.microsoft.com/office/drawing/2014/main" id="{57B69D35-0364-40DE-91ED-6F97A97A0884}"/>
                  </a:ext>
                </a:extLst>
              </p:cNvPr>
              <p:cNvGraphicFramePr>
                <a:graphicFrameLocks noChangeAspect="1"/>
              </p:cNvGraphicFramePr>
              <p:nvPr/>
            </p:nvGraphicFramePr>
            <p:xfrm>
              <a:off x="4695" y="2024"/>
              <a:ext cx="169" cy="197"/>
            </p:xfrm>
            <a:graphic>
              <a:graphicData uri="http://schemas.openxmlformats.org/presentationml/2006/ole">
                <mc:AlternateContent xmlns:mc="http://schemas.openxmlformats.org/markup-compatibility/2006">
                  <mc:Choice xmlns:v="urn:schemas-microsoft-com:vml" Requires="v">
                    <p:oleObj spid="_x0000_s28874" name="公式" r:id="rId39" imgW="175167" imgH="137160" progId="Equation.3">
                      <p:embed/>
                    </p:oleObj>
                  </mc:Choice>
                  <mc:Fallback>
                    <p:oleObj name="公式" r:id="rId39" imgW="175167" imgH="137160" progId="Equation.3">
                      <p:embed/>
                      <p:pic>
                        <p:nvPicPr>
                          <p:cNvPr id="0" name="Object 79"/>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695" y="2024"/>
                            <a:ext cx="169" cy="1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704" name="Object 80">
                <a:extLst>
                  <a:ext uri="{FF2B5EF4-FFF2-40B4-BE49-F238E27FC236}">
                    <a16:creationId xmlns:a16="http://schemas.microsoft.com/office/drawing/2014/main" id="{E6DB1A38-0C6B-4D53-8483-353FF5FD51CC}"/>
                  </a:ext>
                </a:extLst>
              </p:cNvPr>
              <p:cNvGraphicFramePr>
                <a:graphicFrameLocks noChangeAspect="1"/>
              </p:cNvGraphicFramePr>
              <p:nvPr/>
            </p:nvGraphicFramePr>
            <p:xfrm>
              <a:off x="4785" y="2296"/>
              <a:ext cx="91" cy="137"/>
            </p:xfrm>
            <a:graphic>
              <a:graphicData uri="http://schemas.openxmlformats.org/presentationml/2006/ole">
                <mc:AlternateContent xmlns:mc="http://schemas.openxmlformats.org/markup-compatibility/2006">
                  <mc:Choice xmlns:v="urn:schemas-microsoft-com:vml" Requires="v">
                    <p:oleObj spid="_x0000_s28875" name="Equation" r:id="rId41" imgW="114102" imgH="126780" progId="Equation.3">
                      <p:embed/>
                    </p:oleObj>
                  </mc:Choice>
                  <mc:Fallback>
                    <p:oleObj name="Equation" r:id="rId41" imgW="114102" imgH="126780" progId="Equation.3">
                      <p:embed/>
                      <p:pic>
                        <p:nvPicPr>
                          <p:cNvPr id="0" name="Object 8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85" y="2296"/>
                            <a:ext cx="91" cy="1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610385" name="Object 81">
            <a:extLst>
              <a:ext uri="{FF2B5EF4-FFF2-40B4-BE49-F238E27FC236}">
                <a16:creationId xmlns:a16="http://schemas.microsoft.com/office/drawing/2014/main" id="{56181360-5520-4AD9-AD29-E01806E637FC}"/>
              </a:ext>
            </a:extLst>
          </p:cNvPr>
          <p:cNvGraphicFramePr>
            <a:graphicFrameLocks noChangeAspect="1"/>
          </p:cNvGraphicFramePr>
          <p:nvPr/>
        </p:nvGraphicFramePr>
        <p:xfrm>
          <a:off x="611188" y="6308725"/>
          <a:ext cx="2616200" cy="381000"/>
        </p:xfrm>
        <a:graphic>
          <a:graphicData uri="http://schemas.openxmlformats.org/presentationml/2006/ole">
            <mc:AlternateContent xmlns:mc="http://schemas.openxmlformats.org/markup-compatibility/2006">
              <mc:Choice xmlns:v="urn:schemas-microsoft-com:vml" Requires="v">
                <p:oleObj spid="_x0000_s28876" name="公式" r:id="rId42" imgW="2575747" imgH="343149" progId="Equation.3">
                  <p:embed/>
                </p:oleObj>
              </mc:Choice>
              <mc:Fallback>
                <p:oleObj name="公式" r:id="rId42" imgW="2575747" imgH="343149" progId="Equation.3">
                  <p:embed/>
                  <p:pic>
                    <p:nvPicPr>
                      <p:cNvPr id="0" name="Object 81"/>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11188" y="6308725"/>
                        <a:ext cx="26162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0386" name="Object 82">
            <a:extLst>
              <a:ext uri="{FF2B5EF4-FFF2-40B4-BE49-F238E27FC236}">
                <a16:creationId xmlns:a16="http://schemas.microsoft.com/office/drawing/2014/main" id="{BC4A42E1-1EE3-4F2B-81F1-642894F6DC37}"/>
              </a:ext>
            </a:extLst>
          </p:cNvPr>
          <p:cNvGraphicFramePr>
            <a:graphicFrameLocks noChangeAspect="1"/>
          </p:cNvGraphicFramePr>
          <p:nvPr/>
        </p:nvGraphicFramePr>
        <p:xfrm>
          <a:off x="3132138" y="3649663"/>
          <a:ext cx="2436812" cy="787400"/>
        </p:xfrm>
        <a:graphic>
          <a:graphicData uri="http://schemas.openxmlformats.org/presentationml/2006/ole">
            <mc:AlternateContent xmlns:mc="http://schemas.openxmlformats.org/markup-compatibility/2006">
              <mc:Choice xmlns:v="urn:schemas-microsoft-com:vml" Requires="v">
                <p:oleObj spid="_x0000_s28877" name="公式" r:id="rId44" imgW="2400082" imgH="746649" progId="Equation.3">
                  <p:embed/>
                </p:oleObj>
              </mc:Choice>
              <mc:Fallback>
                <p:oleObj name="公式" r:id="rId44" imgW="2400082" imgH="746649" progId="Equation.3">
                  <p:embed/>
                  <p:pic>
                    <p:nvPicPr>
                      <p:cNvPr id="0" name="Object 82"/>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3132138" y="3649663"/>
                        <a:ext cx="2436812"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0387" name="AutoShape 83">
            <a:extLst>
              <a:ext uri="{FF2B5EF4-FFF2-40B4-BE49-F238E27FC236}">
                <a16:creationId xmlns:a16="http://schemas.microsoft.com/office/drawing/2014/main" id="{9D614AB7-4817-4882-A4DD-C8A12907E6A1}"/>
              </a:ext>
            </a:extLst>
          </p:cNvPr>
          <p:cNvSpPr>
            <a:spLocks noChangeArrowheads="1"/>
          </p:cNvSpPr>
          <p:nvPr/>
        </p:nvSpPr>
        <p:spPr bwMode="auto">
          <a:xfrm>
            <a:off x="2698750" y="3860800"/>
            <a:ext cx="360363" cy="287338"/>
          </a:xfrm>
          <a:prstGeom prst="rightArrow">
            <a:avLst>
              <a:gd name="adj1" fmla="val 50000"/>
              <a:gd name="adj2" fmla="val 31354"/>
            </a:avLst>
          </a:prstGeom>
          <a:solidFill>
            <a:srgbClr val="00FFFF"/>
          </a:solidFill>
          <a:ln w="28575" algn="ctr">
            <a:solidFill>
              <a:srgbClr val="00FFFF"/>
            </a:solidFill>
            <a:miter lim="800000"/>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610308"/>
                                        </p:tgtEl>
                                        <p:attrNameLst>
                                          <p:attrName>style.visibility</p:attrName>
                                        </p:attrNameLst>
                                      </p:cBhvr>
                                      <p:to>
                                        <p:strVal val="visible"/>
                                      </p:to>
                                    </p:set>
                                    <p:animEffect transition="in" filter="wipe(left)">
                                      <p:cBhvr>
                                        <p:cTn id="7" dur="500"/>
                                        <p:tgtEl>
                                          <p:spTgt spid="6103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10309"/>
                                        </p:tgtEl>
                                        <p:attrNameLst>
                                          <p:attrName>style.visibility</p:attrName>
                                        </p:attrNameLst>
                                      </p:cBhvr>
                                      <p:to>
                                        <p:strVal val="visible"/>
                                      </p:to>
                                    </p:set>
                                    <p:animEffect transition="in" filter="box(in)">
                                      <p:cBhvr>
                                        <p:cTn id="12" dur="500"/>
                                        <p:tgtEl>
                                          <p:spTgt spid="610309"/>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61036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610306"/>
                                        </p:tgtEl>
                                        <p:attrNameLst>
                                          <p:attrName>style.visibility</p:attrName>
                                        </p:attrNameLst>
                                      </p:cBhvr>
                                      <p:to>
                                        <p:strVal val="visible"/>
                                      </p:to>
                                    </p:set>
                                    <p:animEffect transition="in" filter="box(in)">
                                      <p:cBhvr>
                                        <p:cTn id="29" dur="500"/>
                                        <p:tgtEl>
                                          <p:spTgt spid="610306"/>
                                        </p:tgtEl>
                                      </p:cBhvr>
                                    </p:animEffect>
                                  </p:childTnLst>
                                </p:cTn>
                              </p:par>
                              <p:par>
                                <p:cTn id="30" presetID="22" presetClass="entr" presetSubtype="8"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par>
                          <p:cTn id="33" fill="hold" nodeType="afterGroup">
                            <p:stCondLst>
                              <p:cond delay="500"/>
                            </p:stCondLst>
                            <p:childTnLst>
                              <p:par>
                                <p:cTn id="34" presetID="22" presetClass="entr" presetSubtype="8" fill="hold" nodeType="afterEffect">
                                  <p:stCondLst>
                                    <p:cond delay="0"/>
                                  </p:stCondLst>
                                  <p:childTnLst>
                                    <p:set>
                                      <p:cBhvr>
                                        <p:cTn id="35" dur="1" fill="hold">
                                          <p:stCondLst>
                                            <p:cond delay="0"/>
                                          </p:stCondLst>
                                        </p:cTn>
                                        <p:tgtEl>
                                          <p:spTgt spid="610354"/>
                                        </p:tgtEl>
                                        <p:attrNameLst>
                                          <p:attrName>style.visibility</p:attrName>
                                        </p:attrNameLst>
                                      </p:cBhvr>
                                      <p:to>
                                        <p:strVal val="visible"/>
                                      </p:to>
                                    </p:set>
                                    <p:animEffect transition="in" filter="wipe(left)">
                                      <p:cBhvr>
                                        <p:cTn id="36" dur="2000"/>
                                        <p:tgtEl>
                                          <p:spTgt spid="61035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610366"/>
                                        </p:tgtEl>
                                        <p:attrNameLst>
                                          <p:attrName>style.visibility</p:attrName>
                                        </p:attrNameLst>
                                      </p:cBhvr>
                                      <p:to>
                                        <p:strVal val="visible"/>
                                      </p:to>
                                    </p:set>
                                    <p:animEffect transition="in" filter="blinds(horizontal)">
                                      <p:cBhvr>
                                        <p:cTn id="41" dur="500"/>
                                        <p:tgtEl>
                                          <p:spTgt spid="61036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500"/>
                                        <p:tgtEl>
                                          <p:spTgt spid="5"/>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10370"/>
                                        </p:tgtEl>
                                        <p:attrNameLst>
                                          <p:attrName>style.visibility</p:attrName>
                                        </p:attrNameLst>
                                      </p:cBhvr>
                                      <p:to>
                                        <p:strVal val="visible"/>
                                      </p:to>
                                    </p:set>
                                    <p:animEffect transition="in" filter="wipe(left)">
                                      <p:cBhvr>
                                        <p:cTn id="60" dur="500"/>
                                        <p:tgtEl>
                                          <p:spTgt spid="610370"/>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610371"/>
                                        </p:tgtEl>
                                        <p:attrNameLst>
                                          <p:attrName>style.visibility</p:attrName>
                                        </p:attrNameLst>
                                      </p:cBhvr>
                                      <p:to>
                                        <p:strVal val="visible"/>
                                      </p:to>
                                    </p:set>
                                    <p:animEffect transition="in" filter="wipe(left)">
                                      <p:cBhvr>
                                        <p:cTn id="65" dur="500"/>
                                        <p:tgtEl>
                                          <p:spTgt spid="610371"/>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610372"/>
                                        </p:tgtEl>
                                        <p:attrNameLst>
                                          <p:attrName>style.visibility</p:attrName>
                                        </p:attrNameLst>
                                      </p:cBhvr>
                                      <p:to>
                                        <p:strVal val="visible"/>
                                      </p:to>
                                    </p:set>
                                    <p:animEffect transition="in" filter="wipe(left)">
                                      <p:cBhvr>
                                        <p:cTn id="70" dur="500"/>
                                        <p:tgtEl>
                                          <p:spTgt spid="610372"/>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610373"/>
                                        </p:tgtEl>
                                        <p:attrNameLst>
                                          <p:attrName>style.visibility</p:attrName>
                                        </p:attrNameLst>
                                      </p:cBhvr>
                                      <p:to>
                                        <p:strVal val="visible"/>
                                      </p:to>
                                    </p:set>
                                    <p:animEffect transition="in" filter="wipe(left)">
                                      <p:cBhvr>
                                        <p:cTn id="75" dur="500"/>
                                        <p:tgtEl>
                                          <p:spTgt spid="610373"/>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3" presetClass="entr" presetSubtype="10" fill="hold" nodeType="clickEffect">
                                  <p:stCondLst>
                                    <p:cond delay="0"/>
                                  </p:stCondLst>
                                  <p:childTnLst>
                                    <p:set>
                                      <p:cBhvr>
                                        <p:cTn id="79" dur="1" fill="hold">
                                          <p:stCondLst>
                                            <p:cond delay="0"/>
                                          </p:stCondLst>
                                        </p:cTn>
                                        <p:tgtEl>
                                          <p:spTgt spid="610375"/>
                                        </p:tgtEl>
                                        <p:attrNameLst>
                                          <p:attrName>style.visibility</p:attrName>
                                        </p:attrNameLst>
                                      </p:cBhvr>
                                      <p:to>
                                        <p:strVal val="visible"/>
                                      </p:to>
                                    </p:set>
                                    <p:animEffect transition="in" filter="blinds(horizontal)">
                                      <p:cBhvr>
                                        <p:cTn id="80" dur="500"/>
                                        <p:tgtEl>
                                          <p:spTgt spid="610375"/>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610387"/>
                                        </p:tgtEl>
                                        <p:attrNameLst>
                                          <p:attrName>style.visibility</p:attrName>
                                        </p:attrNameLst>
                                      </p:cBhvr>
                                      <p:to>
                                        <p:strVal val="visible"/>
                                      </p:to>
                                    </p:set>
                                    <p:animEffect transition="in" filter="wipe(left)">
                                      <p:cBhvr>
                                        <p:cTn id="85" dur="500"/>
                                        <p:tgtEl>
                                          <p:spTgt spid="61038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3" presetClass="entr" presetSubtype="10" fill="hold" nodeType="clickEffect">
                                  <p:stCondLst>
                                    <p:cond delay="0"/>
                                  </p:stCondLst>
                                  <p:childTnLst>
                                    <p:set>
                                      <p:cBhvr>
                                        <p:cTn id="89" dur="1" fill="hold">
                                          <p:stCondLst>
                                            <p:cond delay="0"/>
                                          </p:stCondLst>
                                        </p:cTn>
                                        <p:tgtEl>
                                          <p:spTgt spid="610386"/>
                                        </p:tgtEl>
                                        <p:attrNameLst>
                                          <p:attrName>style.visibility</p:attrName>
                                        </p:attrNameLst>
                                      </p:cBhvr>
                                      <p:to>
                                        <p:strVal val="visible"/>
                                      </p:to>
                                    </p:set>
                                    <p:animEffect transition="in" filter="blinds(horizontal)">
                                      <p:cBhvr>
                                        <p:cTn id="90" dur="500"/>
                                        <p:tgtEl>
                                          <p:spTgt spid="610386"/>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3" presetClass="entr" presetSubtype="10" fill="hold" nodeType="clickEffect">
                                  <p:stCondLst>
                                    <p:cond delay="0"/>
                                  </p:stCondLst>
                                  <p:childTnLst>
                                    <p:set>
                                      <p:cBhvr>
                                        <p:cTn id="94" dur="1" fill="hold">
                                          <p:stCondLst>
                                            <p:cond delay="0"/>
                                          </p:stCondLst>
                                        </p:cTn>
                                        <p:tgtEl>
                                          <p:spTgt spid="610376"/>
                                        </p:tgtEl>
                                        <p:attrNameLst>
                                          <p:attrName>style.visibility</p:attrName>
                                        </p:attrNameLst>
                                      </p:cBhvr>
                                      <p:to>
                                        <p:strVal val="visible"/>
                                      </p:to>
                                    </p:set>
                                    <p:animEffect transition="in" filter="blinds(horizontal)">
                                      <p:cBhvr>
                                        <p:cTn id="95" dur="500"/>
                                        <p:tgtEl>
                                          <p:spTgt spid="610376"/>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3" presetClass="entr" presetSubtype="10" fill="hold" nodeType="clickEffect">
                                  <p:stCondLst>
                                    <p:cond delay="0"/>
                                  </p:stCondLst>
                                  <p:childTnLst>
                                    <p:set>
                                      <p:cBhvr>
                                        <p:cTn id="99" dur="1" fill="hold">
                                          <p:stCondLst>
                                            <p:cond delay="0"/>
                                          </p:stCondLst>
                                        </p:cTn>
                                        <p:tgtEl>
                                          <p:spTgt spid="610377"/>
                                        </p:tgtEl>
                                        <p:attrNameLst>
                                          <p:attrName>style.visibility</p:attrName>
                                        </p:attrNameLst>
                                      </p:cBhvr>
                                      <p:to>
                                        <p:strVal val="visible"/>
                                      </p:to>
                                    </p:set>
                                    <p:animEffect transition="in" filter="blinds(horizontal)">
                                      <p:cBhvr>
                                        <p:cTn id="100" dur="500"/>
                                        <p:tgtEl>
                                          <p:spTgt spid="610377"/>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4" presetClass="entr" presetSubtype="32" fill="hold" nodeType="clickEffect">
                                  <p:stCondLst>
                                    <p:cond delay="0"/>
                                  </p:stCondLst>
                                  <p:childTnLst>
                                    <p:set>
                                      <p:cBhvr>
                                        <p:cTn id="104" dur="1" fill="hold">
                                          <p:stCondLst>
                                            <p:cond delay="0"/>
                                          </p:stCondLst>
                                        </p:cTn>
                                        <p:tgtEl>
                                          <p:spTgt spid="10"/>
                                        </p:tgtEl>
                                        <p:attrNameLst>
                                          <p:attrName>style.visibility</p:attrName>
                                        </p:attrNameLst>
                                      </p:cBhvr>
                                      <p:to>
                                        <p:strVal val="visible"/>
                                      </p:to>
                                    </p:set>
                                    <p:animEffect transition="in" filter="box(out)">
                                      <p:cBhvr>
                                        <p:cTn id="105" dur="500"/>
                                        <p:tgtEl>
                                          <p:spTgt spid="10"/>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8" fill="hold" nodeType="clickEffect">
                                  <p:stCondLst>
                                    <p:cond delay="0"/>
                                  </p:stCondLst>
                                  <p:childTnLst>
                                    <p:set>
                                      <p:cBhvr>
                                        <p:cTn id="109" dur="1" fill="hold">
                                          <p:stCondLst>
                                            <p:cond delay="0"/>
                                          </p:stCondLst>
                                        </p:cTn>
                                        <p:tgtEl>
                                          <p:spTgt spid="610385"/>
                                        </p:tgtEl>
                                        <p:attrNameLst>
                                          <p:attrName>style.visibility</p:attrName>
                                        </p:attrNameLst>
                                      </p:cBhvr>
                                      <p:to>
                                        <p:strVal val="visible"/>
                                      </p:to>
                                    </p:set>
                                    <p:animEffect transition="in" filter="wipe(left)">
                                      <p:cBhvr>
                                        <p:cTn id="110" dur="500"/>
                                        <p:tgtEl>
                                          <p:spTgt spid="610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306" grpId="0" animBg="1"/>
      <p:bldP spid="610309" grpId="0" animBg="1"/>
      <p:bldP spid="610365" grpId="0"/>
      <p:bldP spid="610370" grpId="0"/>
      <p:bldP spid="610372" grpId="0"/>
      <p:bldP spid="61038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1330" name="Object 2">
            <a:extLst>
              <a:ext uri="{FF2B5EF4-FFF2-40B4-BE49-F238E27FC236}">
                <a16:creationId xmlns:a16="http://schemas.microsoft.com/office/drawing/2014/main" id="{96591E70-927A-42A0-92D6-73B64DECC61B}"/>
              </a:ext>
            </a:extLst>
          </p:cNvPr>
          <p:cNvGraphicFramePr>
            <a:graphicFrameLocks noChangeAspect="1"/>
          </p:cNvGraphicFramePr>
          <p:nvPr/>
        </p:nvGraphicFramePr>
        <p:xfrm>
          <a:off x="647700" y="425450"/>
          <a:ext cx="3084513" cy="809625"/>
        </p:xfrm>
        <a:graphic>
          <a:graphicData uri="http://schemas.openxmlformats.org/presentationml/2006/ole">
            <mc:AlternateContent xmlns:mc="http://schemas.openxmlformats.org/markup-compatibility/2006">
              <mc:Choice xmlns:v="urn:schemas-microsoft-com:vml" Requires="v">
                <p:oleObj spid="_x0000_s31025" name="公式" r:id="rId3" imgW="1143062" imgH="289782" progId="Equation.3">
                  <p:embed/>
                </p:oleObj>
              </mc:Choice>
              <mc:Fallback>
                <p:oleObj name="公式" r:id="rId3" imgW="1143062" imgH="289782"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425450"/>
                        <a:ext cx="3084513"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1331" name="Object 3">
            <a:extLst>
              <a:ext uri="{FF2B5EF4-FFF2-40B4-BE49-F238E27FC236}">
                <a16:creationId xmlns:a16="http://schemas.microsoft.com/office/drawing/2014/main" id="{3E74D8A8-B2C8-41DB-AF96-BA9E281B6F7A}"/>
              </a:ext>
            </a:extLst>
          </p:cNvPr>
          <p:cNvGraphicFramePr>
            <a:graphicFrameLocks noChangeAspect="1"/>
          </p:cNvGraphicFramePr>
          <p:nvPr/>
        </p:nvGraphicFramePr>
        <p:xfrm>
          <a:off x="1655763" y="2565400"/>
          <a:ext cx="2832100" cy="946150"/>
        </p:xfrm>
        <a:graphic>
          <a:graphicData uri="http://schemas.openxmlformats.org/presentationml/2006/ole">
            <mc:AlternateContent xmlns:mc="http://schemas.openxmlformats.org/markup-compatibility/2006">
              <mc:Choice xmlns:v="urn:schemas-microsoft-com:vml" Requires="v">
                <p:oleObj spid="_x0000_s31026" name="公式" r:id="rId5" imgW="2118422" imgH="746649" progId="Equation.3">
                  <p:embed/>
                </p:oleObj>
              </mc:Choice>
              <mc:Fallback>
                <p:oleObj name="公式" r:id="rId5" imgW="2118422" imgH="746649"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55763" y="2565400"/>
                        <a:ext cx="2832100" cy="946150"/>
                      </a:xfrm>
                      <a:prstGeom prst="rect">
                        <a:avLst/>
                      </a:prstGeom>
                      <a:noFill/>
                      <a:ln w="9525">
                        <a:solidFill>
                          <a:srgbClr val="66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1332" name="Object 4">
            <a:extLst>
              <a:ext uri="{FF2B5EF4-FFF2-40B4-BE49-F238E27FC236}">
                <a16:creationId xmlns:a16="http://schemas.microsoft.com/office/drawing/2014/main" id="{F04B6A91-C183-4DF4-9F35-1748675DD133}"/>
              </a:ext>
            </a:extLst>
          </p:cNvPr>
          <p:cNvGraphicFramePr>
            <a:graphicFrameLocks noChangeAspect="1"/>
          </p:cNvGraphicFramePr>
          <p:nvPr/>
        </p:nvGraphicFramePr>
        <p:xfrm>
          <a:off x="4208463" y="425450"/>
          <a:ext cx="3351212" cy="908050"/>
        </p:xfrm>
        <a:graphic>
          <a:graphicData uri="http://schemas.openxmlformats.org/presentationml/2006/ole">
            <mc:AlternateContent xmlns:mc="http://schemas.openxmlformats.org/markup-compatibility/2006">
              <mc:Choice xmlns:v="urn:schemas-microsoft-com:vml" Requires="v">
                <p:oleObj spid="_x0000_s31027" name="公式" r:id="rId7" imgW="3009682" imgH="785054" progId="Equation.3">
                  <p:embed/>
                </p:oleObj>
              </mc:Choice>
              <mc:Fallback>
                <p:oleObj name="公式" r:id="rId7" imgW="3009682" imgH="785054"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08463" y="425450"/>
                        <a:ext cx="3351212" cy="9080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725" name="Group 5">
            <a:extLst>
              <a:ext uri="{FF2B5EF4-FFF2-40B4-BE49-F238E27FC236}">
                <a16:creationId xmlns:a16="http://schemas.microsoft.com/office/drawing/2014/main" id="{499FF0FE-FDA2-4F3A-AF4B-C1DC5256F6B4}"/>
              </a:ext>
            </a:extLst>
          </p:cNvPr>
          <p:cNvGrpSpPr>
            <a:grpSpLocks/>
          </p:cNvGrpSpPr>
          <p:nvPr/>
        </p:nvGrpSpPr>
        <p:grpSpPr bwMode="auto">
          <a:xfrm>
            <a:off x="7667625" y="404813"/>
            <a:ext cx="1295400" cy="1223962"/>
            <a:chOff x="4377" y="1979"/>
            <a:chExt cx="771" cy="771"/>
          </a:xfrm>
        </p:grpSpPr>
        <p:graphicFrame>
          <p:nvGraphicFramePr>
            <p:cNvPr id="30964" name="Object 6">
              <a:extLst>
                <a:ext uri="{FF2B5EF4-FFF2-40B4-BE49-F238E27FC236}">
                  <a16:creationId xmlns:a16="http://schemas.microsoft.com/office/drawing/2014/main" id="{2052DF45-EA39-41A4-BE66-1BE612014835}"/>
                </a:ext>
              </a:extLst>
            </p:cNvPr>
            <p:cNvGraphicFramePr>
              <a:graphicFrameLocks noChangeAspect="1"/>
            </p:cNvGraphicFramePr>
            <p:nvPr/>
          </p:nvGraphicFramePr>
          <p:xfrm>
            <a:off x="4377" y="1979"/>
            <a:ext cx="771" cy="771"/>
          </p:xfrm>
          <a:graphic>
            <a:graphicData uri="http://schemas.openxmlformats.org/presentationml/2006/ole">
              <mc:AlternateContent xmlns:mc="http://schemas.openxmlformats.org/markup-compatibility/2006">
                <mc:Choice xmlns:v="urn:schemas-microsoft-com:vml" Requires="v">
                  <p:oleObj spid="_x0000_s31028" name="位图图像" r:id="rId9" imgW="1905266" imgH="1819529" progId="Paint.Picture">
                    <p:embed/>
                  </p:oleObj>
                </mc:Choice>
                <mc:Fallback>
                  <p:oleObj name="位图图像" r:id="rId9" imgW="1905266" imgH="1819529" progId="Paint.Picture">
                    <p:embed/>
                    <p:pic>
                      <p:nvPicPr>
                        <p:cNvPr id="0" name="Object 6"/>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l="22751" t="11955" r="13000" b="20769"/>
                        <a:stretch>
                          <a:fillRect/>
                        </a:stretch>
                      </p:blipFill>
                      <p:spPr bwMode="auto">
                        <a:xfrm>
                          <a:off x="4377" y="1979"/>
                          <a:ext cx="771" cy="77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0965" name="Group 7">
              <a:extLst>
                <a:ext uri="{FF2B5EF4-FFF2-40B4-BE49-F238E27FC236}">
                  <a16:creationId xmlns:a16="http://schemas.microsoft.com/office/drawing/2014/main" id="{32CD5BF3-C785-4963-B2CA-B644C1671171}"/>
                </a:ext>
              </a:extLst>
            </p:cNvPr>
            <p:cNvGrpSpPr>
              <a:grpSpLocks/>
            </p:cNvGrpSpPr>
            <p:nvPr/>
          </p:nvGrpSpPr>
          <p:grpSpPr bwMode="auto">
            <a:xfrm>
              <a:off x="4695" y="2024"/>
              <a:ext cx="244" cy="409"/>
              <a:chOff x="4695" y="2024"/>
              <a:chExt cx="244" cy="409"/>
            </a:xfrm>
          </p:grpSpPr>
          <p:sp>
            <p:nvSpPr>
              <p:cNvPr id="30966" name="Freeform 8">
                <a:extLst>
                  <a:ext uri="{FF2B5EF4-FFF2-40B4-BE49-F238E27FC236}">
                    <a16:creationId xmlns:a16="http://schemas.microsoft.com/office/drawing/2014/main" id="{00D58E6C-9764-4115-BE9C-6BC271D9BCF8}"/>
                  </a:ext>
                </a:extLst>
              </p:cNvPr>
              <p:cNvSpPr>
                <a:spLocks/>
              </p:cNvSpPr>
              <p:nvPr/>
            </p:nvSpPr>
            <p:spPr bwMode="auto">
              <a:xfrm>
                <a:off x="4774" y="2251"/>
                <a:ext cx="79" cy="89"/>
              </a:xfrm>
              <a:custGeom>
                <a:avLst/>
                <a:gdLst>
                  <a:gd name="T0" fmla="*/ 0 w 79"/>
                  <a:gd name="T1" fmla="*/ 89 h 89"/>
                  <a:gd name="T2" fmla="*/ 79 w 79"/>
                  <a:gd name="T3" fmla="*/ 0 h 89"/>
                  <a:gd name="T4" fmla="*/ 0 60000 65536"/>
                  <a:gd name="T5" fmla="*/ 0 60000 65536"/>
                  <a:gd name="T6" fmla="*/ 0 w 79"/>
                  <a:gd name="T7" fmla="*/ 0 h 89"/>
                  <a:gd name="T8" fmla="*/ 79 w 79"/>
                  <a:gd name="T9" fmla="*/ 89 h 89"/>
                </a:gdLst>
                <a:ahLst/>
                <a:cxnLst>
                  <a:cxn ang="T4">
                    <a:pos x="T0" y="T1"/>
                  </a:cxn>
                  <a:cxn ang="T5">
                    <a:pos x="T2" y="T3"/>
                  </a:cxn>
                </a:cxnLst>
                <a:rect l="T6" t="T7" r="T8" b="T9"/>
                <a:pathLst>
                  <a:path w="79" h="89">
                    <a:moveTo>
                      <a:pt x="0" y="89"/>
                    </a:moveTo>
                    <a:lnTo>
                      <a:pt x="79" y="0"/>
                    </a:lnTo>
                  </a:path>
                </a:pathLst>
              </a:custGeom>
              <a:solidFill>
                <a:schemeClr val="bg1"/>
              </a:solidFill>
              <a:ln w="9525">
                <a:solidFill>
                  <a:schemeClr val="tx1"/>
                </a:solidFill>
                <a:round/>
                <a:headEnd/>
                <a:tailEnd type="triangle" w="sm" len="med"/>
              </a:ln>
            </p:spPr>
            <p:txBody>
              <a:bodyPr/>
              <a:lstStyle/>
              <a:p>
                <a:endParaRPr lang="zh-CN" altLang="en-US"/>
              </a:p>
            </p:txBody>
          </p:sp>
          <p:sp>
            <p:nvSpPr>
              <p:cNvPr id="30967" name="Freeform 9">
                <a:extLst>
                  <a:ext uri="{FF2B5EF4-FFF2-40B4-BE49-F238E27FC236}">
                    <a16:creationId xmlns:a16="http://schemas.microsoft.com/office/drawing/2014/main" id="{6CCCFF54-23B5-4B01-BFF9-D35A8BA7C91A}"/>
                  </a:ext>
                </a:extLst>
              </p:cNvPr>
              <p:cNvSpPr>
                <a:spLocks/>
              </p:cNvSpPr>
              <p:nvPr/>
            </p:nvSpPr>
            <p:spPr bwMode="auto">
              <a:xfrm>
                <a:off x="4872" y="2143"/>
                <a:ext cx="67" cy="83"/>
              </a:xfrm>
              <a:custGeom>
                <a:avLst/>
                <a:gdLst>
                  <a:gd name="T0" fmla="*/ 67 w 67"/>
                  <a:gd name="T1" fmla="*/ 0 h 83"/>
                  <a:gd name="T2" fmla="*/ 0 w 67"/>
                  <a:gd name="T3" fmla="*/ 83 h 83"/>
                  <a:gd name="T4" fmla="*/ 0 60000 65536"/>
                  <a:gd name="T5" fmla="*/ 0 60000 65536"/>
                  <a:gd name="T6" fmla="*/ 0 w 67"/>
                  <a:gd name="T7" fmla="*/ 0 h 83"/>
                  <a:gd name="T8" fmla="*/ 67 w 67"/>
                  <a:gd name="T9" fmla="*/ 83 h 83"/>
                </a:gdLst>
                <a:ahLst/>
                <a:cxnLst>
                  <a:cxn ang="T4">
                    <a:pos x="T0" y="T1"/>
                  </a:cxn>
                  <a:cxn ang="T5">
                    <a:pos x="T2" y="T3"/>
                  </a:cxn>
                </a:cxnLst>
                <a:rect l="T6" t="T7" r="T8" b="T9"/>
                <a:pathLst>
                  <a:path w="67" h="83">
                    <a:moveTo>
                      <a:pt x="67" y="0"/>
                    </a:moveTo>
                    <a:lnTo>
                      <a:pt x="0" y="83"/>
                    </a:lnTo>
                  </a:path>
                </a:pathLst>
              </a:custGeom>
              <a:solidFill>
                <a:schemeClr val="bg1"/>
              </a:solidFill>
              <a:ln w="9525">
                <a:solidFill>
                  <a:schemeClr val="tx1"/>
                </a:solidFill>
                <a:round/>
                <a:headEnd/>
                <a:tailEnd type="triangle" w="sm" len="med"/>
              </a:ln>
            </p:spPr>
            <p:txBody>
              <a:bodyPr/>
              <a:lstStyle/>
              <a:p>
                <a:endParaRPr lang="zh-CN" altLang="en-US"/>
              </a:p>
            </p:txBody>
          </p:sp>
          <p:graphicFrame>
            <p:nvGraphicFramePr>
              <p:cNvPr id="30968" name="Object 10">
                <a:extLst>
                  <a:ext uri="{FF2B5EF4-FFF2-40B4-BE49-F238E27FC236}">
                    <a16:creationId xmlns:a16="http://schemas.microsoft.com/office/drawing/2014/main" id="{67EC53B5-BDDE-41AB-A188-40EE61B39F0B}"/>
                  </a:ext>
                </a:extLst>
              </p:cNvPr>
              <p:cNvGraphicFramePr>
                <a:graphicFrameLocks noChangeAspect="1"/>
              </p:cNvGraphicFramePr>
              <p:nvPr/>
            </p:nvGraphicFramePr>
            <p:xfrm>
              <a:off x="4695" y="2024"/>
              <a:ext cx="169" cy="197"/>
            </p:xfrm>
            <a:graphic>
              <a:graphicData uri="http://schemas.openxmlformats.org/presentationml/2006/ole">
                <mc:AlternateContent xmlns:mc="http://schemas.openxmlformats.org/markup-compatibility/2006">
                  <mc:Choice xmlns:v="urn:schemas-microsoft-com:vml" Requires="v">
                    <p:oleObj spid="_x0000_s31029" name="公式" r:id="rId11" imgW="175167" imgH="137160" progId="Equation.3">
                      <p:embed/>
                    </p:oleObj>
                  </mc:Choice>
                  <mc:Fallback>
                    <p:oleObj name="公式" r:id="rId11" imgW="175167" imgH="13716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95" y="2024"/>
                            <a:ext cx="169" cy="1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969" name="Object 11">
                <a:extLst>
                  <a:ext uri="{FF2B5EF4-FFF2-40B4-BE49-F238E27FC236}">
                    <a16:creationId xmlns:a16="http://schemas.microsoft.com/office/drawing/2014/main" id="{3541DA0B-3F8D-4B18-A802-290799F12330}"/>
                  </a:ext>
                </a:extLst>
              </p:cNvPr>
              <p:cNvGraphicFramePr>
                <a:graphicFrameLocks noChangeAspect="1"/>
              </p:cNvGraphicFramePr>
              <p:nvPr/>
            </p:nvGraphicFramePr>
            <p:xfrm>
              <a:off x="4785" y="2296"/>
              <a:ext cx="91" cy="137"/>
            </p:xfrm>
            <a:graphic>
              <a:graphicData uri="http://schemas.openxmlformats.org/presentationml/2006/ole">
                <mc:AlternateContent xmlns:mc="http://schemas.openxmlformats.org/markup-compatibility/2006">
                  <mc:Choice xmlns:v="urn:schemas-microsoft-com:vml" Requires="v">
                    <p:oleObj spid="_x0000_s31030" name="Equation" r:id="rId13" imgW="114102" imgH="126780" progId="Equation.3">
                      <p:embed/>
                    </p:oleObj>
                  </mc:Choice>
                  <mc:Fallback>
                    <p:oleObj name="Equation" r:id="rId13" imgW="114102" imgH="126780"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5" y="2296"/>
                            <a:ext cx="91" cy="1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611340" name="Object 12">
            <a:extLst>
              <a:ext uri="{FF2B5EF4-FFF2-40B4-BE49-F238E27FC236}">
                <a16:creationId xmlns:a16="http://schemas.microsoft.com/office/drawing/2014/main" id="{BD4FABB6-EAB0-4A00-84F0-C693B0580D8D}"/>
              </a:ext>
            </a:extLst>
          </p:cNvPr>
          <p:cNvGraphicFramePr>
            <a:graphicFrameLocks noChangeAspect="1"/>
          </p:cNvGraphicFramePr>
          <p:nvPr/>
        </p:nvGraphicFramePr>
        <p:xfrm>
          <a:off x="1143000" y="1431925"/>
          <a:ext cx="3573463" cy="906463"/>
        </p:xfrm>
        <a:graphic>
          <a:graphicData uri="http://schemas.openxmlformats.org/presentationml/2006/ole">
            <mc:AlternateContent xmlns:mc="http://schemas.openxmlformats.org/markup-compatibility/2006">
              <mc:Choice xmlns:v="urn:schemas-microsoft-com:vml" Requires="v">
                <p:oleObj spid="_x0000_s31031" name="公式" r:id="rId15" imgW="3337622" imgH="785054" progId="Equation.3">
                  <p:embed/>
                </p:oleObj>
              </mc:Choice>
              <mc:Fallback>
                <p:oleObj name="公式" r:id="rId15" imgW="3337622" imgH="785054" progId="Equation.3">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3000" y="1431925"/>
                        <a:ext cx="3573463" cy="906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1341" name="Text Box 13">
            <a:extLst>
              <a:ext uri="{FF2B5EF4-FFF2-40B4-BE49-F238E27FC236}">
                <a16:creationId xmlns:a16="http://schemas.microsoft.com/office/drawing/2014/main" id="{23E9BAE5-0D0C-4002-AAD4-5FD317931761}"/>
              </a:ext>
            </a:extLst>
          </p:cNvPr>
          <p:cNvSpPr txBox="1">
            <a:spLocks noChangeArrowheads="1"/>
          </p:cNvSpPr>
          <p:nvPr/>
        </p:nvSpPr>
        <p:spPr bwMode="auto">
          <a:xfrm>
            <a:off x="107950" y="3714750"/>
            <a:ext cx="5040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latin typeface="Times New Roman" panose="02020603050405020304" pitchFamily="18" charset="0"/>
                <a:ea typeface="宋体" panose="02010600030101010101" pitchFamily="2" charset="-122"/>
              </a:rPr>
              <a:t>泊肃叶公式的另一表示形式：</a:t>
            </a:r>
          </a:p>
        </p:txBody>
      </p:sp>
      <p:sp>
        <p:nvSpPr>
          <p:cNvPr id="30728" name="Line 14">
            <a:extLst>
              <a:ext uri="{FF2B5EF4-FFF2-40B4-BE49-F238E27FC236}">
                <a16:creationId xmlns:a16="http://schemas.microsoft.com/office/drawing/2014/main" id="{E2BC9469-5889-4724-9437-A1A1DE997944}"/>
              </a:ext>
            </a:extLst>
          </p:cNvPr>
          <p:cNvSpPr>
            <a:spLocks noChangeShapeType="1"/>
          </p:cNvSpPr>
          <p:nvPr/>
        </p:nvSpPr>
        <p:spPr bwMode="auto">
          <a:xfrm>
            <a:off x="3359150" y="6777038"/>
            <a:ext cx="144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11343" name="Object 15">
            <a:extLst>
              <a:ext uri="{FF2B5EF4-FFF2-40B4-BE49-F238E27FC236}">
                <a16:creationId xmlns:a16="http://schemas.microsoft.com/office/drawing/2014/main" id="{67F9A8BB-D9AD-40C2-8487-2630FFD32E95}"/>
              </a:ext>
            </a:extLst>
          </p:cNvPr>
          <p:cNvGraphicFramePr>
            <a:graphicFrameLocks noChangeAspect="1"/>
          </p:cNvGraphicFramePr>
          <p:nvPr/>
        </p:nvGraphicFramePr>
        <p:xfrm>
          <a:off x="1654175" y="4508500"/>
          <a:ext cx="1765300" cy="503238"/>
        </p:xfrm>
        <a:graphic>
          <a:graphicData uri="http://schemas.openxmlformats.org/presentationml/2006/ole">
            <mc:AlternateContent xmlns:mc="http://schemas.openxmlformats.org/markup-compatibility/2006">
              <mc:Choice xmlns:v="urn:schemas-microsoft-com:vml" Requires="v">
                <p:oleObj spid="_x0000_s31032" name="公式" r:id="rId17" imgW="1310764" imgH="381055" progId="Equation.3">
                  <p:embed/>
                </p:oleObj>
              </mc:Choice>
              <mc:Fallback>
                <p:oleObj name="公式" r:id="rId17" imgW="1310764" imgH="381055" progId="Equation.3">
                  <p:embed/>
                  <p:pic>
                    <p:nvPicPr>
                      <p:cNvPr id="0"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54175" y="4508500"/>
                        <a:ext cx="1765300" cy="50323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57150" cmpd="thinThick">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1344" name="Object 16">
            <a:extLst>
              <a:ext uri="{FF2B5EF4-FFF2-40B4-BE49-F238E27FC236}">
                <a16:creationId xmlns:a16="http://schemas.microsoft.com/office/drawing/2014/main" id="{5D55CAC1-B9D5-4C22-92A1-DAB62AB1C9E9}"/>
              </a:ext>
            </a:extLst>
          </p:cNvPr>
          <p:cNvGraphicFramePr>
            <a:graphicFrameLocks noChangeAspect="1"/>
          </p:cNvGraphicFramePr>
          <p:nvPr/>
        </p:nvGraphicFramePr>
        <p:xfrm>
          <a:off x="4487863" y="4329113"/>
          <a:ext cx="3248025" cy="946150"/>
        </p:xfrm>
        <a:graphic>
          <a:graphicData uri="http://schemas.openxmlformats.org/presentationml/2006/ole">
            <mc:AlternateContent xmlns:mc="http://schemas.openxmlformats.org/markup-compatibility/2006">
              <mc:Choice xmlns:v="urn:schemas-microsoft-com:vml" Requires="v">
                <p:oleObj spid="_x0000_s31033" name="公式" r:id="rId19" imgW="2438400" imgH="746649" progId="Equation.3">
                  <p:embed/>
                </p:oleObj>
              </mc:Choice>
              <mc:Fallback>
                <p:oleObj name="公式" r:id="rId19" imgW="2438400" imgH="746649" progId="Equation.3">
                  <p:embed/>
                  <p:pic>
                    <p:nvPicPr>
                      <p:cNvPr id="0" name="Object 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87863" y="4329113"/>
                        <a:ext cx="3248025" cy="9461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57150" cmpd="thinThick">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1345" name="Object 17">
            <a:extLst>
              <a:ext uri="{FF2B5EF4-FFF2-40B4-BE49-F238E27FC236}">
                <a16:creationId xmlns:a16="http://schemas.microsoft.com/office/drawing/2014/main" id="{BE63F3C7-D067-4A6F-A3A1-58B34BFA81C6}"/>
              </a:ext>
            </a:extLst>
          </p:cNvPr>
          <p:cNvGraphicFramePr>
            <a:graphicFrameLocks noChangeAspect="1"/>
          </p:cNvGraphicFramePr>
          <p:nvPr/>
        </p:nvGraphicFramePr>
        <p:xfrm>
          <a:off x="2830513" y="5608638"/>
          <a:ext cx="3397250" cy="915987"/>
        </p:xfrm>
        <a:graphic>
          <a:graphicData uri="http://schemas.openxmlformats.org/presentationml/2006/ole">
            <mc:AlternateContent xmlns:mc="http://schemas.openxmlformats.org/markup-compatibility/2006">
              <mc:Choice xmlns:v="urn:schemas-microsoft-com:vml" Requires="v">
                <p:oleObj spid="_x0000_s31034" name="公式" r:id="rId21" imgW="2552856" imgH="723706" progId="Equation.3">
                  <p:embed/>
                </p:oleObj>
              </mc:Choice>
              <mc:Fallback>
                <p:oleObj name="公式" r:id="rId21" imgW="2552856" imgH="723706" progId="Equation.3">
                  <p:embed/>
                  <p:pic>
                    <p:nvPicPr>
                      <p:cNvPr id="0" name="Object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830513" y="5608638"/>
                        <a:ext cx="3397250" cy="915987"/>
                      </a:xfrm>
                      <a:prstGeom prst="rect">
                        <a:avLst/>
                      </a:prstGeom>
                      <a:noFill/>
                      <a:ln w="12700">
                        <a:solidFill>
                          <a:srgbClr val="CCFFFF"/>
                        </a:solidFill>
                        <a:miter lim="800000"/>
                        <a:headEnd/>
                        <a:tailEnd/>
                      </a:ln>
                      <a:effectLst/>
                      <a:extLst>
                        <a:ext uri="{909E8E84-426E-40DD-AFC4-6F175D3DCCD1}">
                          <a14:hiddenFill xmlns:a14="http://schemas.microsoft.com/office/drawing/2010/main">
                            <a:solidFill>
                              <a:srgbClr val="FF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1346" name="Object 18">
            <a:extLst>
              <a:ext uri="{FF2B5EF4-FFF2-40B4-BE49-F238E27FC236}">
                <a16:creationId xmlns:a16="http://schemas.microsoft.com/office/drawing/2014/main" id="{11DD03A8-B4C6-421E-8951-6E6B5D3D72E9}"/>
              </a:ext>
            </a:extLst>
          </p:cNvPr>
          <p:cNvGraphicFramePr>
            <a:graphicFrameLocks noChangeAspect="1"/>
          </p:cNvGraphicFramePr>
          <p:nvPr/>
        </p:nvGraphicFramePr>
        <p:xfrm>
          <a:off x="1955800" y="5654675"/>
          <a:ext cx="815975" cy="869950"/>
        </p:xfrm>
        <a:graphic>
          <a:graphicData uri="http://schemas.openxmlformats.org/presentationml/2006/ole">
            <mc:AlternateContent xmlns:mc="http://schemas.openxmlformats.org/markup-compatibility/2006">
              <mc:Choice xmlns:v="urn:schemas-microsoft-com:vml" Requires="v">
                <p:oleObj spid="_x0000_s31035" name="公式" r:id="rId23" imgW="586709" imgH="685800" progId="Equation.3">
                  <p:embed/>
                </p:oleObj>
              </mc:Choice>
              <mc:Fallback>
                <p:oleObj name="公式" r:id="rId23" imgW="586709" imgH="685800" progId="Equation.3">
                  <p:embed/>
                  <p:pic>
                    <p:nvPicPr>
                      <p:cNvPr id="0" name="Object 1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55800" y="5654675"/>
                        <a:ext cx="815975" cy="8699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57150" cmpd="thinThick">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19">
            <a:extLst>
              <a:ext uri="{FF2B5EF4-FFF2-40B4-BE49-F238E27FC236}">
                <a16:creationId xmlns:a16="http://schemas.microsoft.com/office/drawing/2014/main" id="{D9036C28-6508-4384-8AE2-51824D56FBD3}"/>
              </a:ext>
            </a:extLst>
          </p:cNvPr>
          <p:cNvGrpSpPr>
            <a:grpSpLocks/>
          </p:cNvGrpSpPr>
          <p:nvPr/>
        </p:nvGrpSpPr>
        <p:grpSpPr bwMode="auto">
          <a:xfrm>
            <a:off x="4932363" y="1700213"/>
            <a:ext cx="3851275" cy="2643187"/>
            <a:chOff x="2631" y="1129"/>
            <a:chExt cx="2812" cy="1815"/>
          </a:xfrm>
        </p:grpSpPr>
        <p:sp>
          <p:nvSpPr>
            <p:cNvPr id="30734" name="Rectangle 20">
              <a:extLst>
                <a:ext uri="{FF2B5EF4-FFF2-40B4-BE49-F238E27FC236}">
                  <a16:creationId xmlns:a16="http://schemas.microsoft.com/office/drawing/2014/main" id="{29E552E9-13FA-4131-874E-53C44C902C1A}"/>
                </a:ext>
              </a:extLst>
            </p:cNvPr>
            <p:cNvSpPr>
              <a:spLocks noChangeArrowheads="1"/>
            </p:cNvSpPr>
            <p:nvPr/>
          </p:nvSpPr>
          <p:spPr bwMode="auto">
            <a:xfrm>
              <a:off x="2631" y="1129"/>
              <a:ext cx="2812" cy="1815"/>
            </a:xfrm>
            <a:prstGeom prst="rect">
              <a:avLst/>
            </a:prstGeom>
            <a:solidFill>
              <a:schemeClr val="bg1"/>
            </a:solidFill>
            <a:ln w="28575">
              <a:solidFill>
                <a:schemeClr val="accent1"/>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lang="zh-CN" altLang="zh-CN" sz="1800" b="0">
                <a:solidFill>
                  <a:schemeClr val="tx1"/>
                </a:solidFill>
                <a:latin typeface="Arial" panose="020B0604020202020204" pitchFamily="34" charset="0"/>
                <a:ea typeface="宋体" panose="02010600030101010101" pitchFamily="2" charset="-122"/>
              </a:endParaRPr>
            </a:p>
          </p:txBody>
        </p:sp>
        <p:grpSp>
          <p:nvGrpSpPr>
            <p:cNvPr id="30735" name="Group 21">
              <a:extLst>
                <a:ext uri="{FF2B5EF4-FFF2-40B4-BE49-F238E27FC236}">
                  <a16:creationId xmlns:a16="http://schemas.microsoft.com/office/drawing/2014/main" id="{60B0C857-6E5C-4B64-A8BE-188AE4045FF6}"/>
                </a:ext>
              </a:extLst>
            </p:cNvPr>
            <p:cNvGrpSpPr>
              <a:grpSpLocks noChangeAspect="1"/>
            </p:cNvGrpSpPr>
            <p:nvPr/>
          </p:nvGrpSpPr>
          <p:grpSpPr bwMode="auto">
            <a:xfrm>
              <a:off x="2994" y="1254"/>
              <a:ext cx="1996" cy="1480"/>
              <a:chOff x="3560" y="1480"/>
              <a:chExt cx="2042" cy="1515"/>
            </a:xfrm>
          </p:grpSpPr>
          <p:sp>
            <p:nvSpPr>
              <p:cNvPr id="30736" name="AutoShape 22">
                <a:extLst>
                  <a:ext uri="{FF2B5EF4-FFF2-40B4-BE49-F238E27FC236}">
                    <a16:creationId xmlns:a16="http://schemas.microsoft.com/office/drawing/2014/main" id="{F06B4607-0516-494F-8CEF-7D0851452E50}"/>
                  </a:ext>
                </a:extLst>
              </p:cNvPr>
              <p:cNvSpPr>
                <a:spLocks noChangeAspect="1" noChangeArrowheads="1" noTextEdit="1"/>
              </p:cNvSpPr>
              <p:nvPr/>
            </p:nvSpPr>
            <p:spPr bwMode="auto">
              <a:xfrm>
                <a:off x="3560" y="1480"/>
                <a:ext cx="2042" cy="1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30737" name="Group 23">
                <a:extLst>
                  <a:ext uri="{FF2B5EF4-FFF2-40B4-BE49-F238E27FC236}">
                    <a16:creationId xmlns:a16="http://schemas.microsoft.com/office/drawing/2014/main" id="{903A81F5-BAB9-4CF8-AD33-ECF7F0D4B76D}"/>
                  </a:ext>
                </a:extLst>
              </p:cNvPr>
              <p:cNvGrpSpPr>
                <a:grpSpLocks/>
              </p:cNvGrpSpPr>
              <p:nvPr/>
            </p:nvGrpSpPr>
            <p:grpSpPr bwMode="auto">
              <a:xfrm>
                <a:off x="3563" y="1480"/>
                <a:ext cx="2036" cy="1511"/>
                <a:chOff x="3563" y="1480"/>
                <a:chExt cx="2036" cy="1511"/>
              </a:xfrm>
            </p:grpSpPr>
            <p:sp>
              <p:nvSpPr>
                <p:cNvPr id="30764" name="Freeform 24">
                  <a:extLst>
                    <a:ext uri="{FF2B5EF4-FFF2-40B4-BE49-F238E27FC236}">
                      <a16:creationId xmlns:a16="http://schemas.microsoft.com/office/drawing/2014/main" id="{C0C3A281-D038-43C1-93AC-A412EF0EBBDA}"/>
                    </a:ext>
                  </a:extLst>
                </p:cNvPr>
                <p:cNvSpPr>
                  <a:spLocks/>
                </p:cNvSpPr>
                <p:nvPr/>
              </p:nvSpPr>
              <p:spPr bwMode="auto">
                <a:xfrm>
                  <a:off x="3599" y="1592"/>
                  <a:ext cx="792" cy="20"/>
                </a:xfrm>
                <a:custGeom>
                  <a:avLst/>
                  <a:gdLst>
                    <a:gd name="T0" fmla="*/ 0 w 6337"/>
                    <a:gd name="T1" fmla="*/ 0 h 162"/>
                    <a:gd name="T2" fmla="*/ 0 w 6337"/>
                    <a:gd name="T3" fmla="*/ 0 h 162"/>
                    <a:gd name="T4" fmla="*/ 0 w 6337"/>
                    <a:gd name="T5" fmla="*/ 0 h 162"/>
                    <a:gd name="T6" fmla="*/ 0 w 6337"/>
                    <a:gd name="T7" fmla="*/ 0 h 162"/>
                    <a:gd name="T8" fmla="*/ 0 w 6337"/>
                    <a:gd name="T9" fmla="*/ 0 h 162"/>
                    <a:gd name="T10" fmla="*/ 0 60000 65536"/>
                    <a:gd name="T11" fmla="*/ 0 60000 65536"/>
                    <a:gd name="T12" fmla="*/ 0 60000 65536"/>
                    <a:gd name="T13" fmla="*/ 0 60000 65536"/>
                    <a:gd name="T14" fmla="*/ 0 60000 65536"/>
                    <a:gd name="T15" fmla="*/ 0 w 6337"/>
                    <a:gd name="T16" fmla="*/ 0 h 162"/>
                    <a:gd name="T17" fmla="*/ 6337 w 6337"/>
                    <a:gd name="T18" fmla="*/ 162 h 162"/>
                  </a:gdLst>
                  <a:ahLst/>
                  <a:cxnLst>
                    <a:cxn ang="T10">
                      <a:pos x="T0" y="T1"/>
                    </a:cxn>
                    <a:cxn ang="T11">
                      <a:pos x="T2" y="T3"/>
                    </a:cxn>
                    <a:cxn ang="T12">
                      <a:pos x="T4" y="T5"/>
                    </a:cxn>
                    <a:cxn ang="T13">
                      <a:pos x="T6" y="T7"/>
                    </a:cxn>
                    <a:cxn ang="T14">
                      <a:pos x="T8" y="T9"/>
                    </a:cxn>
                  </a:cxnLst>
                  <a:rect l="T15" t="T16" r="T17" b="T18"/>
                  <a:pathLst>
                    <a:path w="6337" h="162">
                      <a:moveTo>
                        <a:pt x="0" y="0"/>
                      </a:moveTo>
                      <a:lnTo>
                        <a:pt x="6336" y="0"/>
                      </a:lnTo>
                      <a:lnTo>
                        <a:pt x="6337" y="162"/>
                      </a:lnTo>
                      <a:lnTo>
                        <a:pt x="0" y="162"/>
                      </a:lnTo>
                      <a:lnTo>
                        <a:pt x="0" y="0"/>
                      </a:lnTo>
                      <a:close/>
                    </a:path>
                  </a:pathLst>
                </a:custGeom>
                <a:solidFill>
                  <a:srgbClr val="75C5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65" name="Freeform 25">
                  <a:extLst>
                    <a:ext uri="{FF2B5EF4-FFF2-40B4-BE49-F238E27FC236}">
                      <a16:creationId xmlns:a16="http://schemas.microsoft.com/office/drawing/2014/main" id="{CE89E46D-819F-40B6-A5EE-62E166FD7CF2}"/>
                    </a:ext>
                  </a:extLst>
                </p:cNvPr>
                <p:cNvSpPr>
                  <a:spLocks/>
                </p:cNvSpPr>
                <p:nvPr/>
              </p:nvSpPr>
              <p:spPr bwMode="auto">
                <a:xfrm>
                  <a:off x="3599" y="1592"/>
                  <a:ext cx="792" cy="40"/>
                </a:xfrm>
                <a:custGeom>
                  <a:avLst/>
                  <a:gdLst>
                    <a:gd name="T0" fmla="*/ 0 w 6338"/>
                    <a:gd name="T1" fmla="*/ 0 h 324"/>
                    <a:gd name="T2" fmla="*/ 0 w 6338"/>
                    <a:gd name="T3" fmla="*/ 0 h 324"/>
                    <a:gd name="T4" fmla="*/ 0 w 6338"/>
                    <a:gd name="T5" fmla="*/ 0 h 324"/>
                    <a:gd name="T6" fmla="*/ 0 w 6338"/>
                    <a:gd name="T7" fmla="*/ 0 h 324"/>
                    <a:gd name="T8" fmla="*/ 0 w 6338"/>
                    <a:gd name="T9" fmla="*/ 0 h 324"/>
                    <a:gd name="T10" fmla="*/ 0 60000 65536"/>
                    <a:gd name="T11" fmla="*/ 0 60000 65536"/>
                    <a:gd name="T12" fmla="*/ 0 60000 65536"/>
                    <a:gd name="T13" fmla="*/ 0 60000 65536"/>
                    <a:gd name="T14" fmla="*/ 0 60000 65536"/>
                    <a:gd name="T15" fmla="*/ 0 w 6338"/>
                    <a:gd name="T16" fmla="*/ 0 h 324"/>
                    <a:gd name="T17" fmla="*/ 6338 w 6338"/>
                    <a:gd name="T18" fmla="*/ 324 h 324"/>
                  </a:gdLst>
                  <a:ahLst/>
                  <a:cxnLst>
                    <a:cxn ang="T10">
                      <a:pos x="T0" y="T1"/>
                    </a:cxn>
                    <a:cxn ang="T11">
                      <a:pos x="T2" y="T3"/>
                    </a:cxn>
                    <a:cxn ang="T12">
                      <a:pos x="T4" y="T5"/>
                    </a:cxn>
                    <a:cxn ang="T13">
                      <a:pos x="T6" y="T7"/>
                    </a:cxn>
                    <a:cxn ang="T14">
                      <a:pos x="T8" y="T9"/>
                    </a:cxn>
                  </a:cxnLst>
                  <a:rect l="T15" t="T16" r="T17" b="T18"/>
                  <a:pathLst>
                    <a:path w="6338" h="324">
                      <a:moveTo>
                        <a:pt x="0" y="0"/>
                      </a:moveTo>
                      <a:lnTo>
                        <a:pt x="6336" y="0"/>
                      </a:lnTo>
                      <a:lnTo>
                        <a:pt x="6338" y="324"/>
                      </a:lnTo>
                      <a:lnTo>
                        <a:pt x="0" y="324"/>
                      </a:lnTo>
                      <a:lnTo>
                        <a:pt x="0" y="0"/>
                      </a:lnTo>
                      <a:close/>
                    </a:path>
                  </a:pathLst>
                </a:custGeom>
                <a:solidFill>
                  <a:srgbClr val="75C5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66" name="Freeform 26">
                  <a:extLst>
                    <a:ext uri="{FF2B5EF4-FFF2-40B4-BE49-F238E27FC236}">
                      <a16:creationId xmlns:a16="http://schemas.microsoft.com/office/drawing/2014/main" id="{376541D8-8C37-4F60-9311-D209E7D72301}"/>
                    </a:ext>
                  </a:extLst>
                </p:cNvPr>
                <p:cNvSpPr>
                  <a:spLocks noEditPoints="1"/>
                </p:cNvSpPr>
                <p:nvPr/>
              </p:nvSpPr>
              <p:spPr bwMode="auto">
                <a:xfrm>
                  <a:off x="3599" y="1612"/>
                  <a:ext cx="1142" cy="41"/>
                </a:xfrm>
                <a:custGeom>
                  <a:avLst/>
                  <a:gdLst>
                    <a:gd name="T0" fmla="*/ 0 w 9138"/>
                    <a:gd name="T1" fmla="*/ 0 h 326"/>
                    <a:gd name="T2" fmla="*/ 0 w 9138"/>
                    <a:gd name="T3" fmla="*/ 0 h 326"/>
                    <a:gd name="T4" fmla="*/ 0 w 9138"/>
                    <a:gd name="T5" fmla="*/ 0 h 326"/>
                    <a:gd name="T6" fmla="*/ 0 w 9138"/>
                    <a:gd name="T7" fmla="*/ 0 h 326"/>
                    <a:gd name="T8" fmla="*/ 0 w 9138"/>
                    <a:gd name="T9" fmla="*/ 0 h 326"/>
                    <a:gd name="T10" fmla="*/ 0 w 9138"/>
                    <a:gd name="T11" fmla="*/ 0 h 326"/>
                    <a:gd name="T12" fmla="*/ 0 w 9138"/>
                    <a:gd name="T13" fmla="*/ 0 h 326"/>
                    <a:gd name="T14" fmla="*/ 0 w 9138"/>
                    <a:gd name="T15" fmla="*/ 0 h 326"/>
                    <a:gd name="T16" fmla="*/ 0 w 9138"/>
                    <a:gd name="T17" fmla="*/ 0 h 326"/>
                    <a:gd name="T18" fmla="*/ 0 w 9138"/>
                    <a:gd name="T19" fmla="*/ 0 h 3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38"/>
                    <a:gd name="T31" fmla="*/ 0 h 326"/>
                    <a:gd name="T32" fmla="*/ 9138 w 9138"/>
                    <a:gd name="T33" fmla="*/ 326 h 3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38" h="326">
                      <a:moveTo>
                        <a:pt x="0" y="0"/>
                      </a:moveTo>
                      <a:lnTo>
                        <a:pt x="6337" y="0"/>
                      </a:lnTo>
                      <a:lnTo>
                        <a:pt x="6338" y="326"/>
                      </a:lnTo>
                      <a:lnTo>
                        <a:pt x="0" y="326"/>
                      </a:lnTo>
                      <a:lnTo>
                        <a:pt x="0" y="0"/>
                      </a:lnTo>
                      <a:close/>
                      <a:moveTo>
                        <a:pt x="9138" y="326"/>
                      </a:moveTo>
                      <a:lnTo>
                        <a:pt x="8746" y="326"/>
                      </a:lnTo>
                      <a:lnTo>
                        <a:pt x="8746" y="174"/>
                      </a:lnTo>
                      <a:lnTo>
                        <a:pt x="9138" y="174"/>
                      </a:lnTo>
                      <a:lnTo>
                        <a:pt x="9138" y="326"/>
                      </a:lnTo>
                      <a:close/>
                    </a:path>
                  </a:pathLst>
                </a:custGeom>
                <a:solidFill>
                  <a:srgbClr val="72C4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67" name="Freeform 27">
                  <a:extLst>
                    <a:ext uri="{FF2B5EF4-FFF2-40B4-BE49-F238E27FC236}">
                      <a16:creationId xmlns:a16="http://schemas.microsoft.com/office/drawing/2014/main" id="{7BCF5A75-CCA1-433C-A3B3-54B92F29570B}"/>
                    </a:ext>
                  </a:extLst>
                </p:cNvPr>
                <p:cNvSpPr>
                  <a:spLocks noEditPoints="1"/>
                </p:cNvSpPr>
                <p:nvPr/>
              </p:nvSpPr>
              <p:spPr bwMode="auto">
                <a:xfrm>
                  <a:off x="3599" y="1632"/>
                  <a:ext cx="1142" cy="41"/>
                </a:xfrm>
                <a:custGeom>
                  <a:avLst/>
                  <a:gdLst>
                    <a:gd name="T0" fmla="*/ 0 w 9138"/>
                    <a:gd name="T1" fmla="*/ 0 h 326"/>
                    <a:gd name="T2" fmla="*/ 0 w 9138"/>
                    <a:gd name="T3" fmla="*/ 0 h 326"/>
                    <a:gd name="T4" fmla="*/ 0 w 9138"/>
                    <a:gd name="T5" fmla="*/ 0 h 326"/>
                    <a:gd name="T6" fmla="*/ 0 w 9138"/>
                    <a:gd name="T7" fmla="*/ 0 h 326"/>
                    <a:gd name="T8" fmla="*/ 0 w 9138"/>
                    <a:gd name="T9" fmla="*/ 0 h 326"/>
                    <a:gd name="T10" fmla="*/ 0 w 9138"/>
                    <a:gd name="T11" fmla="*/ 0 h 326"/>
                    <a:gd name="T12" fmla="*/ 0 w 9138"/>
                    <a:gd name="T13" fmla="*/ 0 h 326"/>
                    <a:gd name="T14" fmla="*/ 0 w 9138"/>
                    <a:gd name="T15" fmla="*/ 0 h 326"/>
                    <a:gd name="T16" fmla="*/ 0 w 9138"/>
                    <a:gd name="T17" fmla="*/ 0 h 326"/>
                    <a:gd name="T18" fmla="*/ 0 w 9138"/>
                    <a:gd name="T19" fmla="*/ 0 h 3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38"/>
                    <a:gd name="T31" fmla="*/ 0 h 326"/>
                    <a:gd name="T32" fmla="*/ 9138 w 9138"/>
                    <a:gd name="T33" fmla="*/ 326 h 3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38" h="326">
                      <a:moveTo>
                        <a:pt x="0" y="0"/>
                      </a:moveTo>
                      <a:lnTo>
                        <a:pt x="6338" y="0"/>
                      </a:lnTo>
                      <a:lnTo>
                        <a:pt x="6339" y="326"/>
                      </a:lnTo>
                      <a:lnTo>
                        <a:pt x="0" y="326"/>
                      </a:lnTo>
                      <a:lnTo>
                        <a:pt x="0" y="0"/>
                      </a:lnTo>
                      <a:close/>
                      <a:moveTo>
                        <a:pt x="9138" y="326"/>
                      </a:moveTo>
                      <a:lnTo>
                        <a:pt x="8746" y="326"/>
                      </a:lnTo>
                      <a:lnTo>
                        <a:pt x="8746" y="12"/>
                      </a:lnTo>
                      <a:lnTo>
                        <a:pt x="9138" y="12"/>
                      </a:lnTo>
                      <a:lnTo>
                        <a:pt x="9138" y="326"/>
                      </a:lnTo>
                      <a:close/>
                    </a:path>
                  </a:pathLst>
                </a:custGeom>
                <a:solidFill>
                  <a:srgbClr val="6EC2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68" name="Freeform 28">
                  <a:extLst>
                    <a:ext uri="{FF2B5EF4-FFF2-40B4-BE49-F238E27FC236}">
                      <a16:creationId xmlns:a16="http://schemas.microsoft.com/office/drawing/2014/main" id="{15C261E5-9C3F-4813-8950-4B151FD38E89}"/>
                    </a:ext>
                  </a:extLst>
                </p:cNvPr>
                <p:cNvSpPr>
                  <a:spLocks noEditPoints="1"/>
                </p:cNvSpPr>
                <p:nvPr/>
              </p:nvSpPr>
              <p:spPr bwMode="auto">
                <a:xfrm>
                  <a:off x="3599" y="1653"/>
                  <a:ext cx="1142" cy="40"/>
                </a:xfrm>
                <a:custGeom>
                  <a:avLst/>
                  <a:gdLst>
                    <a:gd name="T0" fmla="*/ 0 w 9138"/>
                    <a:gd name="T1" fmla="*/ 0 h 324"/>
                    <a:gd name="T2" fmla="*/ 0 w 9138"/>
                    <a:gd name="T3" fmla="*/ 0 h 324"/>
                    <a:gd name="T4" fmla="*/ 0 w 9138"/>
                    <a:gd name="T5" fmla="*/ 0 h 324"/>
                    <a:gd name="T6" fmla="*/ 0 w 9138"/>
                    <a:gd name="T7" fmla="*/ 0 h 324"/>
                    <a:gd name="T8" fmla="*/ 0 w 9138"/>
                    <a:gd name="T9" fmla="*/ 0 h 324"/>
                    <a:gd name="T10" fmla="*/ 0 w 9138"/>
                    <a:gd name="T11" fmla="*/ 0 h 324"/>
                    <a:gd name="T12" fmla="*/ 0 w 9138"/>
                    <a:gd name="T13" fmla="*/ 0 h 324"/>
                    <a:gd name="T14" fmla="*/ 0 w 9138"/>
                    <a:gd name="T15" fmla="*/ 0 h 324"/>
                    <a:gd name="T16" fmla="*/ 0 w 9138"/>
                    <a:gd name="T17" fmla="*/ 0 h 324"/>
                    <a:gd name="T18" fmla="*/ 0 w 9138"/>
                    <a:gd name="T19" fmla="*/ 0 h 3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38"/>
                    <a:gd name="T31" fmla="*/ 0 h 324"/>
                    <a:gd name="T32" fmla="*/ 9138 w 9138"/>
                    <a:gd name="T33" fmla="*/ 324 h 3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38" h="324">
                      <a:moveTo>
                        <a:pt x="0" y="0"/>
                      </a:moveTo>
                      <a:lnTo>
                        <a:pt x="6338" y="0"/>
                      </a:lnTo>
                      <a:lnTo>
                        <a:pt x="6340" y="324"/>
                      </a:lnTo>
                      <a:lnTo>
                        <a:pt x="0" y="324"/>
                      </a:lnTo>
                      <a:lnTo>
                        <a:pt x="0" y="0"/>
                      </a:lnTo>
                      <a:close/>
                      <a:moveTo>
                        <a:pt x="8746" y="0"/>
                      </a:moveTo>
                      <a:lnTo>
                        <a:pt x="9138" y="0"/>
                      </a:lnTo>
                      <a:lnTo>
                        <a:pt x="9138" y="324"/>
                      </a:lnTo>
                      <a:lnTo>
                        <a:pt x="8746" y="324"/>
                      </a:lnTo>
                      <a:lnTo>
                        <a:pt x="8746" y="0"/>
                      </a:lnTo>
                      <a:close/>
                    </a:path>
                  </a:pathLst>
                </a:custGeom>
                <a:solidFill>
                  <a:srgbClr val="6BC1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69" name="Freeform 29">
                  <a:extLst>
                    <a:ext uri="{FF2B5EF4-FFF2-40B4-BE49-F238E27FC236}">
                      <a16:creationId xmlns:a16="http://schemas.microsoft.com/office/drawing/2014/main" id="{B025FE7E-79C6-4DF5-91E1-147BB0E422B0}"/>
                    </a:ext>
                  </a:extLst>
                </p:cNvPr>
                <p:cNvSpPr>
                  <a:spLocks noEditPoints="1"/>
                </p:cNvSpPr>
                <p:nvPr/>
              </p:nvSpPr>
              <p:spPr bwMode="auto">
                <a:xfrm>
                  <a:off x="3599" y="1673"/>
                  <a:ext cx="1142" cy="41"/>
                </a:xfrm>
                <a:custGeom>
                  <a:avLst/>
                  <a:gdLst>
                    <a:gd name="T0" fmla="*/ 0 w 9138"/>
                    <a:gd name="T1" fmla="*/ 0 h 324"/>
                    <a:gd name="T2" fmla="*/ 0 w 9138"/>
                    <a:gd name="T3" fmla="*/ 0 h 324"/>
                    <a:gd name="T4" fmla="*/ 0 w 9138"/>
                    <a:gd name="T5" fmla="*/ 0 h 324"/>
                    <a:gd name="T6" fmla="*/ 0 w 9138"/>
                    <a:gd name="T7" fmla="*/ 0 h 324"/>
                    <a:gd name="T8" fmla="*/ 0 w 9138"/>
                    <a:gd name="T9" fmla="*/ 0 h 324"/>
                    <a:gd name="T10" fmla="*/ 0 w 9138"/>
                    <a:gd name="T11" fmla="*/ 0 h 324"/>
                    <a:gd name="T12" fmla="*/ 0 w 9138"/>
                    <a:gd name="T13" fmla="*/ 0 h 324"/>
                    <a:gd name="T14" fmla="*/ 0 w 9138"/>
                    <a:gd name="T15" fmla="*/ 0 h 324"/>
                    <a:gd name="T16" fmla="*/ 0 w 9138"/>
                    <a:gd name="T17" fmla="*/ 0 h 324"/>
                    <a:gd name="T18" fmla="*/ 0 w 9138"/>
                    <a:gd name="T19" fmla="*/ 0 h 3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38"/>
                    <a:gd name="T31" fmla="*/ 0 h 324"/>
                    <a:gd name="T32" fmla="*/ 9138 w 9138"/>
                    <a:gd name="T33" fmla="*/ 324 h 3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38" h="324">
                      <a:moveTo>
                        <a:pt x="0" y="0"/>
                      </a:moveTo>
                      <a:lnTo>
                        <a:pt x="6339" y="0"/>
                      </a:lnTo>
                      <a:lnTo>
                        <a:pt x="6341" y="324"/>
                      </a:lnTo>
                      <a:lnTo>
                        <a:pt x="0" y="324"/>
                      </a:lnTo>
                      <a:lnTo>
                        <a:pt x="0" y="0"/>
                      </a:lnTo>
                      <a:close/>
                      <a:moveTo>
                        <a:pt x="8746" y="0"/>
                      </a:moveTo>
                      <a:lnTo>
                        <a:pt x="9138" y="0"/>
                      </a:lnTo>
                      <a:lnTo>
                        <a:pt x="9138" y="324"/>
                      </a:lnTo>
                      <a:lnTo>
                        <a:pt x="8746" y="324"/>
                      </a:lnTo>
                      <a:lnTo>
                        <a:pt x="8746" y="0"/>
                      </a:lnTo>
                      <a:close/>
                    </a:path>
                  </a:pathLst>
                </a:custGeom>
                <a:solidFill>
                  <a:srgbClr val="67C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70" name="Freeform 30">
                  <a:extLst>
                    <a:ext uri="{FF2B5EF4-FFF2-40B4-BE49-F238E27FC236}">
                      <a16:creationId xmlns:a16="http://schemas.microsoft.com/office/drawing/2014/main" id="{65E228CA-877D-448A-B7BD-9D623D11D512}"/>
                    </a:ext>
                  </a:extLst>
                </p:cNvPr>
                <p:cNvSpPr>
                  <a:spLocks noEditPoints="1"/>
                </p:cNvSpPr>
                <p:nvPr/>
              </p:nvSpPr>
              <p:spPr bwMode="auto">
                <a:xfrm>
                  <a:off x="3599" y="1693"/>
                  <a:ext cx="1142" cy="41"/>
                </a:xfrm>
                <a:custGeom>
                  <a:avLst/>
                  <a:gdLst>
                    <a:gd name="T0" fmla="*/ 0 w 9138"/>
                    <a:gd name="T1" fmla="*/ 0 h 325"/>
                    <a:gd name="T2" fmla="*/ 0 w 9138"/>
                    <a:gd name="T3" fmla="*/ 0 h 325"/>
                    <a:gd name="T4" fmla="*/ 0 w 9138"/>
                    <a:gd name="T5" fmla="*/ 0 h 325"/>
                    <a:gd name="T6" fmla="*/ 0 w 9138"/>
                    <a:gd name="T7" fmla="*/ 0 h 325"/>
                    <a:gd name="T8" fmla="*/ 0 w 9138"/>
                    <a:gd name="T9" fmla="*/ 0 h 325"/>
                    <a:gd name="T10" fmla="*/ 0 w 9138"/>
                    <a:gd name="T11" fmla="*/ 0 h 325"/>
                    <a:gd name="T12" fmla="*/ 0 w 9138"/>
                    <a:gd name="T13" fmla="*/ 0 h 325"/>
                    <a:gd name="T14" fmla="*/ 0 w 9138"/>
                    <a:gd name="T15" fmla="*/ 0 h 325"/>
                    <a:gd name="T16" fmla="*/ 0 w 9138"/>
                    <a:gd name="T17" fmla="*/ 0 h 325"/>
                    <a:gd name="T18" fmla="*/ 0 w 9138"/>
                    <a:gd name="T19" fmla="*/ 0 h 3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38"/>
                    <a:gd name="T31" fmla="*/ 0 h 325"/>
                    <a:gd name="T32" fmla="*/ 9138 w 9138"/>
                    <a:gd name="T33" fmla="*/ 325 h 3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38" h="325">
                      <a:moveTo>
                        <a:pt x="0" y="0"/>
                      </a:moveTo>
                      <a:lnTo>
                        <a:pt x="6340" y="0"/>
                      </a:lnTo>
                      <a:lnTo>
                        <a:pt x="6342" y="325"/>
                      </a:lnTo>
                      <a:lnTo>
                        <a:pt x="0" y="325"/>
                      </a:lnTo>
                      <a:lnTo>
                        <a:pt x="0" y="0"/>
                      </a:lnTo>
                      <a:close/>
                      <a:moveTo>
                        <a:pt x="8746" y="0"/>
                      </a:moveTo>
                      <a:lnTo>
                        <a:pt x="9138" y="0"/>
                      </a:lnTo>
                      <a:lnTo>
                        <a:pt x="9138" y="325"/>
                      </a:lnTo>
                      <a:lnTo>
                        <a:pt x="8746" y="325"/>
                      </a:lnTo>
                      <a:lnTo>
                        <a:pt x="8746" y="0"/>
                      </a:lnTo>
                      <a:close/>
                    </a:path>
                  </a:pathLst>
                </a:custGeom>
                <a:solidFill>
                  <a:srgbClr val="63B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71" name="Freeform 31">
                  <a:extLst>
                    <a:ext uri="{FF2B5EF4-FFF2-40B4-BE49-F238E27FC236}">
                      <a16:creationId xmlns:a16="http://schemas.microsoft.com/office/drawing/2014/main" id="{6BA6433F-01C7-4EF9-B9B5-E23D3785F596}"/>
                    </a:ext>
                  </a:extLst>
                </p:cNvPr>
                <p:cNvSpPr>
                  <a:spLocks noEditPoints="1"/>
                </p:cNvSpPr>
                <p:nvPr/>
              </p:nvSpPr>
              <p:spPr bwMode="auto">
                <a:xfrm>
                  <a:off x="3599" y="1714"/>
                  <a:ext cx="1142" cy="40"/>
                </a:xfrm>
                <a:custGeom>
                  <a:avLst/>
                  <a:gdLst>
                    <a:gd name="T0" fmla="*/ 0 w 9138"/>
                    <a:gd name="T1" fmla="*/ 0 h 325"/>
                    <a:gd name="T2" fmla="*/ 0 w 9138"/>
                    <a:gd name="T3" fmla="*/ 0 h 325"/>
                    <a:gd name="T4" fmla="*/ 0 w 9138"/>
                    <a:gd name="T5" fmla="*/ 0 h 325"/>
                    <a:gd name="T6" fmla="*/ 0 w 9138"/>
                    <a:gd name="T7" fmla="*/ 0 h 325"/>
                    <a:gd name="T8" fmla="*/ 0 w 9138"/>
                    <a:gd name="T9" fmla="*/ 0 h 325"/>
                    <a:gd name="T10" fmla="*/ 0 w 9138"/>
                    <a:gd name="T11" fmla="*/ 0 h 325"/>
                    <a:gd name="T12" fmla="*/ 0 w 9138"/>
                    <a:gd name="T13" fmla="*/ 0 h 325"/>
                    <a:gd name="T14" fmla="*/ 0 w 9138"/>
                    <a:gd name="T15" fmla="*/ 0 h 325"/>
                    <a:gd name="T16" fmla="*/ 0 w 9138"/>
                    <a:gd name="T17" fmla="*/ 0 h 325"/>
                    <a:gd name="T18" fmla="*/ 0 w 9138"/>
                    <a:gd name="T19" fmla="*/ 0 h 3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38"/>
                    <a:gd name="T31" fmla="*/ 0 h 325"/>
                    <a:gd name="T32" fmla="*/ 9138 w 9138"/>
                    <a:gd name="T33" fmla="*/ 325 h 3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38" h="325">
                      <a:moveTo>
                        <a:pt x="0" y="0"/>
                      </a:moveTo>
                      <a:lnTo>
                        <a:pt x="6341" y="0"/>
                      </a:lnTo>
                      <a:lnTo>
                        <a:pt x="6343" y="325"/>
                      </a:lnTo>
                      <a:lnTo>
                        <a:pt x="0" y="325"/>
                      </a:lnTo>
                      <a:lnTo>
                        <a:pt x="0" y="0"/>
                      </a:lnTo>
                      <a:close/>
                      <a:moveTo>
                        <a:pt x="8746" y="0"/>
                      </a:moveTo>
                      <a:lnTo>
                        <a:pt x="9138" y="0"/>
                      </a:lnTo>
                      <a:lnTo>
                        <a:pt x="9138" y="325"/>
                      </a:lnTo>
                      <a:lnTo>
                        <a:pt x="8746" y="325"/>
                      </a:lnTo>
                      <a:lnTo>
                        <a:pt x="8746" y="0"/>
                      </a:lnTo>
                      <a:close/>
                    </a:path>
                  </a:pathLst>
                </a:custGeom>
                <a:solidFill>
                  <a:srgbClr val="60B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72" name="Freeform 32">
                  <a:extLst>
                    <a:ext uri="{FF2B5EF4-FFF2-40B4-BE49-F238E27FC236}">
                      <a16:creationId xmlns:a16="http://schemas.microsoft.com/office/drawing/2014/main" id="{C98CEA58-F59E-4FBA-8FB7-372580DC4C43}"/>
                    </a:ext>
                  </a:extLst>
                </p:cNvPr>
                <p:cNvSpPr>
                  <a:spLocks noEditPoints="1"/>
                </p:cNvSpPr>
                <p:nvPr/>
              </p:nvSpPr>
              <p:spPr bwMode="auto">
                <a:xfrm>
                  <a:off x="3599" y="1734"/>
                  <a:ext cx="1142" cy="41"/>
                </a:xfrm>
                <a:custGeom>
                  <a:avLst/>
                  <a:gdLst>
                    <a:gd name="T0" fmla="*/ 0 w 9138"/>
                    <a:gd name="T1" fmla="*/ 0 h 324"/>
                    <a:gd name="T2" fmla="*/ 0 w 9138"/>
                    <a:gd name="T3" fmla="*/ 0 h 324"/>
                    <a:gd name="T4" fmla="*/ 0 w 9138"/>
                    <a:gd name="T5" fmla="*/ 0 h 324"/>
                    <a:gd name="T6" fmla="*/ 0 w 9138"/>
                    <a:gd name="T7" fmla="*/ 0 h 324"/>
                    <a:gd name="T8" fmla="*/ 0 w 9138"/>
                    <a:gd name="T9" fmla="*/ 0 h 324"/>
                    <a:gd name="T10" fmla="*/ 0 w 9138"/>
                    <a:gd name="T11" fmla="*/ 0 h 324"/>
                    <a:gd name="T12" fmla="*/ 0 w 9138"/>
                    <a:gd name="T13" fmla="*/ 0 h 324"/>
                    <a:gd name="T14" fmla="*/ 0 w 9138"/>
                    <a:gd name="T15" fmla="*/ 0 h 324"/>
                    <a:gd name="T16" fmla="*/ 0 w 9138"/>
                    <a:gd name="T17" fmla="*/ 0 h 324"/>
                    <a:gd name="T18" fmla="*/ 0 w 9138"/>
                    <a:gd name="T19" fmla="*/ 0 h 3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38"/>
                    <a:gd name="T31" fmla="*/ 0 h 324"/>
                    <a:gd name="T32" fmla="*/ 9138 w 9138"/>
                    <a:gd name="T33" fmla="*/ 324 h 3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38" h="324">
                      <a:moveTo>
                        <a:pt x="0" y="0"/>
                      </a:moveTo>
                      <a:lnTo>
                        <a:pt x="6342" y="0"/>
                      </a:lnTo>
                      <a:lnTo>
                        <a:pt x="6344" y="324"/>
                      </a:lnTo>
                      <a:lnTo>
                        <a:pt x="0" y="324"/>
                      </a:lnTo>
                      <a:lnTo>
                        <a:pt x="0" y="0"/>
                      </a:lnTo>
                      <a:close/>
                      <a:moveTo>
                        <a:pt x="8746" y="0"/>
                      </a:moveTo>
                      <a:lnTo>
                        <a:pt x="9138" y="0"/>
                      </a:lnTo>
                      <a:lnTo>
                        <a:pt x="9138" y="324"/>
                      </a:lnTo>
                      <a:lnTo>
                        <a:pt x="8746" y="324"/>
                      </a:lnTo>
                      <a:lnTo>
                        <a:pt x="8746" y="0"/>
                      </a:lnTo>
                      <a:close/>
                    </a:path>
                  </a:pathLst>
                </a:custGeom>
                <a:solidFill>
                  <a:srgbClr val="5CBD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73" name="Freeform 33">
                  <a:extLst>
                    <a:ext uri="{FF2B5EF4-FFF2-40B4-BE49-F238E27FC236}">
                      <a16:creationId xmlns:a16="http://schemas.microsoft.com/office/drawing/2014/main" id="{5AE49983-7B14-490A-8406-A65CB15610F2}"/>
                    </a:ext>
                  </a:extLst>
                </p:cNvPr>
                <p:cNvSpPr>
                  <a:spLocks noEditPoints="1"/>
                </p:cNvSpPr>
                <p:nvPr/>
              </p:nvSpPr>
              <p:spPr bwMode="auto">
                <a:xfrm>
                  <a:off x="3599" y="1754"/>
                  <a:ext cx="1142" cy="41"/>
                </a:xfrm>
                <a:custGeom>
                  <a:avLst/>
                  <a:gdLst>
                    <a:gd name="T0" fmla="*/ 0 w 9138"/>
                    <a:gd name="T1" fmla="*/ 0 h 324"/>
                    <a:gd name="T2" fmla="*/ 0 w 9138"/>
                    <a:gd name="T3" fmla="*/ 0 h 324"/>
                    <a:gd name="T4" fmla="*/ 0 w 9138"/>
                    <a:gd name="T5" fmla="*/ 0 h 324"/>
                    <a:gd name="T6" fmla="*/ 0 w 9138"/>
                    <a:gd name="T7" fmla="*/ 0 h 324"/>
                    <a:gd name="T8" fmla="*/ 0 w 9138"/>
                    <a:gd name="T9" fmla="*/ 0 h 324"/>
                    <a:gd name="T10" fmla="*/ 0 w 9138"/>
                    <a:gd name="T11" fmla="*/ 0 h 324"/>
                    <a:gd name="T12" fmla="*/ 0 w 9138"/>
                    <a:gd name="T13" fmla="*/ 0 h 324"/>
                    <a:gd name="T14" fmla="*/ 0 w 9138"/>
                    <a:gd name="T15" fmla="*/ 0 h 324"/>
                    <a:gd name="T16" fmla="*/ 0 w 9138"/>
                    <a:gd name="T17" fmla="*/ 0 h 324"/>
                    <a:gd name="T18" fmla="*/ 0 w 9138"/>
                    <a:gd name="T19" fmla="*/ 0 h 3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38"/>
                    <a:gd name="T31" fmla="*/ 0 h 324"/>
                    <a:gd name="T32" fmla="*/ 9138 w 9138"/>
                    <a:gd name="T33" fmla="*/ 324 h 3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38" h="324">
                      <a:moveTo>
                        <a:pt x="0" y="0"/>
                      </a:moveTo>
                      <a:lnTo>
                        <a:pt x="6343" y="0"/>
                      </a:lnTo>
                      <a:lnTo>
                        <a:pt x="6345" y="324"/>
                      </a:lnTo>
                      <a:lnTo>
                        <a:pt x="0" y="324"/>
                      </a:lnTo>
                      <a:lnTo>
                        <a:pt x="0" y="0"/>
                      </a:lnTo>
                      <a:close/>
                      <a:moveTo>
                        <a:pt x="8746" y="0"/>
                      </a:moveTo>
                      <a:lnTo>
                        <a:pt x="9138" y="0"/>
                      </a:lnTo>
                      <a:lnTo>
                        <a:pt x="9138" y="324"/>
                      </a:lnTo>
                      <a:lnTo>
                        <a:pt x="8746" y="324"/>
                      </a:lnTo>
                      <a:lnTo>
                        <a:pt x="8746" y="0"/>
                      </a:lnTo>
                      <a:close/>
                    </a:path>
                  </a:pathLst>
                </a:custGeom>
                <a:solidFill>
                  <a:srgbClr val="58BC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74" name="Freeform 34">
                  <a:extLst>
                    <a:ext uri="{FF2B5EF4-FFF2-40B4-BE49-F238E27FC236}">
                      <a16:creationId xmlns:a16="http://schemas.microsoft.com/office/drawing/2014/main" id="{22817F4A-6DC8-4319-981D-5570D4F00C1E}"/>
                    </a:ext>
                  </a:extLst>
                </p:cNvPr>
                <p:cNvSpPr>
                  <a:spLocks noEditPoints="1"/>
                </p:cNvSpPr>
                <p:nvPr/>
              </p:nvSpPr>
              <p:spPr bwMode="auto">
                <a:xfrm>
                  <a:off x="3599" y="1775"/>
                  <a:ext cx="1595" cy="40"/>
                </a:xfrm>
                <a:custGeom>
                  <a:avLst/>
                  <a:gdLst>
                    <a:gd name="T0" fmla="*/ 0 w 12762"/>
                    <a:gd name="T1" fmla="*/ 0 h 325"/>
                    <a:gd name="T2" fmla="*/ 0 w 12762"/>
                    <a:gd name="T3" fmla="*/ 0 h 325"/>
                    <a:gd name="T4" fmla="*/ 0 w 12762"/>
                    <a:gd name="T5" fmla="*/ 0 h 325"/>
                    <a:gd name="T6" fmla="*/ 0 w 12762"/>
                    <a:gd name="T7" fmla="*/ 0 h 325"/>
                    <a:gd name="T8" fmla="*/ 0 w 12762"/>
                    <a:gd name="T9" fmla="*/ 0 h 325"/>
                    <a:gd name="T10" fmla="*/ 0 w 12762"/>
                    <a:gd name="T11" fmla="*/ 0 h 325"/>
                    <a:gd name="T12" fmla="*/ 0 w 12762"/>
                    <a:gd name="T13" fmla="*/ 0 h 325"/>
                    <a:gd name="T14" fmla="*/ 0 w 12762"/>
                    <a:gd name="T15" fmla="*/ 0 h 325"/>
                    <a:gd name="T16" fmla="*/ 0 w 12762"/>
                    <a:gd name="T17" fmla="*/ 0 h 325"/>
                    <a:gd name="T18" fmla="*/ 0 w 12762"/>
                    <a:gd name="T19" fmla="*/ 0 h 325"/>
                    <a:gd name="T20" fmla="*/ 0 w 12762"/>
                    <a:gd name="T21" fmla="*/ 0 h 325"/>
                    <a:gd name="T22" fmla="*/ 0 w 12762"/>
                    <a:gd name="T23" fmla="*/ 0 h 325"/>
                    <a:gd name="T24" fmla="*/ 0 w 12762"/>
                    <a:gd name="T25" fmla="*/ 0 h 325"/>
                    <a:gd name="T26" fmla="*/ 0 w 12762"/>
                    <a:gd name="T27" fmla="*/ 0 h 325"/>
                    <a:gd name="T28" fmla="*/ 0 w 12762"/>
                    <a:gd name="T29" fmla="*/ 0 h 3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62"/>
                    <a:gd name="T46" fmla="*/ 0 h 325"/>
                    <a:gd name="T47" fmla="*/ 12762 w 12762"/>
                    <a:gd name="T48" fmla="*/ 325 h 3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62" h="325">
                      <a:moveTo>
                        <a:pt x="0" y="0"/>
                      </a:moveTo>
                      <a:lnTo>
                        <a:pt x="6344" y="0"/>
                      </a:lnTo>
                      <a:lnTo>
                        <a:pt x="6346" y="325"/>
                      </a:lnTo>
                      <a:lnTo>
                        <a:pt x="0" y="325"/>
                      </a:lnTo>
                      <a:lnTo>
                        <a:pt x="0" y="0"/>
                      </a:lnTo>
                      <a:close/>
                      <a:moveTo>
                        <a:pt x="8746" y="0"/>
                      </a:moveTo>
                      <a:lnTo>
                        <a:pt x="9138" y="0"/>
                      </a:lnTo>
                      <a:lnTo>
                        <a:pt x="9138" y="325"/>
                      </a:lnTo>
                      <a:lnTo>
                        <a:pt x="8746" y="325"/>
                      </a:lnTo>
                      <a:lnTo>
                        <a:pt x="8746" y="0"/>
                      </a:lnTo>
                      <a:close/>
                      <a:moveTo>
                        <a:pt x="12761" y="325"/>
                      </a:moveTo>
                      <a:lnTo>
                        <a:pt x="12354" y="325"/>
                      </a:lnTo>
                      <a:lnTo>
                        <a:pt x="12355" y="191"/>
                      </a:lnTo>
                      <a:lnTo>
                        <a:pt x="12762" y="191"/>
                      </a:lnTo>
                      <a:lnTo>
                        <a:pt x="12761" y="325"/>
                      </a:lnTo>
                      <a:close/>
                    </a:path>
                  </a:pathLst>
                </a:custGeom>
                <a:solidFill>
                  <a:srgbClr val="53BA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75" name="Freeform 35">
                  <a:extLst>
                    <a:ext uri="{FF2B5EF4-FFF2-40B4-BE49-F238E27FC236}">
                      <a16:creationId xmlns:a16="http://schemas.microsoft.com/office/drawing/2014/main" id="{B5C934A9-FB3B-4B2F-BDB5-4F224E3ACB34}"/>
                    </a:ext>
                  </a:extLst>
                </p:cNvPr>
                <p:cNvSpPr>
                  <a:spLocks noEditPoints="1"/>
                </p:cNvSpPr>
                <p:nvPr/>
              </p:nvSpPr>
              <p:spPr bwMode="auto">
                <a:xfrm>
                  <a:off x="3599" y="1795"/>
                  <a:ext cx="1595" cy="40"/>
                </a:xfrm>
                <a:custGeom>
                  <a:avLst/>
                  <a:gdLst>
                    <a:gd name="T0" fmla="*/ 0 w 12762"/>
                    <a:gd name="T1" fmla="*/ 0 h 326"/>
                    <a:gd name="T2" fmla="*/ 0 w 12762"/>
                    <a:gd name="T3" fmla="*/ 0 h 326"/>
                    <a:gd name="T4" fmla="*/ 0 w 12762"/>
                    <a:gd name="T5" fmla="*/ 0 h 326"/>
                    <a:gd name="T6" fmla="*/ 0 w 12762"/>
                    <a:gd name="T7" fmla="*/ 0 h 326"/>
                    <a:gd name="T8" fmla="*/ 0 w 12762"/>
                    <a:gd name="T9" fmla="*/ 0 h 326"/>
                    <a:gd name="T10" fmla="*/ 0 w 12762"/>
                    <a:gd name="T11" fmla="*/ 0 h 326"/>
                    <a:gd name="T12" fmla="*/ 0 w 12762"/>
                    <a:gd name="T13" fmla="*/ 0 h 326"/>
                    <a:gd name="T14" fmla="*/ 0 w 12762"/>
                    <a:gd name="T15" fmla="*/ 0 h 326"/>
                    <a:gd name="T16" fmla="*/ 0 w 12762"/>
                    <a:gd name="T17" fmla="*/ 0 h 326"/>
                    <a:gd name="T18" fmla="*/ 0 w 12762"/>
                    <a:gd name="T19" fmla="*/ 0 h 326"/>
                    <a:gd name="T20" fmla="*/ 0 w 12762"/>
                    <a:gd name="T21" fmla="*/ 0 h 326"/>
                    <a:gd name="T22" fmla="*/ 0 w 12762"/>
                    <a:gd name="T23" fmla="*/ 0 h 326"/>
                    <a:gd name="T24" fmla="*/ 0 w 12762"/>
                    <a:gd name="T25" fmla="*/ 0 h 326"/>
                    <a:gd name="T26" fmla="*/ 0 w 12762"/>
                    <a:gd name="T27" fmla="*/ 0 h 326"/>
                    <a:gd name="T28" fmla="*/ 0 w 12762"/>
                    <a:gd name="T29" fmla="*/ 0 h 3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62"/>
                    <a:gd name="T46" fmla="*/ 0 h 326"/>
                    <a:gd name="T47" fmla="*/ 12762 w 12762"/>
                    <a:gd name="T48" fmla="*/ 326 h 32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62" h="326">
                      <a:moveTo>
                        <a:pt x="0" y="0"/>
                      </a:moveTo>
                      <a:lnTo>
                        <a:pt x="6345" y="0"/>
                      </a:lnTo>
                      <a:lnTo>
                        <a:pt x="6347" y="326"/>
                      </a:lnTo>
                      <a:lnTo>
                        <a:pt x="0" y="326"/>
                      </a:lnTo>
                      <a:lnTo>
                        <a:pt x="0" y="0"/>
                      </a:lnTo>
                      <a:close/>
                      <a:moveTo>
                        <a:pt x="8746" y="0"/>
                      </a:moveTo>
                      <a:lnTo>
                        <a:pt x="9138" y="0"/>
                      </a:lnTo>
                      <a:lnTo>
                        <a:pt x="9138" y="326"/>
                      </a:lnTo>
                      <a:lnTo>
                        <a:pt x="8746" y="326"/>
                      </a:lnTo>
                      <a:lnTo>
                        <a:pt x="8746" y="0"/>
                      </a:lnTo>
                      <a:close/>
                      <a:moveTo>
                        <a:pt x="12761" y="326"/>
                      </a:moveTo>
                      <a:lnTo>
                        <a:pt x="12354" y="326"/>
                      </a:lnTo>
                      <a:lnTo>
                        <a:pt x="12355" y="29"/>
                      </a:lnTo>
                      <a:lnTo>
                        <a:pt x="12762" y="29"/>
                      </a:lnTo>
                      <a:lnTo>
                        <a:pt x="12761" y="326"/>
                      </a:lnTo>
                      <a:close/>
                    </a:path>
                  </a:pathLst>
                </a:custGeom>
                <a:solidFill>
                  <a:srgbClr val="4FB9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76" name="Freeform 36">
                  <a:extLst>
                    <a:ext uri="{FF2B5EF4-FFF2-40B4-BE49-F238E27FC236}">
                      <a16:creationId xmlns:a16="http://schemas.microsoft.com/office/drawing/2014/main" id="{3A365E30-2710-48E5-83F3-C8A80DA4D639}"/>
                    </a:ext>
                  </a:extLst>
                </p:cNvPr>
                <p:cNvSpPr>
                  <a:spLocks noEditPoints="1"/>
                </p:cNvSpPr>
                <p:nvPr/>
              </p:nvSpPr>
              <p:spPr bwMode="auto">
                <a:xfrm>
                  <a:off x="3599" y="1815"/>
                  <a:ext cx="1595" cy="41"/>
                </a:xfrm>
                <a:custGeom>
                  <a:avLst/>
                  <a:gdLst>
                    <a:gd name="T0" fmla="*/ 0 w 12761"/>
                    <a:gd name="T1" fmla="*/ 0 h 325"/>
                    <a:gd name="T2" fmla="*/ 0 w 12761"/>
                    <a:gd name="T3" fmla="*/ 0 h 325"/>
                    <a:gd name="T4" fmla="*/ 0 w 12761"/>
                    <a:gd name="T5" fmla="*/ 0 h 325"/>
                    <a:gd name="T6" fmla="*/ 0 w 12761"/>
                    <a:gd name="T7" fmla="*/ 0 h 325"/>
                    <a:gd name="T8" fmla="*/ 0 w 12761"/>
                    <a:gd name="T9" fmla="*/ 0 h 325"/>
                    <a:gd name="T10" fmla="*/ 0 w 12761"/>
                    <a:gd name="T11" fmla="*/ 0 h 325"/>
                    <a:gd name="T12" fmla="*/ 0 w 12761"/>
                    <a:gd name="T13" fmla="*/ 0 h 325"/>
                    <a:gd name="T14" fmla="*/ 0 w 12761"/>
                    <a:gd name="T15" fmla="*/ 0 h 325"/>
                    <a:gd name="T16" fmla="*/ 0 w 12761"/>
                    <a:gd name="T17" fmla="*/ 0 h 325"/>
                    <a:gd name="T18" fmla="*/ 0 w 12761"/>
                    <a:gd name="T19" fmla="*/ 0 h 325"/>
                    <a:gd name="T20" fmla="*/ 0 w 12761"/>
                    <a:gd name="T21" fmla="*/ 0 h 325"/>
                    <a:gd name="T22" fmla="*/ 0 w 12761"/>
                    <a:gd name="T23" fmla="*/ 0 h 325"/>
                    <a:gd name="T24" fmla="*/ 0 w 12761"/>
                    <a:gd name="T25" fmla="*/ 0 h 325"/>
                    <a:gd name="T26" fmla="*/ 0 w 12761"/>
                    <a:gd name="T27" fmla="*/ 0 h 325"/>
                    <a:gd name="T28" fmla="*/ 0 w 12761"/>
                    <a:gd name="T29" fmla="*/ 0 h 325"/>
                    <a:gd name="T30" fmla="*/ 0 w 12761"/>
                    <a:gd name="T31" fmla="*/ 0 h 325"/>
                    <a:gd name="T32" fmla="*/ 0 w 12761"/>
                    <a:gd name="T33" fmla="*/ 0 h 325"/>
                    <a:gd name="T34" fmla="*/ 0 w 12761"/>
                    <a:gd name="T35" fmla="*/ 0 h 325"/>
                    <a:gd name="T36" fmla="*/ 0 w 12761"/>
                    <a:gd name="T37" fmla="*/ 0 h 325"/>
                    <a:gd name="T38" fmla="*/ 0 w 12761"/>
                    <a:gd name="T39" fmla="*/ 0 h 325"/>
                    <a:gd name="T40" fmla="*/ 0 w 12761"/>
                    <a:gd name="T41" fmla="*/ 0 h 325"/>
                    <a:gd name="T42" fmla="*/ 0 w 12761"/>
                    <a:gd name="T43" fmla="*/ 0 h 3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61"/>
                    <a:gd name="T67" fmla="*/ 0 h 325"/>
                    <a:gd name="T68" fmla="*/ 12761 w 12761"/>
                    <a:gd name="T69" fmla="*/ 325 h 3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61" h="325">
                      <a:moveTo>
                        <a:pt x="0" y="0"/>
                      </a:moveTo>
                      <a:lnTo>
                        <a:pt x="6346" y="0"/>
                      </a:lnTo>
                      <a:lnTo>
                        <a:pt x="6348" y="325"/>
                      </a:lnTo>
                      <a:lnTo>
                        <a:pt x="0" y="325"/>
                      </a:lnTo>
                      <a:lnTo>
                        <a:pt x="0" y="0"/>
                      </a:lnTo>
                      <a:close/>
                      <a:moveTo>
                        <a:pt x="8746" y="0"/>
                      </a:moveTo>
                      <a:lnTo>
                        <a:pt x="9138" y="0"/>
                      </a:lnTo>
                      <a:lnTo>
                        <a:pt x="9138" y="325"/>
                      </a:lnTo>
                      <a:lnTo>
                        <a:pt x="8746" y="325"/>
                      </a:lnTo>
                      <a:lnTo>
                        <a:pt x="8746" y="0"/>
                      </a:lnTo>
                      <a:close/>
                      <a:moveTo>
                        <a:pt x="12354" y="0"/>
                      </a:moveTo>
                      <a:lnTo>
                        <a:pt x="12761" y="0"/>
                      </a:lnTo>
                      <a:lnTo>
                        <a:pt x="12761" y="40"/>
                      </a:lnTo>
                      <a:lnTo>
                        <a:pt x="12761" y="81"/>
                      </a:lnTo>
                      <a:lnTo>
                        <a:pt x="12761" y="122"/>
                      </a:lnTo>
                      <a:lnTo>
                        <a:pt x="12761" y="163"/>
                      </a:lnTo>
                      <a:lnTo>
                        <a:pt x="12761" y="203"/>
                      </a:lnTo>
                      <a:lnTo>
                        <a:pt x="12761" y="243"/>
                      </a:lnTo>
                      <a:lnTo>
                        <a:pt x="12761" y="284"/>
                      </a:lnTo>
                      <a:lnTo>
                        <a:pt x="12761" y="325"/>
                      </a:lnTo>
                      <a:lnTo>
                        <a:pt x="12353" y="325"/>
                      </a:lnTo>
                      <a:lnTo>
                        <a:pt x="12354" y="0"/>
                      </a:lnTo>
                      <a:close/>
                    </a:path>
                  </a:pathLst>
                </a:custGeom>
                <a:solidFill>
                  <a:srgbClr val="4AB8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77" name="Freeform 37">
                  <a:extLst>
                    <a:ext uri="{FF2B5EF4-FFF2-40B4-BE49-F238E27FC236}">
                      <a16:creationId xmlns:a16="http://schemas.microsoft.com/office/drawing/2014/main" id="{42FF1281-2243-4AC8-A203-C4BA82010376}"/>
                    </a:ext>
                  </a:extLst>
                </p:cNvPr>
                <p:cNvSpPr>
                  <a:spLocks noEditPoints="1"/>
                </p:cNvSpPr>
                <p:nvPr/>
              </p:nvSpPr>
              <p:spPr bwMode="auto">
                <a:xfrm>
                  <a:off x="3599" y="1835"/>
                  <a:ext cx="1595" cy="41"/>
                </a:xfrm>
                <a:custGeom>
                  <a:avLst/>
                  <a:gdLst>
                    <a:gd name="T0" fmla="*/ 0 w 12761"/>
                    <a:gd name="T1" fmla="*/ 0 h 324"/>
                    <a:gd name="T2" fmla="*/ 0 w 12761"/>
                    <a:gd name="T3" fmla="*/ 0 h 324"/>
                    <a:gd name="T4" fmla="*/ 0 w 12761"/>
                    <a:gd name="T5" fmla="*/ 0 h 324"/>
                    <a:gd name="T6" fmla="*/ 0 w 12761"/>
                    <a:gd name="T7" fmla="*/ 0 h 324"/>
                    <a:gd name="T8" fmla="*/ 0 w 12761"/>
                    <a:gd name="T9" fmla="*/ 0 h 324"/>
                    <a:gd name="T10" fmla="*/ 0 w 12761"/>
                    <a:gd name="T11" fmla="*/ 0 h 324"/>
                    <a:gd name="T12" fmla="*/ 0 w 12761"/>
                    <a:gd name="T13" fmla="*/ 0 h 324"/>
                    <a:gd name="T14" fmla="*/ 0 w 12761"/>
                    <a:gd name="T15" fmla="*/ 0 h 324"/>
                    <a:gd name="T16" fmla="*/ 0 w 12761"/>
                    <a:gd name="T17" fmla="*/ 0 h 324"/>
                    <a:gd name="T18" fmla="*/ 0 w 12761"/>
                    <a:gd name="T19" fmla="*/ 0 h 324"/>
                    <a:gd name="T20" fmla="*/ 0 w 12761"/>
                    <a:gd name="T21" fmla="*/ 0 h 324"/>
                    <a:gd name="T22" fmla="*/ 0 w 12761"/>
                    <a:gd name="T23" fmla="*/ 0 h 324"/>
                    <a:gd name="T24" fmla="*/ 0 w 12761"/>
                    <a:gd name="T25" fmla="*/ 0 h 324"/>
                    <a:gd name="T26" fmla="*/ 0 w 12761"/>
                    <a:gd name="T27" fmla="*/ 0 h 324"/>
                    <a:gd name="T28" fmla="*/ 0 w 12761"/>
                    <a:gd name="T29" fmla="*/ 0 h 3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61"/>
                    <a:gd name="T46" fmla="*/ 0 h 324"/>
                    <a:gd name="T47" fmla="*/ 12761 w 12761"/>
                    <a:gd name="T48" fmla="*/ 324 h 3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61" h="324">
                      <a:moveTo>
                        <a:pt x="0" y="0"/>
                      </a:moveTo>
                      <a:lnTo>
                        <a:pt x="6347" y="0"/>
                      </a:lnTo>
                      <a:lnTo>
                        <a:pt x="6349" y="324"/>
                      </a:lnTo>
                      <a:lnTo>
                        <a:pt x="0" y="324"/>
                      </a:lnTo>
                      <a:lnTo>
                        <a:pt x="0" y="0"/>
                      </a:lnTo>
                      <a:close/>
                      <a:moveTo>
                        <a:pt x="8746" y="0"/>
                      </a:moveTo>
                      <a:lnTo>
                        <a:pt x="9138" y="0"/>
                      </a:lnTo>
                      <a:lnTo>
                        <a:pt x="9138" y="324"/>
                      </a:lnTo>
                      <a:lnTo>
                        <a:pt x="8746" y="324"/>
                      </a:lnTo>
                      <a:lnTo>
                        <a:pt x="8746" y="0"/>
                      </a:lnTo>
                      <a:close/>
                      <a:moveTo>
                        <a:pt x="12354" y="0"/>
                      </a:moveTo>
                      <a:lnTo>
                        <a:pt x="12761" y="0"/>
                      </a:lnTo>
                      <a:lnTo>
                        <a:pt x="12760" y="324"/>
                      </a:lnTo>
                      <a:lnTo>
                        <a:pt x="12352" y="324"/>
                      </a:lnTo>
                      <a:lnTo>
                        <a:pt x="12354" y="0"/>
                      </a:lnTo>
                      <a:close/>
                    </a:path>
                  </a:pathLst>
                </a:custGeom>
                <a:solidFill>
                  <a:srgbClr val="47B7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78" name="Freeform 38">
                  <a:extLst>
                    <a:ext uri="{FF2B5EF4-FFF2-40B4-BE49-F238E27FC236}">
                      <a16:creationId xmlns:a16="http://schemas.microsoft.com/office/drawing/2014/main" id="{07A3AA33-896F-484A-ADAE-C9F1208803A8}"/>
                    </a:ext>
                  </a:extLst>
                </p:cNvPr>
                <p:cNvSpPr>
                  <a:spLocks noEditPoints="1"/>
                </p:cNvSpPr>
                <p:nvPr/>
              </p:nvSpPr>
              <p:spPr bwMode="auto">
                <a:xfrm>
                  <a:off x="3599" y="1856"/>
                  <a:ext cx="1595" cy="40"/>
                </a:xfrm>
                <a:custGeom>
                  <a:avLst/>
                  <a:gdLst>
                    <a:gd name="T0" fmla="*/ 0 w 12761"/>
                    <a:gd name="T1" fmla="*/ 0 h 324"/>
                    <a:gd name="T2" fmla="*/ 0 w 12761"/>
                    <a:gd name="T3" fmla="*/ 0 h 324"/>
                    <a:gd name="T4" fmla="*/ 0 w 12761"/>
                    <a:gd name="T5" fmla="*/ 0 h 324"/>
                    <a:gd name="T6" fmla="*/ 0 w 12761"/>
                    <a:gd name="T7" fmla="*/ 0 h 324"/>
                    <a:gd name="T8" fmla="*/ 0 w 12761"/>
                    <a:gd name="T9" fmla="*/ 0 h 324"/>
                    <a:gd name="T10" fmla="*/ 0 w 12761"/>
                    <a:gd name="T11" fmla="*/ 0 h 324"/>
                    <a:gd name="T12" fmla="*/ 0 w 12761"/>
                    <a:gd name="T13" fmla="*/ 0 h 324"/>
                    <a:gd name="T14" fmla="*/ 0 w 12761"/>
                    <a:gd name="T15" fmla="*/ 0 h 324"/>
                    <a:gd name="T16" fmla="*/ 0 w 12761"/>
                    <a:gd name="T17" fmla="*/ 0 h 324"/>
                    <a:gd name="T18" fmla="*/ 0 w 12761"/>
                    <a:gd name="T19" fmla="*/ 0 h 324"/>
                    <a:gd name="T20" fmla="*/ 0 w 12761"/>
                    <a:gd name="T21" fmla="*/ 0 h 324"/>
                    <a:gd name="T22" fmla="*/ 0 w 12761"/>
                    <a:gd name="T23" fmla="*/ 0 h 324"/>
                    <a:gd name="T24" fmla="*/ 0 w 12761"/>
                    <a:gd name="T25" fmla="*/ 0 h 324"/>
                    <a:gd name="T26" fmla="*/ 0 w 12761"/>
                    <a:gd name="T27" fmla="*/ 0 h 324"/>
                    <a:gd name="T28" fmla="*/ 0 w 12761"/>
                    <a:gd name="T29" fmla="*/ 0 h 3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61"/>
                    <a:gd name="T46" fmla="*/ 0 h 324"/>
                    <a:gd name="T47" fmla="*/ 12761 w 12761"/>
                    <a:gd name="T48" fmla="*/ 324 h 3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61" h="324">
                      <a:moveTo>
                        <a:pt x="0" y="0"/>
                      </a:moveTo>
                      <a:lnTo>
                        <a:pt x="6348" y="0"/>
                      </a:lnTo>
                      <a:lnTo>
                        <a:pt x="6350" y="324"/>
                      </a:lnTo>
                      <a:lnTo>
                        <a:pt x="0" y="324"/>
                      </a:lnTo>
                      <a:lnTo>
                        <a:pt x="0" y="0"/>
                      </a:lnTo>
                      <a:close/>
                      <a:moveTo>
                        <a:pt x="8746" y="0"/>
                      </a:moveTo>
                      <a:lnTo>
                        <a:pt x="9138" y="0"/>
                      </a:lnTo>
                      <a:lnTo>
                        <a:pt x="9138" y="324"/>
                      </a:lnTo>
                      <a:lnTo>
                        <a:pt x="8746" y="324"/>
                      </a:lnTo>
                      <a:lnTo>
                        <a:pt x="8746" y="0"/>
                      </a:lnTo>
                      <a:close/>
                      <a:moveTo>
                        <a:pt x="12353" y="0"/>
                      </a:moveTo>
                      <a:lnTo>
                        <a:pt x="12761" y="0"/>
                      </a:lnTo>
                      <a:lnTo>
                        <a:pt x="12760" y="324"/>
                      </a:lnTo>
                      <a:lnTo>
                        <a:pt x="12352" y="324"/>
                      </a:lnTo>
                      <a:lnTo>
                        <a:pt x="12353" y="0"/>
                      </a:lnTo>
                      <a:close/>
                    </a:path>
                  </a:pathLst>
                </a:custGeom>
                <a:solidFill>
                  <a:srgbClr val="43B6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79" name="Freeform 39">
                  <a:extLst>
                    <a:ext uri="{FF2B5EF4-FFF2-40B4-BE49-F238E27FC236}">
                      <a16:creationId xmlns:a16="http://schemas.microsoft.com/office/drawing/2014/main" id="{1122E871-C782-44DE-8132-36B720B3C8BE}"/>
                    </a:ext>
                  </a:extLst>
                </p:cNvPr>
                <p:cNvSpPr>
                  <a:spLocks noEditPoints="1"/>
                </p:cNvSpPr>
                <p:nvPr/>
              </p:nvSpPr>
              <p:spPr bwMode="auto">
                <a:xfrm>
                  <a:off x="3599" y="1876"/>
                  <a:ext cx="1595" cy="41"/>
                </a:xfrm>
                <a:custGeom>
                  <a:avLst/>
                  <a:gdLst>
                    <a:gd name="T0" fmla="*/ 0 w 12760"/>
                    <a:gd name="T1" fmla="*/ 0 h 325"/>
                    <a:gd name="T2" fmla="*/ 0 w 12760"/>
                    <a:gd name="T3" fmla="*/ 0 h 325"/>
                    <a:gd name="T4" fmla="*/ 0 w 12760"/>
                    <a:gd name="T5" fmla="*/ 0 h 325"/>
                    <a:gd name="T6" fmla="*/ 0 w 12760"/>
                    <a:gd name="T7" fmla="*/ 0 h 325"/>
                    <a:gd name="T8" fmla="*/ 0 w 12760"/>
                    <a:gd name="T9" fmla="*/ 0 h 325"/>
                    <a:gd name="T10" fmla="*/ 0 w 12760"/>
                    <a:gd name="T11" fmla="*/ 0 h 325"/>
                    <a:gd name="T12" fmla="*/ 0 w 12760"/>
                    <a:gd name="T13" fmla="*/ 0 h 325"/>
                    <a:gd name="T14" fmla="*/ 0 w 12760"/>
                    <a:gd name="T15" fmla="*/ 0 h 325"/>
                    <a:gd name="T16" fmla="*/ 0 w 12760"/>
                    <a:gd name="T17" fmla="*/ 0 h 325"/>
                    <a:gd name="T18" fmla="*/ 0 w 12760"/>
                    <a:gd name="T19" fmla="*/ 0 h 325"/>
                    <a:gd name="T20" fmla="*/ 0 w 12760"/>
                    <a:gd name="T21" fmla="*/ 0 h 325"/>
                    <a:gd name="T22" fmla="*/ 0 w 12760"/>
                    <a:gd name="T23" fmla="*/ 0 h 325"/>
                    <a:gd name="T24" fmla="*/ 0 w 12760"/>
                    <a:gd name="T25" fmla="*/ 0 h 325"/>
                    <a:gd name="T26" fmla="*/ 0 w 12760"/>
                    <a:gd name="T27" fmla="*/ 0 h 325"/>
                    <a:gd name="T28" fmla="*/ 0 w 12760"/>
                    <a:gd name="T29" fmla="*/ 0 h 3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60"/>
                    <a:gd name="T46" fmla="*/ 0 h 325"/>
                    <a:gd name="T47" fmla="*/ 12760 w 12760"/>
                    <a:gd name="T48" fmla="*/ 325 h 3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60" h="325">
                      <a:moveTo>
                        <a:pt x="0" y="0"/>
                      </a:moveTo>
                      <a:lnTo>
                        <a:pt x="6349" y="0"/>
                      </a:lnTo>
                      <a:lnTo>
                        <a:pt x="6351" y="325"/>
                      </a:lnTo>
                      <a:lnTo>
                        <a:pt x="0" y="325"/>
                      </a:lnTo>
                      <a:lnTo>
                        <a:pt x="0" y="0"/>
                      </a:lnTo>
                      <a:close/>
                      <a:moveTo>
                        <a:pt x="8746" y="0"/>
                      </a:moveTo>
                      <a:lnTo>
                        <a:pt x="9138" y="0"/>
                      </a:lnTo>
                      <a:lnTo>
                        <a:pt x="9138" y="325"/>
                      </a:lnTo>
                      <a:lnTo>
                        <a:pt x="8746" y="325"/>
                      </a:lnTo>
                      <a:lnTo>
                        <a:pt x="8746" y="0"/>
                      </a:lnTo>
                      <a:close/>
                      <a:moveTo>
                        <a:pt x="12352" y="0"/>
                      </a:moveTo>
                      <a:lnTo>
                        <a:pt x="12760" y="0"/>
                      </a:lnTo>
                      <a:lnTo>
                        <a:pt x="12759" y="325"/>
                      </a:lnTo>
                      <a:lnTo>
                        <a:pt x="12351" y="325"/>
                      </a:lnTo>
                      <a:lnTo>
                        <a:pt x="12352" y="0"/>
                      </a:lnTo>
                      <a:close/>
                    </a:path>
                  </a:pathLst>
                </a:custGeom>
                <a:solidFill>
                  <a:srgbClr val="3EB5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80" name="Freeform 40">
                  <a:extLst>
                    <a:ext uri="{FF2B5EF4-FFF2-40B4-BE49-F238E27FC236}">
                      <a16:creationId xmlns:a16="http://schemas.microsoft.com/office/drawing/2014/main" id="{50545144-47F2-415C-812E-DB1F4B0D29FD}"/>
                    </a:ext>
                  </a:extLst>
                </p:cNvPr>
                <p:cNvSpPr>
                  <a:spLocks noEditPoints="1"/>
                </p:cNvSpPr>
                <p:nvPr/>
              </p:nvSpPr>
              <p:spPr bwMode="auto">
                <a:xfrm>
                  <a:off x="3599" y="1896"/>
                  <a:ext cx="1595" cy="41"/>
                </a:xfrm>
                <a:custGeom>
                  <a:avLst/>
                  <a:gdLst>
                    <a:gd name="T0" fmla="*/ 0 w 12760"/>
                    <a:gd name="T1" fmla="*/ 0 h 325"/>
                    <a:gd name="T2" fmla="*/ 0 w 12760"/>
                    <a:gd name="T3" fmla="*/ 0 h 325"/>
                    <a:gd name="T4" fmla="*/ 0 w 12760"/>
                    <a:gd name="T5" fmla="*/ 0 h 325"/>
                    <a:gd name="T6" fmla="*/ 0 w 12760"/>
                    <a:gd name="T7" fmla="*/ 0 h 325"/>
                    <a:gd name="T8" fmla="*/ 0 w 12760"/>
                    <a:gd name="T9" fmla="*/ 0 h 325"/>
                    <a:gd name="T10" fmla="*/ 0 w 12760"/>
                    <a:gd name="T11" fmla="*/ 0 h 325"/>
                    <a:gd name="T12" fmla="*/ 0 w 12760"/>
                    <a:gd name="T13" fmla="*/ 0 h 325"/>
                    <a:gd name="T14" fmla="*/ 0 w 12760"/>
                    <a:gd name="T15" fmla="*/ 0 h 325"/>
                    <a:gd name="T16" fmla="*/ 0 w 12760"/>
                    <a:gd name="T17" fmla="*/ 0 h 325"/>
                    <a:gd name="T18" fmla="*/ 0 w 12760"/>
                    <a:gd name="T19" fmla="*/ 0 h 325"/>
                    <a:gd name="T20" fmla="*/ 0 w 12760"/>
                    <a:gd name="T21" fmla="*/ 0 h 325"/>
                    <a:gd name="T22" fmla="*/ 0 w 12760"/>
                    <a:gd name="T23" fmla="*/ 0 h 325"/>
                    <a:gd name="T24" fmla="*/ 0 w 12760"/>
                    <a:gd name="T25" fmla="*/ 0 h 325"/>
                    <a:gd name="T26" fmla="*/ 0 w 12760"/>
                    <a:gd name="T27" fmla="*/ 0 h 325"/>
                    <a:gd name="T28" fmla="*/ 0 w 12760"/>
                    <a:gd name="T29" fmla="*/ 0 h 3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60"/>
                    <a:gd name="T46" fmla="*/ 0 h 325"/>
                    <a:gd name="T47" fmla="*/ 12760 w 12760"/>
                    <a:gd name="T48" fmla="*/ 325 h 3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60" h="325">
                      <a:moveTo>
                        <a:pt x="0" y="0"/>
                      </a:moveTo>
                      <a:lnTo>
                        <a:pt x="6350" y="0"/>
                      </a:lnTo>
                      <a:lnTo>
                        <a:pt x="6352" y="325"/>
                      </a:lnTo>
                      <a:lnTo>
                        <a:pt x="0" y="325"/>
                      </a:lnTo>
                      <a:lnTo>
                        <a:pt x="0" y="0"/>
                      </a:lnTo>
                      <a:close/>
                      <a:moveTo>
                        <a:pt x="8746" y="0"/>
                      </a:moveTo>
                      <a:lnTo>
                        <a:pt x="9138" y="0"/>
                      </a:lnTo>
                      <a:lnTo>
                        <a:pt x="9138" y="325"/>
                      </a:lnTo>
                      <a:lnTo>
                        <a:pt x="8746" y="325"/>
                      </a:lnTo>
                      <a:lnTo>
                        <a:pt x="8746" y="0"/>
                      </a:lnTo>
                      <a:close/>
                      <a:moveTo>
                        <a:pt x="12352" y="0"/>
                      </a:moveTo>
                      <a:lnTo>
                        <a:pt x="12760" y="0"/>
                      </a:lnTo>
                      <a:lnTo>
                        <a:pt x="12759" y="325"/>
                      </a:lnTo>
                      <a:lnTo>
                        <a:pt x="12351" y="325"/>
                      </a:lnTo>
                      <a:lnTo>
                        <a:pt x="12352" y="0"/>
                      </a:lnTo>
                      <a:close/>
                    </a:path>
                  </a:pathLst>
                </a:custGeom>
                <a:solidFill>
                  <a:srgbClr val="3AB4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81" name="Freeform 41">
                  <a:extLst>
                    <a:ext uri="{FF2B5EF4-FFF2-40B4-BE49-F238E27FC236}">
                      <a16:creationId xmlns:a16="http://schemas.microsoft.com/office/drawing/2014/main" id="{BBD8BA6E-32DC-4117-95F4-306B3F771550}"/>
                    </a:ext>
                  </a:extLst>
                </p:cNvPr>
                <p:cNvSpPr>
                  <a:spLocks noEditPoints="1"/>
                </p:cNvSpPr>
                <p:nvPr/>
              </p:nvSpPr>
              <p:spPr bwMode="auto">
                <a:xfrm>
                  <a:off x="3599" y="1917"/>
                  <a:ext cx="1594" cy="40"/>
                </a:xfrm>
                <a:custGeom>
                  <a:avLst/>
                  <a:gdLst>
                    <a:gd name="T0" fmla="*/ 0 w 12759"/>
                    <a:gd name="T1" fmla="*/ 0 h 324"/>
                    <a:gd name="T2" fmla="*/ 0 w 12759"/>
                    <a:gd name="T3" fmla="*/ 0 h 324"/>
                    <a:gd name="T4" fmla="*/ 0 w 12759"/>
                    <a:gd name="T5" fmla="*/ 0 h 324"/>
                    <a:gd name="T6" fmla="*/ 0 w 12759"/>
                    <a:gd name="T7" fmla="*/ 0 h 324"/>
                    <a:gd name="T8" fmla="*/ 0 w 12759"/>
                    <a:gd name="T9" fmla="*/ 0 h 324"/>
                    <a:gd name="T10" fmla="*/ 0 w 12759"/>
                    <a:gd name="T11" fmla="*/ 0 h 324"/>
                    <a:gd name="T12" fmla="*/ 0 w 12759"/>
                    <a:gd name="T13" fmla="*/ 0 h 324"/>
                    <a:gd name="T14" fmla="*/ 0 w 12759"/>
                    <a:gd name="T15" fmla="*/ 0 h 324"/>
                    <a:gd name="T16" fmla="*/ 0 w 12759"/>
                    <a:gd name="T17" fmla="*/ 0 h 324"/>
                    <a:gd name="T18" fmla="*/ 0 w 12759"/>
                    <a:gd name="T19" fmla="*/ 0 h 324"/>
                    <a:gd name="T20" fmla="*/ 0 w 12759"/>
                    <a:gd name="T21" fmla="*/ 0 h 324"/>
                    <a:gd name="T22" fmla="*/ 0 w 12759"/>
                    <a:gd name="T23" fmla="*/ 0 h 324"/>
                    <a:gd name="T24" fmla="*/ 0 w 12759"/>
                    <a:gd name="T25" fmla="*/ 0 h 324"/>
                    <a:gd name="T26" fmla="*/ 0 w 12759"/>
                    <a:gd name="T27" fmla="*/ 0 h 324"/>
                    <a:gd name="T28" fmla="*/ 0 w 12759"/>
                    <a:gd name="T29" fmla="*/ 0 h 3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59"/>
                    <a:gd name="T46" fmla="*/ 0 h 324"/>
                    <a:gd name="T47" fmla="*/ 12759 w 12759"/>
                    <a:gd name="T48" fmla="*/ 324 h 3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59" h="324">
                      <a:moveTo>
                        <a:pt x="0" y="0"/>
                      </a:moveTo>
                      <a:lnTo>
                        <a:pt x="6351" y="0"/>
                      </a:lnTo>
                      <a:lnTo>
                        <a:pt x="6352" y="324"/>
                      </a:lnTo>
                      <a:lnTo>
                        <a:pt x="0" y="324"/>
                      </a:lnTo>
                      <a:lnTo>
                        <a:pt x="0" y="0"/>
                      </a:lnTo>
                      <a:close/>
                      <a:moveTo>
                        <a:pt x="8746" y="0"/>
                      </a:moveTo>
                      <a:lnTo>
                        <a:pt x="9138" y="0"/>
                      </a:lnTo>
                      <a:lnTo>
                        <a:pt x="9138" y="324"/>
                      </a:lnTo>
                      <a:lnTo>
                        <a:pt x="8746" y="324"/>
                      </a:lnTo>
                      <a:lnTo>
                        <a:pt x="8746" y="0"/>
                      </a:lnTo>
                      <a:close/>
                      <a:moveTo>
                        <a:pt x="12351" y="0"/>
                      </a:moveTo>
                      <a:lnTo>
                        <a:pt x="12759" y="0"/>
                      </a:lnTo>
                      <a:lnTo>
                        <a:pt x="12758" y="324"/>
                      </a:lnTo>
                      <a:lnTo>
                        <a:pt x="12350" y="324"/>
                      </a:lnTo>
                      <a:lnTo>
                        <a:pt x="12351" y="0"/>
                      </a:lnTo>
                      <a:close/>
                    </a:path>
                  </a:pathLst>
                </a:custGeom>
                <a:solidFill>
                  <a:srgbClr val="35B3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82" name="Freeform 42">
                  <a:extLst>
                    <a:ext uri="{FF2B5EF4-FFF2-40B4-BE49-F238E27FC236}">
                      <a16:creationId xmlns:a16="http://schemas.microsoft.com/office/drawing/2014/main" id="{B244BF94-9C19-4DDD-8E49-42EF27048EE9}"/>
                    </a:ext>
                  </a:extLst>
                </p:cNvPr>
                <p:cNvSpPr>
                  <a:spLocks noEditPoints="1"/>
                </p:cNvSpPr>
                <p:nvPr/>
              </p:nvSpPr>
              <p:spPr bwMode="auto">
                <a:xfrm>
                  <a:off x="3599" y="1937"/>
                  <a:ext cx="1594" cy="40"/>
                </a:xfrm>
                <a:custGeom>
                  <a:avLst/>
                  <a:gdLst>
                    <a:gd name="T0" fmla="*/ 0 w 12759"/>
                    <a:gd name="T1" fmla="*/ 0 h 325"/>
                    <a:gd name="T2" fmla="*/ 0 w 12759"/>
                    <a:gd name="T3" fmla="*/ 0 h 325"/>
                    <a:gd name="T4" fmla="*/ 0 w 12759"/>
                    <a:gd name="T5" fmla="*/ 0 h 325"/>
                    <a:gd name="T6" fmla="*/ 0 w 12759"/>
                    <a:gd name="T7" fmla="*/ 0 h 325"/>
                    <a:gd name="T8" fmla="*/ 0 w 12759"/>
                    <a:gd name="T9" fmla="*/ 0 h 325"/>
                    <a:gd name="T10" fmla="*/ 0 w 12759"/>
                    <a:gd name="T11" fmla="*/ 0 h 325"/>
                    <a:gd name="T12" fmla="*/ 0 w 12759"/>
                    <a:gd name="T13" fmla="*/ 0 h 325"/>
                    <a:gd name="T14" fmla="*/ 0 w 12759"/>
                    <a:gd name="T15" fmla="*/ 0 h 325"/>
                    <a:gd name="T16" fmla="*/ 0 w 12759"/>
                    <a:gd name="T17" fmla="*/ 0 h 325"/>
                    <a:gd name="T18" fmla="*/ 0 w 12759"/>
                    <a:gd name="T19" fmla="*/ 0 h 325"/>
                    <a:gd name="T20" fmla="*/ 0 w 12759"/>
                    <a:gd name="T21" fmla="*/ 0 h 325"/>
                    <a:gd name="T22" fmla="*/ 0 w 12759"/>
                    <a:gd name="T23" fmla="*/ 0 h 325"/>
                    <a:gd name="T24" fmla="*/ 0 w 12759"/>
                    <a:gd name="T25" fmla="*/ 0 h 325"/>
                    <a:gd name="T26" fmla="*/ 0 w 12759"/>
                    <a:gd name="T27" fmla="*/ 0 h 325"/>
                    <a:gd name="T28" fmla="*/ 0 w 12759"/>
                    <a:gd name="T29" fmla="*/ 0 h 3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59"/>
                    <a:gd name="T46" fmla="*/ 0 h 325"/>
                    <a:gd name="T47" fmla="*/ 12759 w 12759"/>
                    <a:gd name="T48" fmla="*/ 325 h 3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59" h="325">
                      <a:moveTo>
                        <a:pt x="0" y="0"/>
                      </a:moveTo>
                      <a:lnTo>
                        <a:pt x="6352" y="0"/>
                      </a:lnTo>
                      <a:lnTo>
                        <a:pt x="6353" y="325"/>
                      </a:lnTo>
                      <a:lnTo>
                        <a:pt x="0" y="325"/>
                      </a:lnTo>
                      <a:lnTo>
                        <a:pt x="0" y="0"/>
                      </a:lnTo>
                      <a:close/>
                      <a:moveTo>
                        <a:pt x="8746" y="0"/>
                      </a:moveTo>
                      <a:lnTo>
                        <a:pt x="9138" y="0"/>
                      </a:lnTo>
                      <a:lnTo>
                        <a:pt x="9138" y="325"/>
                      </a:lnTo>
                      <a:lnTo>
                        <a:pt x="8746" y="325"/>
                      </a:lnTo>
                      <a:lnTo>
                        <a:pt x="8746" y="0"/>
                      </a:lnTo>
                      <a:close/>
                      <a:moveTo>
                        <a:pt x="12351" y="0"/>
                      </a:moveTo>
                      <a:lnTo>
                        <a:pt x="12759" y="0"/>
                      </a:lnTo>
                      <a:lnTo>
                        <a:pt x="12757" y="325"/>
                      </a:lnTo>
                      <a:lnTo>
                        <a:pt x="12350" y="325"/>
                      </a:lnTo>
                      <a:lnTo>
                        <a:pt x="12351" y="0"/>
                      </a:lnTo>
                      <a:close/>
                    </a:path>
                  </a:pathLst>
                </a:custGeom>
                <a:solidFill>
                  <a:srgbClr val="2DB2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83" name="Freeform 43">
                  <a:extLst>
                    <a:ext uri="{FF2B5EF4-FFF2-40B4-BE49-F238E27FC236}">
                      <a16:creationId xmlns:a16="http://schemas.microsoft.com/office/drawing/2014/main" id="{2FDBCF27-4DC1-4912-AE1E-03015F1E4C88}"/>
                    </a:ext>
                  </a:extLst>
                </p:cNvPr>
                <p:cNvSpPr>
                  <a:spLocks noEditPoints="1"/>
                </p:cNvSpPr>
                <p:nvPr/>
              </p:nvSpPr>
              <p:spPr bwMode="auto">
                <a:xfrm>
                  <a:off x="3599" y="1957"/>
                  <a:ext cx="1594" cy="41"/>
                </a:xfrm>
                <a:custGeom>
                  <a:avLst/>
                  <a:gdLst>
                    <a:gd name="T0" fmla="*/ 0 w 12758"/>
                    <a:gd name="T1" fmla="*/ 0 h 325"/>
                    <a:gd name="T2" fmla="*/ 0 w 12758"/>
                    <a:gd name="T3" fmla="*/ 0 h 325"/>
                    <a:gd name="T4" fmla="*/ 0 w 12758"/>
                    <a:gd name="T5" fmla="*/ 0 h 325"/>
                    <a:gd name="T6" fmla="*/ 0 w 12758"/>
                    <a:gd name="T7" fmla="*/ 0 h 325"/>
                    <a:gd name="T8" fmla="*/ 0 w 12758"/>
                    <a:gd name="T9" fmla="*/ 0 h 325"/>
                    <a:gd name="T10" fmla="*/ 0 w 12758"/>
                    <a:gd name="T11" fmla="*/ 0 h 325"/>
                    <a:gd name="T12" fmla="*/ 0 w 12758"/>
                    <a:gd name="T13" fmla="*/ 0 h 325"/>
                    <a:gd name="T14" fmla="*/ 0 w 12758"/>
                    <a:gd name="T15" fmla="*/ 0 h 325"/>
                    <a:gd name="T16" fmla="*/ 0 w 12758"/>
                    <a:gd name="T17" fmla="*/ 0 h 325"/>
                    <a:gd name="T18" fmla="*/ 0 w 12758"/>
                    <a:gd name="T19" fmla="*/ 0 h 325"/>
                    <a:gd name="T20" fmla="*/ 0 w 12758"/>
                    <a:gd name="T21" fmla="*/ 0 h 325"/>
                    <a:gd name="T22" fmla="*/ 0 w 12758"/>
                    <a:gd name="T23" fmla="*/ 0 h 325"/>
                    <a:gd name="T24" fmla="*/ 0 w 12758"/>
                    <a:gd name="T25" fmla="*/ 0 h 325"/>
                    <a:gd name="T26" fmla="*/ 0 w 12758"/>
                    <a:gd name="T27" fmla="*/ 0 h 325"/>
                    <a:gd name="T28" fmla="*/ 0 w 12758"/>
                    <a:gd name="T29" fmla="*/ 0 h 3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58"/>
                    <a:gd name="T46" fmla="*/ 0 h 325"/>
                    <a:gd name="T47" fmla="*/ 12758 w 12758"/>
                    <a:gd name="T48" fmla="*/ 325 h 3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58" h="325">
                      <a:moveTo>
                        <a:pt x="0" y="0"/>
                      </a:moveTo>
                      <a:lnTo>
                        <a:pt x="6352" y="0"/>
                      </a:lnTo>
                      <a:lnTo>
                        <a:pt x="6354" y="325"/>
                      </a:lnTo>
                      <a:lnTo>
                        <a:pt x="0" y="325"/>
                      </a:lnTo>
                      <a:lnTo>
                        <a:pt x="0" y="0"/>
                      </a:lnTo>
                      <a:close/>
                      <a:moveTo>
                        <a:pt x="8746" y="0"/>
                      </a:moveTo>
                      <a:lnTo>
                        <a:pt x="9138" y="0"/>
                      </a:lnTo>
                      <a:lnTo>
                        <a:pt x="9138" y="325"/>
                      </a:lnTo>
                      <a:lnTo>
                        <a:pt x="8746" y="325"/>
                      </a:lnTo>
                      <a:lnTo>
                        <a:pt x="8746" y="0"/>
                      </a:lnTo>
                      <a:close/>
                      <a:moveTo>
                        <a:pt x="12350" y="0"/>
                      </a:moveTo>
                      <a:lnTo>
                        <a:pt x="12758" y="0"/>
                      </a:lnTo>
                      <a:lnTo>
                        <a:pt x="12756" y="325"/>
                      </a:lnTo>
                      <a:lnTo>
                        <a:pt x="12349" y="325"/>
                      </a:lnTo>
                      <a:lnTo>
                        <a:pt x="12350" y="0"/>
                      </a:lnTo>
                      <a:close/>
                    </a:path>
                  </a:pathLst>
                </a:custGeom>
                <a:solidFill>
                  <a:srgbClr val="28B1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84" name="Freeform 44">
                  <a:extLst>
                    <a:ext uri="{FF2B5EF4-FFF2-40B4-BE49-F238E27FC236}">
                      <a16:creationId xmlns:a16="http://schemas.microsoft.com/office/drawing/2014/main" id="{DBE7601D-3401-433A-A1F8-09E9D1557147}"/>
                    </a:ext>
                  </a:extLst>
                </p:cNvPr>
                <p:cNvSpPr>
                  <a:spLocks noEditPoints="1"/>
                </p:cNvSpPr>
                <p:nvPr/>
              </p:nvSpPr>
              <p:spPr bwMode="auto">
                <a:xfrm>
                  <a:off x="3599" y="1977"/>
                  <a:ext cx="1594" cy="41"/>
                </a:xfrm>
                <a:custGeom>
                  <a:avLst/>
                  <a:gdLst>
                    <a:gd name="T0" fmla="*/ 0 w 12757"/>
                    <a:gd name="T1" fmla="*/ 0 h 325"/>
                    <a:gd name="T2" fmla="*/ 0 w 12757"/>
                    <a:gd name="T3" fmla="*/ 0 h 325"/>
                    <a:gd name="T4" fmla="*/ 0 w 12757"/>
                    <a:gd name="T5" fmla="*/ 0 h 325"/>
                    <a:gd name="T6" fmla="*/ 0 w 12757"/>
                    <a:gd name="T7" fmla="*/ 0 h 325"/>
                    <a:gd name="T8" fmla="*/ 0 w 12757"/>
                    <a:gd name="T9" fmla="*/ 0 h 325"/>
                    <a:gd name="T10" fmla="*/ 0 w 12757"/>
                    <a:gd name="T11" fmla="*/ 0 h 325"/>
                    <a:gd name="T12" fmla="*/ 0 w 12757"/>
                    <a:gd name="T13" fmla="*/ 0 h 325"/>
                    <a:gd name="T14" fmla="*/ 0 w 12757"/>
                    <a:gd name="T15" fmla="*/ 0 h 325"/>
                    <a:gd name="T16" fmla="*/ 0 w 12757"/>
                    <a:gd name="T17" fmla="*/ 0 h 325"/>
                    <a:gd name="T18" fmla="*/ 0 w 12757"/>
                    <a:gd name="T19" fmla="*/ 0 h 325"/>
                    <a:gd name="T20" fmla="*/ 0 w 12757"/>
                    <a:gd name="T21" fmla="*/ 0 h 325"/>
                    <a:gd name="T22" fmla="*/ 0 w 12757"/>
                    <a:gd name="T23" fmla="*/ 0 h 325"/>
                    <a:gd name="T24" fmla="*/ 0 w 12757"/>
                    <a:gd name="T25" fmla="*/ 0 h 325"/>
                    <a:gd name="T26" fmla="*/ 0 w 12757"/>
                    <a:gd name="T27" fmla="*/ 0 h 325"/>
                    <a:gd name="T28" fmla="*/ 0 w 12757"/>
                    <a:gd name="T29" fmla="*/ 0 h 3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57"/>
                    <a:gd name="T46" fmla="*/ 0 h 325"/>
                    <a:gd name="T47" fmla="*/ 12757 w 12757"/>
                    <a:gd name="T48" fmla="*/ 325 h 3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57" h="325">
                      <a:moveTo>
                        <a:pt x="0" y="0"/>
                      </a:moveTo>
                      <a:lnTo>
                        <a:pt x="6353" y="0"/>
                      </a:lnTo>
                      <a:lnTo>
                        <a:pt x="6355" y="325"/>
                      </a:lnTo>
                      <a:lnTo>
                        <a:pt x="0" y="325"/>
                      </a:lnTo>
                      <a:lnTo>
                        <a:pt x="0" y="0"/>
                      </a:lnTo>
                      <a:close/>
                      <a:moveTo>
                        <a:pt x="8746" y="0"/>
                      </a:moveTo>
                      <a:lnTo>
                        <a:pt x="9138" y="0"/>
                      </a:lnTo>
                      <a:lnTo>
                        <a:pt x="9138" y="325"/>
                      </a:lnTo>
                      <a:lnTo>
                        <a:pt x="8746" y="325"/>
                      </a:lnTo>
                      <a:lnTo>
                        <a:pt x="8746" y="0"/>
                      </a:lnTo>
                      <a:close/>
                      <a:moveTo>
                        <a:pt x="12350" y="0"/>
                      </a:moveTo>
                      <a:lnTo>
                        <a:pt x="12757" y="0"/>
                      </a:lnTo>
                      <a:lnTo>
                        <a:pt x="12756" y="325"/>
                      </a:lnTo>
                      <a:lnTo>
                        <a:pt x="12348" y="325"/>
                      </a:lnTo>
                      <a:lnTo>
                        <a:pt x="12350" y="0"/>
                      </a:lnTo>
                      <a:close/>
                    </a:path>
                  </a:pathLst>
                </a:custGeom>
                <a:solidFill>
                  <a:srgbClr val="21B0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85" name="Freeform 45">
                  <a:extLst>
                    <a:ext uri="{FF2B5EF4-FFF2-40B4-BE49-F238E27FC236}">
                      <a16:creationId xmlns:a16="http://schemas.microsoft.com/office/drawing/2014/main" id="{8A838858-D0EC-418F-A475-50A8AB16187B}"/>
                    </a:ext>
                  </a:extLst>
                </p:cNvPr>
                <p:cNvSpPr>
                  <a:spLocks noEditPoints="1"/>
                </p:cNvSpPr>
                <p:nvPr/>
              </p:nvSpPr>
              <p:spPr bwMode="auto">
                <a:xfrm>
                  <a:off x="3599" y="1998"/>
                  <a:ext cx="1594" cy="40"/>
                </a:xfrm>
                <a:custGeom>
                  <a:avLst/>
                  <a:gdLst>
                    <a:gd name="T0" fmla="*/ 0 w 12756"/>
                    <a:gd name="T1" fmla="*/ 0 h 325"/>
                    <a:gd name="T2" fmla="*/ 0 w 12756"/>
                    <a:gd name="T3" fmla="*/ 0 h 325"/>
                    <a:gd name="T4" fmla="*/ 0 w 12756"/>
                    <a:gd name="T5" fmla="*/ 0 h 325"/>
                    <a:gd name="T6" fmla="*/ 0 w 12756"/>
                    <a:gd name="T7" fmla="*/ 0 h 325"/>
                    <a:gd name="T8" fmla="*/ 0 w 12756"/>
                    <a:gd name="T9" fmla="*/ 0 h 325"/>
                    <a:gd name="T10" fmla="*/ 0 w 12756"/>
                    <a:gd name="T11" fmla="*/ 0 h 325"/>
                    <a:gd name="T12" fmla="*/ 0 w 12756"/>
                    <a:gd name="T13" fmla="*/ 0 h 325"/>
                    <a:gd name="T14" fmla="*/ 0 w 12756"/>
                    <a:gd name="T15" fmla="*/ 0 h 325"/>
                    <a:gd name="T16" fmla="*/ 0 w 12756"/>
                    <a:gd name="T17" fmla="*/ 0 h 325"/>
                    <a:gd name="T18" fmla="*/ 0 w 12756"/>
                    <a:gd name="T19" fmla="*/ 0 h 325"/>
                    <a:gd name="T20" fmla="*/ 0 w 12756"/>
                    <a:gd name="T21" fmla="*/ 0 h 325"/>
                    <a:gd name="T22" fmla="*/ 0 w 12756"/>
                    <a:gd name="T23" fmla="*/ 0 h 325"/>
                    <a:gd name="T24" fmla="*/ 0 w 12756"/>
                    <a:gd name="T25" fmla="*/ 0 h 325"/>
                    <a:gd name="T26" fmla="*/ 0 w 12756"/>
                    <a:gd name="T27" fmla="*/ 0 h 325"/>
                    <a:gd name="T28" fmla="*/ 0 w 12756"/>
                    <a:gd name="T29" fmla="*/ 0 h 3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56"/>
                    <a:gd name="T46" fmla="*/ 0 h 325"/>
                    <a:gd name="T47" fmla="*/ 12756 w 12756"/>
                    <a:gd name="T48" fmla="*/ 325 h 3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56" h="325">
                      <a:moveTo>
                        <a:pt x="0" y="0"/>
                      </a:moveTo>
                      <a:lnTo>
                        <a:pt x="6354" y="0"/>
                      </a:lnTo>
                      <a:lnTo>
                        <a:pt x="6356" y="325"/>
                      </a:lnTo>
                      <a:lnTo>
                        <a:pt x="0" y="325"/>
                      </a:lnTo>
                      <a:lnTo>
                        <a:pt x="0" y="0"/>
                      </a:lnTo>
                      <a:close/>
                      <a:moveTo>
                        <a:pt x="8746" y="0"/>
                      </a:moveTo>
                      <a:lnTo>
                        <a:pt x="9138" y="0"/>
                      </a:lnTo>
                      <a:lnTo>
                        <a:pt x="9138" y="325"/>
                      </a:lnTo>
                      <a:lnTo>
                        <a:pt x="8746" y="325"/>
                      </a:lnTo>
                      <a:lnTo>
                        <a:pt x="8746" y="0"/>
                      </a:lnTo>
                      <a:close/>
                      <a:moveTo>
                        <a:pt x="12349" y="0"/>
                      </a:moveTo>
                      <a:lnTo>
                        <a:pt x="12756" y="0"/>
                      </a:lnTo>
                      <a:lnTo>
                        <a:pt x="12755" y="325"/>
                      </a:lnTo>
                      <a:lnTo>
                        <a:pt x="12348" y="325"/>
                      </a:lnTo>
                      <a:lnTo>
                        <a:pt x="12349" y="0"/>
                      </a:lnTo>
                      <a:close/>
                    </a:path>
                  </a:pathLst>
                </a:custGeom>
                <a:solidFill>
                  <a:srgbClr val="19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86" name="Freeform 46">
                  <a:extLst>
                    <a:ext uri="{FF2B5EF4-FFF2-40B4-BE49-F238E27FC236}">
                      <a16:creationId xmlns:a16="http://schemas.microsoft.com/office/drawing/2014/main" id="{D17B44F5-2062-48E3-8007-4020442021AE}"/>
                    </a:ext>
                  </a:extLst>
                </p:cNvPr>
                <p:cNvSpPr>
                  <a:spLocks noEditPoints="1"/>
                </p:cNvSpPr>
                <p:nvPr/>
              </p:nvSpPr>
              <p:spPr bwMode="auto">
                <a:xfrm>
                  <a:off x="3599" y="2018"/>
                  <a:ext cx="1594" cy="41"/>
                </a:xfrm>
                <a:custGeom>
                  <a:avLst/>
                  <a:gdLst>
                    <a:gd name="T0" fmla="*/ 0 w 12756"/>
                    <a:gd name="T1" fmla="*/ 0 h 324"/>
                    <a:gd name="T2" fmla="*/ 0 w 12756"/>
                    <a:gd name="T3" fmla="*/ 0 h 324"/>
                    <a:gd name="T4" fmla="*/ 0 w 12756"/>
                    <a:gd name="T5" fmla="*/ 0 h 324"/>
                    <a:gd name="T6" fmla="*/ 0 w 12756"/>
                    <a:gd name="T7" fmla="*/ 0 h 324"/>
                    <a:gd name="T8" fmla="*/ 0 w 12756"/>
                    <a:gd name="T9" fmla="*/ 0 h 324"/>
                    <a:gd name="T10" fmla="*/ 0 w 12756"/>
                    <a:gd name="T11" fmla="*/ 0 h 324"/>
                    <a:gd name="T12" fmla="*/ 0 w 12756"/>
                    <a:gd name="T13" fmla="*/ 0 h 324"/>
                    <a:gd name="T14" fmla="*/ 0 w 12756"/>
                    <a:gd name="T15" fmla="*/ 0 h 324"/>
                    <a:gd name="T16" fmla="*/ 0 w 12756"/>
                    <a:gd name="T17" fmla="*/ 0 h 324"/>
                    <a:gd name="T18" fmla="*/ 0 w 12756"/>
                    <a:gd name="T19" fmla="*/ 0 h 324"/>
                    <a:gd name="T20" fmla="*/ 0 w 12756"/>
                    <a:gd name="T21" fmla="*/ 0 h 324"/>
                    <a:gd name="T22" fmla="*/ 0 w 12756"/>
                    <a:gd name="T23" fmla="*/ 0 h 324"/>
                    <a:gd name="T24" fmla="*/ 0 w 12756"/>
                    <a:gd name="T25" fmla="*/ 0 h 324"/>
                    <a:gd name="T26" fmla="*/ 0 w 12756"/>
                    <a:gd name="T27" fmla="*/ 0 h 324"/>
                    <a:gd name="T28" fmla="*/ 0 w 12756"/>
                    <a:gd name="T29" fmla="*/ 0 h 3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56"/>
                    <a:gd name="T46" fmla="*/ 0 h 324"/>
                    <a:gd name="T47" fmla="*/ 12756 w 12756"/>
                    <a:gd name="T48" fmla="*/ 324 h 3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56" h="324">
                      <a:moveTo>
                        <a:pt x="0" y="0"/>
                      </a:moveTo>
                      <a:lnTo>
                        <a:pt x="6355" y="0"/>
                      </a:lnTo>
                      <a:lnTo>
                        <a:pt x="6357" y="324"/>
                      </a:lnTo>
                      <a:lnTo>
                        <a:pt x="0" y="324"/>
                      </a:lnTo>
                      <a:lnTo>
                        <a:pt x="0" y="0"/>
                      </a:lnTo>
                      <a:close/>
                      <a:moveTo>
                        <a:pt x="8746" y="0"/>
                      </a:moveTo>
                      <a:lnTo>
                        <a:pt x="9138" y="0"/>
                      </a:lnTo>
                      <a:lnTo>
                        <a:pt x="9138" y="324"/>
                      </a:lnTo>
                      <a:lnTo>
                        <a:pt x="8746" y="324"/>
                      </a:lnTo>
                      <a:lnTo>
                        <a:pt x="8746" y="0"/>
                      </a:lnTo>
                      <a:close/>
                      <a:moveTo>
                        <a:pt x="12348" y="0"/>
                      </a:moveTo>
                      <a:lnTo>
                        <a:pt x="12756" y="0"/>
                      </a:lnTo>
                      <a:lnTo>
                        <a:pt x="12755" y="324"/>
                      </a:lnTo>
                      <a:lnTo>
                        <a:pt x="12347" y="324"/>
                      </a:lnTo>
                      <a:lnTo>
                        <a:pt x="12348" y="0"/>
                      </a:lnTo>
                      <a:close/>
                    </a:path>
                  </a:pathLst>
                </a:custGeom>
                <a:solidFill>
                  <a:srgbClr val="0CAE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87" name="Freeform 47">
                  <a:extLst>
                    <a:ext uri="{FF2B5EF4-FFF2-40B4-BE49-F238E27FC236}">
                      <a16:creationId xmlns:a16="http://schemas.microsoft.com/office/drawing/2014/main" id="{0668719E-07DE-4E1E-9029-162C76587B91}"/>
                    </a:ext>
                  </a:extLst>
                </p:cNvPr>
                <p:cNvSpPr>
                  <a:spLocks noEditPoints="1"/>
                </p:cNvSpPr>
                <p:nvPr/>
              </p:nvSpPr>
              <p:spPr bwMode="auto">
                <a:xfrm>
                  <a:off x="3599" y="2038"/>
                  <a:ext cx="1594" cy="41"/>
                </a:xfrm>
                <a:custGeom>
                  <a:avLst/>
                  <a:gdLst>
                    <a:gd name="T0" fmla="*/ 0 w 12755"/>
                    <a:gd name="T1" fmla="*/ 0 h 324"/>
                    <a:gd name="T2" fmla="*/ 0 w 12755"/>
                    <a:gd name="T3" fmla="*/ 0 h 324"/>
                    <a:gd name="T4" fmla="*/ 0 w 12755"/>
                    <a:gd name="T5" fmla="*/ 0 h 324"/>
                    <a:gd name="T6" fmla="*/ 0 w 12755"/>
                    <a:gd name="T7" fmla="*/ 0 h 324"/>
                    <a:gd name="T8" fmla="*/ 0 w 12755"/>
                    <a:gd name="T9" fmla="*/ 0 h 324"/>
                    <a:gd name="T10" fmla="*/ 0 w 12755"/>
                    <a:gd name="T11" fmla="*/ 0 h 324"/>
                    <a:gd name="T12" fmla="*/ 0 w 12755"/>
                    <a:gd name="T13" fmla="*/ 0 h 324"/>
                    <a:gd name="T14" fmla="*/ 0 w 12755"/>
                    <a:gd name="T15" fmla="*/ 0 h 324"/>
                    <a:gd name="T16" fmla="*/ 0 w 12755"/>
                    <a:gd name="T17" fmla="*/ 0 h 324"/>
                    <a:gd name="T18" fmla="*/ 0 w 12755"/>
                    <a:gd name="T19" fmla="*/ 0 h 324"/>
                    <a:gd name="T20" fmla="*/ 0 w 12755"/>
                    <a:gd name="T21" fmla="*/ 0 h 324"/>
                    <a:gd name="T22" fmla="*/ 0 w 12755"/>
                    <a:gd name="T23" fmla="*/ 0 h 324"/>
                    <a:gd name="T24" fmla="*/ 0 w 12755"/>
                    <a:gd name="T25" fmla="*/ 0 h 324"/>
                    <a:gd name="T26" fmla="*/ 0 w 12755"/>
                    <a:gd name="T27" fmla="*/ 0 h 324"/>
                    <a:gd name="T28" fmla="*/ 0 w 12755"/>
                    <a:gd name="T29" fmla="*/ 0 h 3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55"/>
                    <a:gd name="T46" fmla="*/ 0 h 324"/>
                    <a:gd name="T47" fmla="*/ 12755 w 12755"/>
                    <a:gd name="T48" fmla="*/ 324 h 3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55" h="324">
                      <a:moveTo>
                        <a:pt x="0" y="0"/>
                      </a:moveTo>
                      <a:lnTo>
                        <a:pt x="6356" y="0"/>
                      </a:lnTo>
                      <a:lnTo>
                        <a:pt x="6358" y="324"/>
                      </a:lnTo>
                      <a:lnTo>
                        <a:pt x="0" y="324"/>
                      </a:lnTo>
                      <a:lnTo>
                        <a:pt x="0" y="0"/>
                      </a:lnTo>
                      <a:close/>
                      <a:moveTo>
                        <a:pt x="8746" y="0"/>
                      </a:moveTo>
                      <a:lnTo>
                        <a:pt x="9138" y="0"/>
                      </a:lnTo>
                      <a:lnTo>
                        <a:pt x="9138" y="324"/>
                      </a:lnTo>
                      <a:lnTo>
                        <a:pt x="8746" y="324"/>
                      </a:lnTo>
                      <a:lnTo>
                        <a:pt x="8746" y="0"/>
                      </a:lnTo>
                      <a:close/>
                      <a:moveTo>
                        <a:pt x="12348" y="0"/>
                      </a:moveTo>
                      <a:lnTo>
                        <a:pt x="12755" y="0"/>
                      </a:lnTo>
                      <a:lnTo>
                        <a:pt x="12754" y="324"/>
                      </a:lnTo>
                      <a:lnTo>
                        <a:pt x="12347" y="324"/>
                      </a:lnTo>
                      <a:lnTo>
                        <a:pt x="12348" y="0"/>
                      </a:lnTo>
                      <a:close/>
                    </a:path>
                  </a:pathLst>
                </a:custGeom>
                <a:solidFill>
                  <a:srgbClr val="00AD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88" name="Freeform 48">
                  <a:extLst>
                    <a:ext uri="{FF2B5EF4-FFF2-40B4-BE49-F238E27FC236}">
                      <a16:creationId xmlns:a16="http://schemas.microsoft.com/office/drawing/2014/main" id="{FEAB44BB-7F36-4D34-93D0-7272F6C0E169}"/>
                    </a:ext>
                  </a:extLst>
                </p:cNvPr>
                <p:cNvSpPr>
                  <a:spLocks noEditPoints="1"/>
                </p:cNvSpPr>
                <p:nvPr/>
              </p:nvSpPr>
              <p:spPr bwMode="auto">
                <a:xfrm>
                  <a:off x="3599" y="2059"/>
                  <a:ext cx="1594" cy="40"/>
                </a:xfrm>
                <a:custGeom>
                  <a:avLst/>
                  <a:gdLst>
                    <a:gd name="T0" fmla="*/ 0 w 12755"/>
                    <a:gd name="T1" fmla="*/ 0 h 325"/>
                    <a:gd name="T2" fmla="*/ 0 w 12755"/>
                    <a:gd name="T3" fmla="*/ 0 h 325"/>
                    <a:gd name="T4" fmla="*/ 0 w 12755"/>
                    <a:gd name="T5" fmla="*/ 0 h 325"/>
                    <a:gd name="T6" fmla="*/ 0 w 12755"/>
                    <a:gd name="T7" fmla="*/ 0 h 325"/>
                    <a:gd name="T8" fmla="*/ 0 w 12755"/>
                    <a:gd name="T9" fmla="*/ 0 h 325"/>
                    <a:gd name="T10" fmla="*/ 0 w 12755"/>
                    <a:gd name="T11" fmla="*/ 0 h 325"/>
                    <a:gd name="T12" fmla="*/ 0 w 12755"/>
                    <a:gd name="T13" fmla="*/ 0 h 325"/>
                    <a:gd name="T14" fmla="*/ 0 w 12755"/>
                    <a:gd name="T15" fmla="*/ 0 h 325"/>
                    <a:gd name="T16" fmla="*/ 0 w 12755"/>
                    <a:gd name="T17" fmla="*/ 0 h 325"/>
                    <a:gd name="T18" fmla="*/ 0 w 12755"/>
                    <a:gd name="T19" fmla="*/ 0 h 325"/>
                    <a:gd name="T20" fmla="*/ 0 w 12755"/>
                    <a:gd name="T21" fmla="*/ 0 h 325"/>
                    <a:gd name="T22" fmla="*/ 0 w 12755"/>
                    <a:gd name="T23" fmla="*/ 0 h 325"/>
                    <a:gd name="T24" fmla="*/ 0 w 12755"/>
                    <a:gd name="T25" fmla="*/ 0 h 325"/>
                    <a:gd name="T26" fmla="*/ 0 w 12755"/>
                    <a:gd name="T27" fmla="*/ 0 h 325"/>
                    <a:gd name="T28" fmla="*/ 0 w 12755"/>
                    <a:gd name="T29" fmla="*/ 0 h 3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55"/>
                    <a:gd name="T46" fmla="*/ 0 h 325"/>
                    <a:gd name="T47" fmla="*/ 12755 w 12755"/>
                    <a:gd name="T48" fmla="*/ 325 h 3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55" h="325">
                      <a:moveTo>
                        <a:pt x="0" y="0"/>
                      </a:moveTo>
                      <a:lnTo>
                        <a:pt x="6357" y="0"/>
                      </a:lnTo>
                      <a:lnTo>
                        <a:pt x="6359" y="325"/>
                      </a:lnTo>
                      <a:lnTo>
                        <a:pt x="0" y="325"/>
                      </a:lnTo>
                      <a:lnTo>
                        <a:pt x="0" y="0"/>
                      </a:lnTo>
                      <a:close/>
                      <a:moveTo>
                        <a:pt x="8746" y="0"/>
                      </a:moveTo>
                      <a:lnTo>
                        <a:pt x="9138" y="0"/>
                      </a:lnTo>
                      <a:lnTo>
                        <a:pt x="9138" y="325"/>
                      </a:lnTo>
                      <a:lnTo>
                        <a:pt x="8746" y="325"/>
                      </a:lnTo>
                      <a:lnTo>
                        <a:pt x="8746" y="0"/>
                      </a:lnTo>
                      <a:close/>
                      <a:moveTo>
                        <a:pt x="12347" y="0"/>
                      </a:moveTo>
                      <a:lnTo>
                        <a:pt x="12755" y="0"/>
                      </a:lnTo>
                      <a:lnTo>
                        <a:pt x="12754" y="325"/>
                      </a:lnTo>
                      <a:lnTo>
                        <a:pt x="12346" y="325"/>
                      </a:lnTo>
                      <a:lnTo>
                        <a:pt x="12347" y="0"/>
                      </a:lnTo>
                      <a:close/>
                    </a:path>
                  </a:pathLst>
                </a:custGeom>
                <a:solidFill>
                  <a:srgbClr val="00AC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89" name="Freeform 49">
                  <a:extLst>
                    <a:ext uri="{FF2B5EF4-FFF2-40B4-BE49-F238E27FC236}">
                      <a16:creationId xmlns:a16="http://schemas.microsoft.com/office/drawing/2014/main" id="{27CFBAAB-DDD7-4654-9CB7-AF496C4DEECA}"/>
                    </a:ext>
                  </a:extLst>
                </p:cNvPr>
                <p:cNvSpPr>
                  <a:spLocks noEditPoints="1"/>
                </p:cNvSpPr>
                <p:nvPr/>
              </p:nvSpPr>
              <p:spPr bwMode="auto">
                <a:xfrm>
                  <a:off x="3599" y="2079"/>
                  <a:ext cx="1594" cy="41"/>
                </a:xfrm>
                <a:custGeom>
                  <a:avLst/>
                  <a:gdLst>
                    <a:gd name="T0" fmla="*/ 0 w 12754"/>
                    <a:gd name="T1" fmla="*/ 0 h 325"/>
                    <a:gd name="T2" fmla="*/ 0 w 12754"/>
                    <a:gd name="T3" fmla="*/ 0 h 325"/>
                    <a:gd name="T4" fmla="*/ 0 w 12754"/>
                    <a:gd name="T5" fmla="*/ 0 h 325"/>
                    <a:gd name="T6" fmla="*/ 0 w 12754"/>
                    <a:gd name="T7" fmla="*/ 0 h 325"/>
                    <a:gd name="T8" fmla="*/ 0 w 12754"/>
                    <a:gd name="T9" fmla="*/ 0 h 325"/>
                    <a:gd name="T10" fmla="*/ 0 w 12754"/>
                    <a:gd name="T11" fmla="*/ 0 h 325"/>
                    <a:gd name="T12" fmla="*/ 0 w 12754"/>
                    <a:gd name="T13" fmla="*/ 0 h 325"/>
                    <a:gd name="T14" fmla="*/ 0 w 12754"/>
                    <a:gd name="T15" fmla="*/ 0 h 325"/>
                    <a:gd name="T16" fmla="*/ 0 w 12754"/>
                    <a:gd name="T17" fmla="*/ 0 h 325"/>
                    <a:gd name="T18" fmla="*/ 0 w 12754"/>
                    <a:gd name="T19" fmla="*/ 0 h 325"/>
                    <a:gd name="T20" fmla="*/ 0 w 12754"/>
                    <a:gd name="T21" fmla="*/ 0 h 325"/>
                    <a:gd name="T22" fmla="*/ 0 w 12754"/>
                    <a:gd name="T23" fmla="*/ 0 h 325"/>
                    <a:gd name="T24" fmla="*/ 0 w 12754"/>
                    <a:gd name="T25" fmla="*/ 0 h 325"/>
                    <a:gd name="T26" fmla="*/ 0 w 12754"/>
                    <a:gd name="T27" fmla="*/ 0 h 325"/>
                    <a:gd name="T28" fmla="*/ 0 w 12754"/>
                    <a:gd name="T29" fmla="*/ 0 h 3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54"/>
                    <a:gd name="T46" fmla="*/ 0 h 325"/>
                    <a:gd name="T47" fmla="*/ 12754 w 12754"/>
                    <a:gd name="T48" fmla="*/ 325 h 3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54" h="325">
                      <a:moveTo>
                        <a:pt x="0" y="0"/>
                      </a:moveTo>
                      <a:lnTo>
                        <a:pt x="6358" y="0"/>
                      </a:lnTo>
                      <a:lnTo>
                        <a:pt x="6360" y="325"/>
                      </a:lnTo>
                      <a:lnTo>
                        <a:pt x="0" y="325"/>
                      </a:lnTo>
                      <a:lnTo>
                        <a:pt x="0" y="0"/>
                      </a:lnTo>
                      <a:close/>
                      <a:moveTo>
                        <a:pt x="8746" y="0"/>
                      </a:moveTo>
                      <a:lnTo>
                        <a:pt x="9138" y="0"/>
                      </a:lnTo>
                      <a:lnTo>
                        <a:pt x="9138" y="325"/>
                      </a:lnTo>
                      <a:lnTo>
                        <a:pt x="8746" y="325"/>
                      </a:lnTo>
                      <a:lnTo>
                        <a:pt x="8746" y="0"/>
                      </a:lnTo>
                      <a:close/>
                      <a:moveTo>
                        <a:pt x="12347" y="0"/>
                      </a:moveTo>
                      <a:lnTo>
                        <a:pt x="12754" y="0"/>
                      </a:lnTo>
                      <a:lnTo>
                        <a:pt x="12753" y="325"/>
                      </a:lnTo>
                      <a:lnTo>
                        <a:pt x="12345" y="325"/>
                      </a:lnTo>
                      <a:lnTo>
                        <a:pt x="12347" y="0"/>
                      </a:lnTo>
                      <a:close/>
                    </a:path>
                  </a:pathLst>
                </a:custGeom>
                <a:solidFill>
                  <a:srgbClr val="00AB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90" name="Freeform 50">
                  <a:extLst>
                    <a:ext uri="{FF2B5EF4-FFF2-40B4-BE49-F238E27FC236}">
                      <a16:creationId xmlns:a16="http://schemas.microsoft.com/office/drawing/2014/main" id="{DF9208AE-2C63-4E2B-8FEE-901341EAFE54}"/>
                    </a:ext>
                  </a:extLst>
                </p:cNvPr>
                <p:cNvSpPr>
                  <a:spLocks noEditPoints="1"/>
                </p:cNvSpPr>
                <p:nvPr/>
              </p:nvSpPr>
              <p:spPr bwMode="auto">
                <a:xfrm>
                  <a:off x="3599" y="2099"/>
                  <a:ext cx="1594" cy="41"/>
                </a:xfrm>
                <a:custGeom>
                  <a:avLst/>
                  <a:gdLst>
                    <a:gd name="T0" fmla="*/ 0 w 12754"/>
                    <a:gd name="T1" fmla="*/ 0 h 324"/>
                    <a:gd name="T2" fmla="*/ 0 w 12754"/>
                    <a:gd name="T3" fmla="*/ 0 h 324"/>
                    <a:gd name="T4" fmla="*/ 0 w 12754"/>
                    <a:gd name="T5" fmla="*/ 0 h 324"/>
                    <a:gd name="T6" fmla="*/ 0 w 12754"/>
                    <a:gd name="T7" fmla="*/ 0 h 324"/>
                    <a:gd name="T8" fmla="*/ 0 w 12754"/>
                    <a:gd name="T9" fmla="*/ 0 h 324"/>
                    <a:gd name="T10" fmla="*/ 0 w 12754"/>
                    <a:gd name="T11" fmla="*/ 0 h 324"/>
                    <a:gd name="T12" fmla="*/ 0 w 12754"/>
                    <a:gd name="T13" fmla="*/ 0 h 324"/>
                    <a:gd name="T14" fmla="*/ 0 w 12754"/>
                    <a:gd name="T15" fmla="*/ 0 h 324"/>
                    <a:gd name="T16" fmla="*/ 0 w 12754"/>
                    <a:gd name="T17" fmla="*/ 0 h 324"/>
                    <a:gd name="T18" fmla="*/ 0 w 12754"/>
                    <a:gd name="T19" fmla="*/ 0 h 324"/>
                    <a:gd name="T20" fmla="*/ 0 w 12754"/>
                    <a:gd name="T21" fmla="*/ 0 h 324"/>
                    <a:gd name="T22" fmla="*/ 0 w 12754"/>
                    <a:gd name="T23" fmla="*/ 0 h 324"/>
                    <a:gd name="T24" fmla="*/ 0 w 12754"/>
                    <a:gd name="T25" fmla="*/ 0 h 324"/>
                    <a:gd name="T26" fmla="*/ 0 w 12754"/>
                    <a:gd name="T27" fmla="*/ 0 h 324"/>
                    <a:gd name="T28" fmla="*/ 0 w 12754"/>
                    <a:gd name="T29" fmla="*/ 0 h 3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754"/>
                    <a:gd name="T46" fmla="*/ 0 h 324"/>
                    <a:gd name="T47" fmla="*/ 12754 w 12754"/>
                    <a:gd name="T48" fmla="*/ 324 h 3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754" h="324">
                      <a:moveTo>
                        <a:pt x="0" y="0"/>
                      </a:moveTo>
                      <a:lnTo>
                        <a:pt x="6359" y="0"/>
                      </a:lnTo>
                      <a:lnTo>
                        <a:pt x="6361" y="324"/>
                      </a:lnTo>
                      <a:lnTo>
                        <a:pt x="0" y="324"/>
                      </a:lnTo>
                      <a:lnTo>
                        <a:pt x="0" y="0"/>
                      </a:lnTo>
                      <a:close/>
                      <a:moveTo>
                        <a:pt x="8746" y="0"/>
                      </a:moveTo>
                      <a:lnTo>
                        <a:pt x="9138" y="0"/>
                      </a:lnTo>
                      <a:lnTo>
                        <a:pt x="9138" y="324"/>
                      </a:lnTo>
                      <a:lnTo>
                        <a:pt x="8746" y="324"/>
                      </a:lnTo>
                      <a:lnTo>
                        <a:pt x="8746" y="0"/>
                      </a:lnTo>
                      <a:close/>
                      <a:moveTo>
                        <a:pt x="12346" y="0"/>
                      </a:moveTo>
                      <a:lnTo>
                        <a:pt x="12754" y="0"/>
                      </a:lnTo>
                      <a:lnTo>
                        <a:pt x="12753" y="324"/>
                      </a:lnTo>
                      <a:lnTo>
                        <a:pt x="12345" y="324"/>
                      </a:lnTo>
                      <a:lnTo>
                        <a:pt x="12346" y="0"/>
                      </a:ln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91" name="Freeform 51">
                  <a:extLst>
                    <a:ext uri="{FF2B5EF4-FFF2-40B4-BE49-F238E27FC236}">
                      <a16:creationId xmlns:a16="http://schemas.microsoft.com/office/drawing/2014/main" id="{A270E88F-20C0-43E2-A368-EEDC55DCB5DE}"/>
                    </a:ext>
                  </a:extLst>
                </p:cNvPr>
                <p:cNvSpPr>
                  <a:spLocks noEditPoints="1"/>
                </p:cNvSpPr>
                <p:nvPr/>
              </p:nvSpPr>
              <p:spPr bwMode="auto">
                <a:xfrm>
                  <a:off x="3599" y="2120"/>
                  <a:ext cx="1594" cy="40"/>
                </a:xfrm>
                <a:custGeom>
                  <a:avLst/>
                  <a:gdLst>
                    <a:gd name="T0" fmla="*/ 0 w 12753"/>
                    <a:gd name="T1" fmla="*/ 0 h 325"/>
                    <a:gd name="T2" fmla="*/ 0 w 12753"/>
                    <a:gd name="T3" fmla="*/ 0 h 325"/>
                    <a:gd name="T4" fmla="*/ 0 w 12753"/>
                    <a:gd name="T5" fmla="*/ 0 h 325"/>
                    <a:gd name="T6" fmla="*/ 0 w 12753"/>
                    <a:gd name="T7" fmla="*/ 0 h 325"/>
                    <a:gd name="T8" fmla="*/ 0 w 12753"/>
                    <a:gd name="T9" fmla="*/ 0 h 325"/>
                    <a:gd name="T10" fmla="*/ 0 w 12753"/>
                    <a:gd name="T11" fmla="*/ 0 h 325"/>
                    <a:gd name="T12" fmla="*/ 0 w 12753"/>
                    <a:gd name="T13" fmla="*/ 0 h 325"/>
                    <a:gd name="T14" fmla="*/ 0 w 12753"/>
                    <a:gd name="T15" fmla="*/ 0 h 325"/>
                    <a:gd name="T16" fmla="*/ 0 w 12753"/>
                    <a:gd name="T17" fmla="*/ 0 h 325"/>
                    <a:gd name="T18" fmla="*/ 0 w 12753"/>
                    <a:gd name="T19" fmla="*/ 0 h 325"/>
                    <a:gd name="T20" fmla="*/ 0 w 12753"/>
                    <a:gd name="T21" fmla="*/ 0 h 325"/>
                    <a:gd name="T22" fmla="*/ 0 w 12753"/>
                    <a:gd name="T23" fmla="*/ 0 h 325"/>
                    <a:gd name="T24" fmla="*/ 0 w 12753"/>
                    <a:gd name="T25" fmla="*/ 0 h 325"/>
                    <a:gd name="T26" fmla="*/ 0 w 12753"/>
                    <a:gd name="T27" fmla="*/ 0 h 325"/>
                    <a:gd name="T28" fmla="*/ 0 w 12753"/>
                    <a:gd name="T29" fmla="*/ 0 h 325"/>
                    <a:gd name="T30" fmla="*/ 0 w 12753"/>
                    <a:gd name="T31" fmla="*/ 0 h 325"/>
                    <a:gd name="T32" fmla="*/ 0 w 12753"/>
                    <a:gd name="T33" fmla="*/ 0 h 325"/>
                    <a:gd name="T34" fmla="*/ 0 w 12753"/>
                    <a:gd name="T35" fmla="*/ 0 h 325"/>
                    <a:gd name="T36" fmla="*/ 0 w 12753"/>
                    <a:gd name="T37" fmla="*/ 0 h 325"/>
                    <a:gd name="T38" fmla="*/ 0 w 12753"/>
                    <a:gd name="T39" fmla="*/ 0 h 325"/>
                    <a:gd name="T40" fmla="*/ 0 w 12753"/>
                    <a:gd name="T41" fmla="*/ 0 h 325"/>
                    <a:gd name="T42" fmla="*/ 0 w 12753"/>
                    <a:gd name="T43" fmla="*/ 0 h 3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53"/>
                    <a:gd name="T67" fmla="*/ 0 h 325"/>
                    <a:gd name="T68" fmla="*/ 12753 w 12753"/>
                    <a:gd name="T69" fmla="*/ 325 h 3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53" h="325">
                      <a:moveTo>
                        <a:pt x="0" y="0"/>
                      </a:moveTo>
                      <a:lnTo>
                        <a:pt x="6360" y="0"/>
                      </a:lnTo>
                      <a:lnTo>
                        <a:pt x="6362" y="325"/>
                      </a:lnTo>
                      <a:lnTo>
                        <a:pt x="0" y="325"/>
                      </a:lnTo>
                      <a:lnTo>
                        <a:pt x="0" y="0"/>
                      </a:lnTo>
                      <a:close/>
                      <a:moveTo>
                        <a:pt x="8746" y="0"/>
                      </a:moveTo>
                      <a:lnTo>
                        <a:pt x="9138" y="0"/>
                      </a:lnTo>
                      <a:lnTo>
                        <a:pt x="9138" y="325"/>
                      </a:lnTo>
                      <a:lnTo>
                        <a:pt x="8746" y="325"/>
                      </a:lnTo>
                      <a:lnTo>
                        <a:pt x="8746" y="0"/>
                      </a:lnTo>
                      <a:close/>
                      <a:moveTo>
                        <a:pt x="12345" y="0"/>
                      </a:moveTo>
                      <a:lnTo>
                        <a:pt x="12753" y="0"/>
                      </a:lnTo>
                      <a:lnTo>
                        <a:pt x="12753" y="41"/>
                      </a:lnTo>
                      <a:lnTo>
                        <a:pt x="12753" y="82"/>
                      </a:lnTo>
                      <a:lnTo>
                        <a:pt x="12753" y="122"/>
                      </a:lnTo>
                      <a:lnTo>
                        <a:pt x="12753" y="162"/>
                      </a:lnTo>
                      <a:lnTo>
                        <a:pt x="12753" y="203"/>
                      </a:lnTo>
                      <a:lnTo>
                        <a:pt x="12753" y="244"/>
                      </a:lnTo>
                      <a:lnTo>
                        <a:pt x="12753" y="285"/>
                      </a:lnTo>
                      <a:lnTo>
                        <a:pt x="12753" y="325"/>
                      </a:lnTo>
                      <a:lnTo>
                        <a:pt x="12344" y="325"/>
                      </a:lnTo>
                      <a:lnTo>
                        <a:pt x="12345" y="0"/>
                      </a:lnTo>
                      <a:close/>
                    </a:path>
                  </a:pathLst>
                </a:custGeom>
                <a:solidFill>
                  <a:srgbClr val="00A9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92" name="Freeform 52">
                  <a:extLst>
                    <a:ext uri="{FF2B5EF4-FFF2-40B4-BE49-F238E27FC236}">
                      <a16:creationId xmlns:a16="http://schemas.microsoft.com/office/drawing/2014/main" id="{82FC169B-BD39-4BB6-ACA5-BFE04514A3E8}"/>
                    </a:ext>
                  </a:extLst>
                </p:cNvPr>
                <p:cNvSpPr>
                  <a:spLocks noEditPoints="1"/>
                </p:cNvSpPr>
                <p:nvPr/>
              </p:nvSpPr>
              <p:spPr bwMode="auto">
                <a:xfrm>
                  <a:off x="3599" y="2140"/>
                  <a:ext cx="1594" cy="40"/>
                </a:xfrm>
                <a:custGeom>
                  <a:avLst/>
                  <a:gdLst>
                    <a:gd name="T0" fmla="*/ 0 w 12754"/>
                    <a:gd name="T1" fmla="*/ 0 h 326"/>
                    <a:gd name="T2" fmla="*/ 0 w 12754"/>
                    <a:gd name="T3" fmla="*/ 0 h 326"/>
                    <a:gd name="T4" fmla="*/ 0 w 12754"/>
                    <a:gd name="T5" fmla="*/ 0 h 326"/>
                    <a:gd name="T6" fmla="*/ 0 w 12754"/>
                    <a:gd name="T7" fmla="*/ 0 h 326"/>
                    <a:gd name="T8" fmla="*/ 0 w 12754"/>
                    <a:gd name="T9" fmla="*/ 0 h 326"/>
                    <a:gd name="T10" fmla="*/ 0 w 12754"/>
                    <a:gd name="T11" fmla="*/ 0 h 326"/>
                    <a:gd name="T12" fmla="*/ 0 w 12754"/>
                    <a:gd name="T13" fmla="*/ 0 h 326"/>
                    <a:gd name="T14" fmla="*/ 0 w 12754"/>
                    <a:gd name="T15" fmla="*/ 0 h 326"/>
                    <a:gd name="T16" fmla="*/ 0 w 12754"/>
                    <a:gd name="T17" fmla="*/ 0 h 326"/>
                    <a:gd name="T18" fmla="*/ 0 w 12754"/>
                    <a:gd name="T19" fmla="*/ 0 h 326"/>
                    <a:gd name="T20" fmla="*/ 0 w 12754"/>
                    <a:gd name="T21" fmla="*/ 0 h 326"/>
                    <a:gd name="T22" fmla="*/ 0 w 12754"/>
                    <a:gd name="T23" fmla="*/ 0 h 326"/>
                    <a:gd name="T24" fmla="*/ 0 w 12754"/>
                    <a:gd name="T25" fmla="*/ 0 h 326"/>
                    <a:gd name="T26" fmla="*/ 0 w 12754"/>
                    <a:gd name="T27" fmla="*/ 0 h 326"/>
                    <a:gd name="T28" fmla="*/ 0 w 12754"/>
                    <a:gd name="T29" fmla="*/ 0 h 326"/>
                    <a:gd name="T30" fmla="*/ 0 w 12754"/>
                    <a:gd name="T31" fmla="*/ 0 h 326"/>
                    <a:gd name="T32" fmla="*/ 0 w 12754"/>
                    <a:gd name="T33" fmla="*/ 0 h 326"/>
                    <a:gd name="T34" fmla="*/ 0 w 12754"/>
                    <a:gd name="T35" fmla="*/ 0 h 326"/>
                    <a:gd name="T36" fmla="*/ 0 w 12754"/>
                    <a:gd name="T37" fmla="*/ 0 h 326"/>
                    <a:gd name="T38" fmla="*/ 0 w 12754"/>
                    <a:gd name="T39" fmla="*/ 0 h 326"/>
                    <a:gd name="T40" fmla="*/ 0 w 12754"/>
                    <a:gd name="T41" fmla="*/ 0 h 326"/>
                    <a:gd name="T42" fmla="*/ 0 w 12754"/>
                    <a:gd name="T43" fmla="*/ 0 h 3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54"/>
                    <a:gd name="T67" fmla="*/ 0 h 326"/>
                    <a:gd name="T68" fmla="*/ 12754 w 12754"/>
                    <a:gd name="T69" fmla="*/ 326 h 32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54" h="326">
                      <a:moveTo>
                        <a:pt x="0" y="0"/>
                      </a:moveTo>
                      <a:lnTo>
                        <a:pt x="6361" y="0"/>
                      </a:lnTo>
                      <a:lnTo>
                        <a:pt x="6363" y="326"/>
                      </a:lnTo>
                      <a:lnTo>
                        <a:pt x="0" y="326"/>
                      </a:lnTo>
                      <a:lnTo>
                        <a:pt x="0" y="0"/>
                      </a:lnTo>
                      <a:close/>
                      <a:moveTo>
                        <a:pt x="8746" y="0"/>
                      </a:moveTo>
                      <a:lnTo>
                        <a:pt x="9138" y="0"/>
                      </a:lnTo>
                      <a:lnTo>
                        <a:pt x="9138" y="326"/>
                      </a:lnTo>
                      <a:lnTo>
                        <a:pt x="8746" y="326"/>
                      </a:lnTo>
                      <a:lnTo>
                        <a:pt x="8746" y="0"/>
                      </a:lnTo>
                      <a:close/>
                      <a:moveTo>
                        <a:pt x="12345" y="0"/>
                      </a:moveTo>
                      <a:lnTo>
                        <a:pt x="12753" y="0"/>
                      </a:lnTo>
                      <a:lnTo>
                        <a:pt x="12753" y="41"/>
                      </a:lnTo>
                      <a:lnTo>
                        <a:pt x="12753" y="82"/>
                      </a:lnTo>
                      <a:lnTo>
                        <a:pt x="12753" y="123"/>
                      </a:lnTo>
                      <a:lnTo>
                        <a:pt x="12753" y="163"/>
                      </a:lnTo>
                      <a:lnTo>
                        <a:pt x="12753" y="203"/>
                      </a:lnTo>
                      <a:lnTo>
                        <a:pt x="12754" y="244"/>
                      </a:lnTo>
                      <a:lnTo>
                        <a:pt x="12754" y="285"/>
                      </a:lnTo>
                      <a:lnTo>
                        <a:pt x="12754" y="326"/>
                      </a:lnTo>
                      <a:lnTo>
                        <a:pt x="12344" y="326"/>
                      </a:lnTo>
                      <a:lnTo>
                        <a:pt x="12345" y="0"/>
                      </a:lnTo>
                      <a:close/>
                    </a:path>
                  </a:pathLst>
                </a:custGeom>
                <a:solidFill>
                  <a:srgbClr val="00A8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93" name="Freeform 53">
                  <a:extLst>
                    <a:ext uri="{FF2B5EF4-FFF2-40B4-BE49-F238E27FC236}">
                      <a16:creationId xmlns:a16="http://schemas.microsoft.com/office/drawing/2014/main" id="{409BA262-8547-4DFF-AB25-86EE6E8A1B6B}"/>
                    </a:ext>
                  </a:extLst>
                </p:cNvPr>
                <p:cNvSpPr>
                  <a:spLocks noEditPoints="1"/>
                </p:cNvSpPr>
                <p:nvPr/>
              </p:nvSpPr>
              <p:spPr bwMode="auto">
                <a:xfrm>
                  <a:off x="3599" y="2160"/>
                  <a:ext cx="1594" cy="41"/>
                </a:xfrm>
                <a:custGeom>
                  <a:avLst/>
                  <a:gdLst>
                    <a:gd name="T0" fmla="*/ 0 w 12754"/>
                    <a:gd name="T1" fmla="*/ 0 h 325"/>
                    <a:gd name="T2" fmla="*/ 0 w 12754"/>
                    <a:gd name="T3" fmla="*/ 0 h 325"/>
                    <a:gd name="T4" fmla="*/ 0 w 12754"/>
                    <a:gd name="T5" fmla="*/ 0 h 325"/>
                    <a:gd name="T6" fmla="*/ 0 w 12754"/>
                    <a:gd name="T7" fmla="*/ 0 h 325"/>
                    <a:gd name="T8" fmla="*/ 0 w 12754"/>
                    <a:gd name="T9" fmla="*/ 0 h 325"/>
                    <a:gd name="T10" fmla="*/ 0 w 12754"/>
                    <a:gd name="T11" fmla="*/ 0 h 325"/>
                    <a:gd name="T12" fmla="*/ 0 w 12754"/>
                    <a:gd name="T13" fmla="*/ 0 h 325"/>
                    <a:gd name="T14" fmla="*/ 0 w 12754"/>
                    <a:gd name="T15" fmla="*/ 0 h 325"/>
                    <a:gd name="T16" fmla="*/ 0 w 12754"/>
                    <a:gd name="T17" fmla="*/ 0 h 325"/>
                    <a:gd name="T18" fmla="*/ 0 w 12754"/>
                    <a:gd name="T19" fmla="*/ 0 h 325"/>
                    <a:gd name="T20" fmla="*/ 0 w 12754"/>
                    <a:gd name="T21" fmla="*/ 0 h 325"/>
                    <a:gd name="T22" fmla="*/ 0 w 12754"/>
                    <a:gd name="T23" fmla="*/ 0 h 325"/>
                    <a:gd name="T24" fmla="*/ 0 w 12754"/>
                    <a:gd name="T25" fmla="*/ 0 h 325"/>
                    <a:gd name="T26" fmla="*/ 0 w 12754"/>
                    <a:gd name="T27" fmla="*/ 0 h 325"/>
                    <a:gd name="T28" fmla="*/ 0 w 12754"/>
                    <a:gd name="T29" fmla="*/ 0 h 325"/>
                    <a:gd name="T30" fmla="*/ 0 w 12754"/>
                    <a:gd name="T31" fmla="*/ 0 h 325"/>
                    <a:gd name="T32" fmla="*/ 0 w 12754"/>
                    <a:gd name="T33" fmla="*/ 0 h 325"/>
                    <a:gd name="T34" fmla="*/ 0 w 12754"/>
                    <a:gd name="T35" fmla="*/ 0 h 325"/>
                    <a:gd name="T36" fmla="*/ 0 w 12754"/>
                    <a:gd name="T37" fmla="*/ 0 h 325"/>
                    <a:gd name="T38" fmla="*/ 0 w 12754"/>
                    <a:gd name="T39" fmla="*/ 0 h 325"/>
                    <a:gd name="T40" fmla="*/ 0 w 12754"/>
                    <a:gd name="T41" fmla="*/ 0 h 325"/>
                    <a:gd name="T42" fmla="*/ 0 w 12754"/>
                    <a:gd name="T43" fmla="*/ 0 h 3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54"/>
                    <a:gd name="T67" fmla="*/ 0 h 325"/>
                    <a:gd name="T68" fmla="*/ 12754 w 12754"/>
                    <a:gd name="T69" fmla="*/ 325 h 3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54" h="325">
                      <a:moveTo>
                        <a:pt x="0" y="0"/>
                      </a:moveTo>
                      <a:lnTo>
                        <a:pt x="6362" y="0"/>
                      </a:lnTo>
                      <a:lnTo>
                        <a:pt x="6364" y="325"/>
                      </a:lnTo>
                      <a:lnTo>
                        <a:pt x="0" y="325"/>
                      </a:lnTo>
                      <a:lnTo>
                        <a:pt x="0" y="0"/>
                      </a:lnTo>
                      <a:close/>
                      <a:moveTo>
                        <a:pt x="8746" y="0"/>
                      </a:moveTo>
                      <a:lnTo>
                        <a:pt x="9138" y="0"/>
                      </a:lnTo>
                      <a:lnTo>
                        <a:pt x="9138" y="325"/>
                      </a:lnTo>
                      <a:lnTo>
                        <a:pt x="8746" y="325"/>
                      </a:lnTo>
                      <a:lnTo>
                        <a:pt x="8746" y="0"/>
                      </a:lnTo>
                      <a:close/>
                      <a:moveTo>
                        <a:pt x="12344" y="0"/>
                      </a:moveTo>
                      <a:lnTo>
                        <a:pt x="12753" y="0"/>
                      </a:lnTo>
                      <a:lnTo>
                        <a:pt x="12753" y="40"/>
                      </a:lnTo>
                      <a:lnTo>
                        <a:pt x="12754" y="81"/>
                      </a:lnTo>
                      <a:lnTo>
                        <a:pt x="12754" y="122"/>
                      </a:lnTo>
                      <a:lnTo>
                        <a:pt x="12754" y="163"/>
                      </a:lnTo>
                      <a:lnTo>
                        <a:pt x="12754" y="202"/>
                      </a:lnTo>
                      <a:lnTo>
                        <a:pt x="12754" y="243"/>
                      </a:lnTo>
                      <a:lnTo>
                        <a:pt x="12754" y="284"/>
                      </a:lnTo>
                      <a:lnTo>
                        <a:pt x="12754" y="325"/>
                      </a:lnTo>
                      <a:lnTo>
                        <a:pt x="12343" y="325"/>
                      </a:lnTo>
                      <a:lnTo>
                        <a:pt x="12344" y="0"/>
                      </a:lnTo>
                      <a:close/>
                    </a:path>
                  </a:pathLst>
                </a:custGeom>
                <a:solidFill>
                  <a:srgbClr val="00A7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94" name="Freeform 54">
                  <a:extLst>
                    <a:ext uri="{FF2B5EF4-FFF2-40B4-BE49-F238E27FC236}">
                      <a16:creationId xmlns:a16="http://schemas.microsoft.com/office/drawing/2014/main" id="{CD38C90C-CDB2-4536-9FAB-2D3549213856}"/>
                    </a:ext>
                  </a:extLst>
                </p:cNvPr>
                <p:cNvSpPr>
                  <a:spLocks noEditPoints="1"/>
                </p:cNvSpPr>
                <p:nvPr/>
              </p:nvSpPr>
              <p:spPr bwMode="auto">
                <a:xfrm>
                  <a:off x="3599" y="2180"/>
                  <a:ext cx="1594" cy="41"/>
                </a:xfrm>
                <a:custGeom>
                  <a:avLst/>
                  <a:gdLst>
                    <a:gd name="T0" fmla="*/ 0 w 12755"/>
                    <a:gd name="T1" fmla="*/ 0 h 324"/>
                    <a:gd name="T2" fmla="*/ 0 w 12755"/>
                    <a:gd name="T3" fmla="*/ 0 h 324"/>
                    <a:gd name="T4" fmla="*/ 0 w 12755"/>
                    <a:gd name="T5" fmla="*/ 0 h 324"/>
                    <a:gd name="T6" fmla="*/ 0 w 12755"/>
                    <a:gd name="T7" fmla="*/ 0 h 324"/>
                    <a:gd name="T8" fmla="*/ 0 w 12755"/>
                    <a:gd name="T9" fmla="*/ 0 h 324"/>
                    <a:gd name="T10" fmla="*/ 0 w 12755"/>
                    <a:gd name="T11" fmla="*/ 0 h 324"/>
                    <a:gd name="T12" fmla="*/ 0 w 12755"/>
                    <a:gd name="T13" fmla="*/ 0 h 324"/>
                    <a:gd name="T14" fmla="*/ 0 w 12755"/>
                    <a:gd name="T15" fmla="*/ 0 h 324"/>
                    <a:gd name="T16" fmla="*/ 0 w 12755"/>
                    <a:gd name="T17" fmla="*/ 0 h 324"/>
                    <a:gd name="T18" fmla="*/ 0 w 12755"/>
                    <a:gd name="T19" fmla="*/ 0 h 324"/>
                    <a:gd name="T20" fmla="*/ 0 w 12755"/>
                    <a:gd name="T21" fmla="*/ 0 h 324"/>
                    <a:gd name="T22" fmla="*/ 0 w 12755"/>
                    <a:gd name="T23" fmla="*/ 0 h 324"/>
                    <a:gd name="T24" fmla="*/ 0 w 12755"/>
                    <a:gd name="T25" fmla="*/ 0 h 324"/>
                    <a:gd name="T26" fmla="*/ 0 w 12755"/>
                    <a:gd name="T27" fmla="*/ 0 h 324"/>
                    <a:gd name="T28" fmla="*/ 0 w 12755"/>
                    <a:gd name="T29" fmla="*/ 0 h 324"/>
                    <a:gd name="T30" fmla="*/ 0 w 12755"/>
                    <a:gd name="T31" fmla="*/ 0 h 324"/>
                    <a:gd name="T32" fmla="*/ 0 w 12755"/>
                    <a:gd name="T33" fmla="*/ 0 h 324"/>
                    <a:gd name="T34" fmla="*/ 0 w 12755"/>
                    <a:gd name="T35" fmla="*/ 0 h 324"/>
                    <a:gd name="T36" fmla="*/ 0 w 12755"/>
                    <a:gd name="T37" fmla="*/ 0 h 324"/>
                    <a:gd name="T38" fmla="*/ 0 w 12755"/>
                    <a:gd name="T39" fmla="*/ 0 h 324"/>
                    <a:gd name="T40" fmla="*/ 0 w 12755"/>
                    <a:gd name="T41" fmla="*/ 0 h 324"/>
                    <a:gd name="T42" fmla="*/ 0 w 12755"/>
                    <a:gd name="T43" fmla="*/ 0 h 3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55"/>
                    <a:gd name="T67" fmla="*/ 0 h 324"/>
                    <a:gd name="T68" fmla="*/ 12755 w 12755"/>
                    <a:gd name="T69" fmla="*/ 324 h 3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55" h="324">
                      <a:moveTo>
                        <a:pt x="0" y="0"/>
                      </a:moveTo>
                      <a:lnTo>
                        <a:pt x="6363" y="0"/>
                      </a:lnTo>
                      <a:lnTo>
                        <a:pt x="6365" y="324"/>
                      </a:lnTo>
                      <a:lnTo>
                        <a:pt x="0" y="324"/>
                      </a:lnTo>
                      <a:lnTo>
                        <a:pt x="0" y="0"/>
                      </a:lnTo>
                      <a:close/>
                      <a:moveTo>
                        <a:pt x="8746" y="0"/>
                      </a:moveTo>
                      <a:lnTo>
                        <a:pt x="9138" y="0"/>
                      </a:lnTo>
                      <a:lnTo>
                        <a:pt x="9138" y="324"/>
                      </a:lnTo>
                      <a:lnTo>
                        <a:pt x="8746" y="324"/>
                      </a:lnTo>
                      <a:lnTo>
                        <a:pt x="8746" y="0"/>
                      </a:lnTo>
                      <a:close/>
                      <a:moveTo>
                        <a:pt x="12344" y="0"/>
                      </a:moveTo>
                      <a:lnTo>
                        <a:pt x="12754" y="0"/>
                      </a:lnTo>
                      <a:lnTo>
                        <a:pt x="12754" y="39"/>
                      </a:lnTo>
                      <a:lnTo>
                        <a:pt x="12754" y="80"/>
                      </a:lnTo>
                      <a:lnTo>
                        <a:pt x="12754" y="121"/>
                      </a:lnTo>
                      <a:lnTo>
                        <a:pt x="12754" y="162"/>
                      </a:lnTo>
                      <a:lnTo>
                        <a:pt x="12754" y="203"/>
                      </a:lnTo>
                      <a:lnTo>
                        <a:pt x="12755" y="242"/>
                      </a:lnTo>
                      <a:lnTo>
                        <a:pt x="12755" y="283"/>
                      </a:lnTo>
                      <a:lnTo>
                        <a:pt x="12755" y="324"/>
                      </a:lnTo>
                      <a:lnTo>
                        <a:pt x="12343" y="324"/>
                      </a:lnTo>
                      <a:lnTo>
                        <a:pt x="12344" y="0"/>
                      </a:lnTo>
                      <a:close/>
                    </a:path>
                  </a:pathLst>
                </a:custGeom>
                <a:solidFill>
                  <a:srgbClr val="00A6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95" name="Freeform 55">
                  <a:extLst>
                    <a:ext uri="{FF2B5EF4-FFF2-40B4-BE49-F238E27FC236}">
                      <a16:creationId xmlns:a16="http://schemas.microsoft.com/office/drawing/2014/main" id="{F2E57AD8-45A3-4B35-B137-A182BFF18C2C}"/>
                    </a:ext>
                  </a:extLst>
                </p:cNvPr>
                <p:cNvSpPr>
                  <a:spLocks noEditPoints="1"/>
                </p:cNvSpPr>
                <p:nvPr/>
              </p:nvSpPr>
              <p:spPr bwMode="auto">
                <a:xfrm>
                  <a:off x="3599" y="2201"/>
                  <a:ext cx="1594" cy="40"/>
                </a:xfrm>
                <a:custGeom>
                  <a:avLst/>
                  <a:gdLst>
                    <a:gd name="T0" fmla="*/ 0 w 12756"/>
                    <a:gd name="T1" fmla="*/ 0 h 324"/>
                    <a:gd name="T2" fmla="*/ 0 w 12756"/>
                    <a:gd name="T3" fmla="*/ 0 h 324"/>
                    <a:gd name="T4" fmla="*/ 0 w 12756"/>
                    <a:gd name="T5" fmla="*/ 0 h 324"/>
                    <a:gd name="T6" fmla="*/ 0 w 12756"/>
                    <a:gd name="T7" fmla="*/ 0 h 324"/>
                    <a:gd name="T8" fmla="*/ 0 w 12756"/>
                    <a:gd name="T9" fmla="*/ 0 h 324"/>
                    <a:gd name="T10" fmla="*/ 0 w 12756"/>
                    <a:gd name="T11" fmla="*/ 0 h 324"/>
                    <a:gd name="T12" fmla="*/ 0 w 12756"/>
                    <a:gd name="T13" fmla="*/ 0 h 324"/>
                    <a:gd name="T14" fmla="*/ 0 w 12756"/>
                    <a:gd name="T15" fmla="*/ 0 h 324"/>
                    <a:gd name="T16" fmla="*/ 0 w 12756"/>
                    <a:gd name="T17" fmla="*/ 0 h 324"/>
                    <a:gd name="T18" fmla="*/ 0 w 12756"/>
                    <a:gd name="T19" fmla="*/ 0 h 324"/>
                    <a:gd name="T20" fmla="*/ 0 w 12756"/>
                    <a:gd name="T21" fmla="*/ 0 h 324"/>
                    <a:gd name="T22" fmla="*/ 0 w 12756"/>
                    <a:gd name="T23" fmla="*/ 0 h 324"/>
                    <a:gd name="T24" fmla="*/ 0 w 12756"/>
                    <a:gd name="T25" fmla="*/ 0 h 324"/>
                    <a:gd name="T26" fmla="*/ 0 w 12756"/>
                    <a:gd name="T27" fmla="*/ 0 h 324"/>
                    <a:gd name="T28" fmla="*/ 0 w 12756"/>
                    <a:gd name="T29" fmla="*/ 0 h 324"/>
                    <a:gd name="T30" fmla="*/ 0 w 12756"/>
                    <a:gd name="T31" fmla="*/ 0 h 324"/>
                    <a:gd name="T32" fmla="*/ 0 w 12756"/>
                    <a:gd name="T33" fmla="*/ 0 h 324"/>
                    <a:gd name="T34" fmla="*/ 0 w 12756"/>
                    <a:gd name="T35" fmla="*/ 0 h 324"/>
                    <a:gd name="T36" fmla="*/ 0 w 12756"/>
                    <a:gd name="T37" fmla="*/ 0 h 324"/>
                    <a:gd name="T38" fmla="*/ 0 w 12756"/>
                    <a:gd name="T39" fmla="*/ 0 h 324"/>
                    <a:gd name="T40" fmla="*/ 0 w 12756"/>
                    <a:gd name="T41" fmla="*/ 0 h 324"/>
                    <a:gd name="T42" fmla="*/ 0 w 12756"/>
                    <a:gd name="T43" fmla="*/ 0 h 3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56"/>
                    <a:gd name="T67" fmla="*/ 0 h 324"/>
                    <a:gd name="T68" fmla="*/ 12756 w 12756"/>
                    <a:gd name="T69" fmla="*/ 324 h 3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56" h="324">
                      <a:moveTo>
                        <a:pt x="0" y="0"/>
                      </a:moveTo>
                      <a:lnTo>
                        <a:pt x="6364" y="0"/>
                      </a:lnTo>
                      <a:lnTo>
                        <a:pt x="6366" y="324"/>
                      </a:lnTo>
                      <a:lnTo>
                        <a:pt x="0" y="324"/>
                      </a:lnTo>
                      <a:lnTo>
                        <a:pt x="0" y="0"/>
                      </a:lnTo>
                      <a:close/>
                      <a:moveTo>
                        <a:pt x="8746" y="0"/>
                      </a:moveTo>
                      <a:lnTo>
                        <a:pt x="9138" y="0"/>
                      </a:lnTo>
                      <a:lnTo>
                        <a:pt x="9138" y="324"/>
                      </a:lnTo>
                      <a:lnTo>
                        <a:pt x="8746" y="324"/>
                      </a:lnTo>
                      <a:lnTo>
                        <a:pt x="8746" y="0"/>
                      </a:lnTo>
                      <a:close/>
                      <a:moveTo>
                        <a:pt x="12343" y="0"/>
                      </a:moveTo>
                      <a:lnTo>
                        <a:pt x="12754" y="0"/>
                      </a:lnTo>
                      <a:lnTo>
                        <a:pt x="12754" y="41"/>
                      </a:lnTo>
                      <a:lnTo>
                        <a:pt x="12754" y="80"/>
                      </a:lnTo>
                      <a:lnTo>
                        <a:pt x="12755" y="121"/>
                      </a:lnTo>
                      <a:lnTo>
                        <a:pt x="12755" y="162"/>
                      </a:lnTo>
                      <a:lnTo>
                        <a:pt x="12755" y="203"/>
                      </a:lnTo>
                      <a:lnTo>
                        <a:pt x="12755" y="244"/>
                      </a:lnTo>
                      <a:lnTo>
                        <a:pt x="12756" y="283"/>
                      </a:lnTo>
                      <a:lnTo>
                        <a:pt x="12756" y="324"/>
                      </a:lnTo>
                      <a:lnTo>
                        <a:pt x="12342" y="324"/>
                      </a:lnTo>
                      <a:lnTo>
                        <a:pt x="12343" y="0"/>
                      </a:lnTo>
                      <a:close/>
                    </a:path>
                  </a:pathLst>
                </a:custGeom>
                <a:solidFill>
                  <a:srgbClr val="00A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96" name="Freeform 56">
                  <a:extLst>
                    <a:ext uri="{FF2B5EF4-FFF2-40B4-BE49-F238E27FC236}">
                      <a16:creationId xmlns:a16="http://schemas.microsoft.com/office/drawing/2014/main" id="{AAC38820-1CFF-4037-92B5-2CEDA45DBFC8}"/>
                    </a:ext>
                  </a:extLst>
                </p:cNvPr>
                <p:cNvSpPr>
                  <a:spLocks noEditPoints="1"/>
                </p:cNvSpPr>
                <p:nvPr/>
              </p:nvSpPr>
              <p:spPr bwMode="auto">
                <a:xfrm>
                  <a:off x="3599" y="2221"/>
                  <a:ext cx="1594" cy="41"/>
                </a:xfrm>
                <a:custGeom>
                  <a:avLst/>
                  <a:gdLst>
                    <a:gd name="T0" fmla="*/ 0 w 12757"/>
                    <a:gd name="T1" fmla="*/ 0 h 324"/>
                    <a:gd name="T2" fmla="*/ 0 w 12757"/>
                    <a:gd name="T3" fmla="*/ 0 h 324"/>
                    <a:gd name="T4" fmla="*/ 0 w 12757"/>
                    <a:gd name="T5" fmla="*/ 0 h 324"/>
                    <a:gd name="T6" fmla="*/ 0 w 12757"/>
                    <a:gd name="T7" fmla="*/ 0 h 324"/>
                    <a:gd name="T8" fmla="*/ 0 w 12757"/>
                    <a:gd name="T9" fmla="*/ 0 h 324"/>
                    <a:gd name="T10" fmla="*/ 0 w 12757"/>
                    <a:gd name="T11" fmla="*/ 0 h 324"/>
                    <a:gd name="T12" fmla="*/ 0 w 12757"/>
                    <a:gd name="T13" fmla="*/ 0 h 324"/>
                    <a:gd name="T14" fmla="*/ 0 w 12757"/>
                    <a:gd name="T15" fmla="*/ 0 h 324"/>
                    <a:gd name="T16" fmla="*/ 0 w 12757"/>
                    <a:gd name="T17" fmla="*/ 0 h 324"/>
                    <a:gd name="T18" fmla="*/ 0 w 12757"/>
                    <a:gd name="T19" fmla="*/ 0 h 324"/>
                    <a:gd name="T20" fmla="*/ 0 w 12757"/>
                    <a:gd name="T21" fmla="*/ 0 h 324"/>
                    <a:gd name="T22" fmla="*/ 0 w 12757"/>
                    <a:gd name="T23" fmla="*/ 0 h 324"/>
                    <a:gd name="T24" fmla="*/ 0 w 12757"/>
                    <a:gd name="T25" fmla="*/ 0 h 324"/>
                    <a:gd name="T26" fmla="*/ 0 w 12757"/>
                    <a:gd name="T27" fmla="*/ 0 h 324"/>
                    <a:gd name="T28" fmla="*/ 0 w 12757"/>
                    <a:gd name="T29" fmla="*/ 0 h 324"/>
                    <a:gd name="T30" fmla="*/ 0 w 12757"/>
                    <a:gd name="T31" fmla="*/ 0 h 324"/>
                    <a:gd name="T32" fmla="*/ 0 w 12757"/>
                    <a:gd name="T33" fmla="*/ 0 h 324"/>
                    <a:gd name="T34" fmla="*/ 0 w 12757"/>
                    <a:gd name="T35" fmla="*/ 0 h 324"/>
                    <a:gd name="T36" fmla="*/ 0 w 12757"/>
                    <a:gd name="T37" fmla="*/ 0 h 324"/>
                    <a:gd name="T38" fmla="*/ 0 w 12757"/>
                    <a:gd name="T39" fmla="*/ 0 h 324"/>
                    <a:gd name="T40" fmla="*/ 0 w 12757"/>
                    <a:gd name="T41" fmla="*/ 0 h 324"/>
                    <a:gd name="T42" fmla="*/ 0 w 12757"/>
                    <a:gd name="T43" fmla="*/ 0 h 3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57"/>
                    <a:gd name="T67" fmla="*/ 0 h 324"/>
                    <a:gd name="T68" fmla="*/ 12757 w 12757"/>
                    <a:gd name="T69" fmla="*/ 324 h 3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57" h="324">
                      <a:moveTo>
                        <a:pt x="0" y="0"/>
                      </a:moveTo>
                      <a:lnTo>
                        <a:pt x="6365" y="0"/>
                      </a:lnTo>
                      <a:lnTo>
                        <a:pt x="6367" y="324"/>
                      </a:lnTo>
                      <a:lnTo>
                        <a:pt x="0" y="324"/>
                      </a:lnTo>
                      <a:lnTo>
                        <a:pt x="0" y="0"/>
                      </a:lnTo>
                      <a:close/>
                      <a:moveTo>
                        <a:pt x="8746" y="0"/>
                      </a:moveTo>
                      <a:lnTo>
                        <a:pt x="9138" y="0"/>
                      </a:lnTo>
                      <a:lnTo>
                        <a:pt x="9138" y="324"/>
                      </a:lnTo>
                      <a:lnTo>
                        <a:pt x="8746" y="324"/>
                      </a:lnTo>
                      <a:lnTo>
                        <a:pt x="8746" y="0"/>
                      </a:lnTo>
                      <a:close/>
                      <a:moveTo>
                        <a:pt x="12343" y="0"/>
                      </a:moveTo>
                      <a:lnTo>
                        <a:pt x="12755" y="0"/>
                      </a:lnTo>
                      <a:lnTo>
                        <a:pt x="12755" y="41"/>
                      </a:lnTo>
                      <a:lnTo>
                        <a:pt x="12755" y="82"/>
                      </a:lnTo>
                      <a:lnTo>
                        <a:pt x="12756" y="122"/>
                      </a:lnTo>
                      <a:lnTo>
                        <a:pt x="12756" y="162"/>
                      </a:lnTo>
                      <a:lnTo>
                        <a:pt x="12756" y="203"/>
                      </a:lnTo>
                      <a:lnTo>
                        <a:pt x="12756" y="244"/>
                      </a:lnTo>
                      <a:lnTo>
                        <a:pt x="12757" y="284"/>
                      </a:lnTo>
                      <a:lnTo>
                        <a:pt x="12757" y="324"/>
                      </a:lnTo>
                      <a:lnTo>
                        <a:pt x="12341" y="324"/>
                      </a:lnTo>
                      <a:lnTo>
                        <a:pt x="12343" y="0"/>
                      </a:lnTo>
                      <a:close/>
                    </a:path>
                  </a:pathLst>
                </a:custGeom>
                <a:solidFill>
                  <a:srgbClr val="00A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97" name="Freeform 57">
                  <a:extLst>
                    <a:ext uri="{FF2B5EF4-FFF2-40B4-BE49-F238E27FC236}">
                      <a16:creationId xmlns:a16="http://schemas.microsoft.com/office/drawing/2014/main" id="{952D0326-CAB6-4B0E-AA74-15D236B6C1E9}"/>
                    </a:ext>
                  </a:extLst>
                </p:cNvPr>
                <p:cNvSpPr>
                  <a:spLocks noEditPoints="1"/>
                </p:cNvSpPr>
                <p:nvPr/>
              </p:nvSpPr>
              <p:spPr bwMode="auto">
                <a:xfrm>
                  <a:off x="3599" y="2241"/>
                  <a:ext cx="1594" cy="41"/>
                </a:xfrm>
                <a:custGeom>
                  <a:avLst/>
                  <a:gdLst>
                    <a:gd name="T0" fmla="*/ 0 w 12759"/>
                    <a:gd name="T1" fmla="*/ 0 h 325"/>
                    <a:gd name="T2" fmla="*/ 0 w 12759"/>
                    <a:gd name="T3" fmla="*/ 0 h 325"/>
                    <a:gd name="T4" fmla="*/ 0 w 12759"/>
                    <a:gd name="T5" fmla="*/ 0 h 325"/>
                    <a:gd name="T6" fmla="*/ 0 w 12759"/>
                    <a:gd name="T7" fmla="*/ 0 h 325"/>
                    <a:gd name="T8" fmla="*/ 0 w 12759"/>
                    <a:gd name="T9" fmla="*/ 0 h 325"/>
                    <a:gd name="T10" fmla="*/ 0 w 12759"/>
                    <a:gd name="T11" fmla="*/ 0 h 325"/>
                    <a:gd name="T12" fmla="*/ 0 w 12759"/>
                    <a:gd name="T13" fmla="*/ 0 h 325"/>
                    <a:gd name="T14" fmla="*/ 0 w 12759"/>
                    <a:gd name="T15" fmla="*/ 0 h 325"/>
                    <a:gd name="T16" fmla="*/ 0 w 12759"/>
                    <a:gd name="T17" fmla="*/ 0 h 325"/>
                    <a:gd name="T18" fmla="*/ 0 w 12759"/>
                    <a:gd name="T19" fmla="*/ 0 h 325"/>
                    <a:gd name="T20" fmla="*/ 0 w 12759"/>
                    <a:gd name="T21" fmla="*/ 0 h 325"/>
                    <a:gd name="T22" fmla="*/ 0 w 12759"/>
                    <a:gd name="T23" fmla="*/ 0 h 325"/>
                    <a:gd name="T24" fmla="*/ 0 w 12759"/>
                    <a:gd name="T25" fmla="*/ 0 h 325"/>
                    <a:gd name="T26" fmla="*/ 0 w 12759"/>
                    <a:gd name="T27" fmla="*/ 0 h 325"/>
                    <a:gd name="T28" fmla="*/ 0 w 12759"/>
                    <a:gd name="T29" fmla="*/ 0 h 325"/>
                    <a:gd name="T30" fmla="*/ 0 w 12759"/>
                    <a:gd name="T31" fmla="*/ 0 h 325"/>
                    <a:gd name="T32" fmla="*/ 0 w 12759"/>
                    <a:gd name="T33" fmla="*/ 0 h 325"/>
                    <a:gd name="T34" fmla="*/ 0 w 12759"/>
                    <a:gd name="T35" fmla="*/ 0 h 325"/>
                    <a:gd name="T36" fmla="*/ 0 w 12759"/>
                    <a:gd name="T37" fmla="*/ 0 h 325"/>
                    <a:gd name="T38" fmla="*/ 0 w 12759"/>
                    <a:gd name="T39" fmla="*/ 0 h 325"/>
                    <a:gd name="T40" fmla="*/ 0 w 12759"/>
                    <a:gd name="T41" fmla="*/ 0 h 325"/>
                    <a:gd name="T42" fmla="*/ 0 w 12759"/>
                    <a:gd name="T43" fmla="*/ 0 h 3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59"/>
                    <a:gd name="T67" fmla="*/ 0 h 325"/>
                    <a:gd name="T68" fmla="*/ 12759 w 12759"/>
                    <a:gd name="T69" fmla="*/ 325 h 3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59" h="325">
                      <a:moveTo>
                        <a:pt x="0" y="0"/>
                      </a:moveTo>
                      <a:lnTo>
                        <a:pt x="6366" y="0"/>
                      </a:lnTo>
                      <a:lnTo>
                        <a:pt x="6367" y="325"/>
                      </a:lnTo>
                      <a:lnTo>
                        <a:pt x="0" y="325"/>
                      </a:lnTo>
                      <a:lnTo>
                        <a:pt x="0" y="0"/>
                      </a:lnTo>
                      <a:close/>
                      <a:moveTo>
                        <a:pt x="8746" y="0"/>
                      </a:moveTo>
                      <a:lnTo>
                        <a:pt x="9138" y="0"/>
                      </a:lnTo>
                      <a:lnTo>
                        <a:pt x="9138" y="325"/>
                      </a:lnTo>
                      <a:lnTo>
                        <a:pt x="8746" y="325"/>
                      </a:lnTo>
                      <a:lnTo>
                        <a:pt x="8746" y="0"/>
                      </a:lnTo>
                      <a:close/>
                      <a:moveTo>
                        <a:pt x="12342" y="0"/>
                      </a:moveTo>
                      <a:lnTo>
                        <a:pt x="12756" y="0"/>
                      </a:lnTo>
                      <a:lnTo>
                        <a:pt x="12756" y="41"/>
                      </a:lnTo>
                      <a:lnTo>
                        <a:pt x="12756" y="82"/>
                      </a:lnTo>
                      <a:lnTo>
                        <a:pt x="12757" y="122"/>
                      </a:lnTo>
                      <a:lnTo>
                        <a:pt x="12757" y="162"/>
                      </a:lnTo>
                      <a:lnTo>
                        <a:pt x="12757" y="203"/>
                      </a:lnTo>
                      <a:lnTo>
                        <a:pt x="12758" y="244"/>
                      </a:lnTo>
                      <a:lnTo>
                        <a:pt x="12758" y="285"/>
                      </a:lnTo>
                      <a:lnTo>
                        <a:pt x="12759" y="325"/>
                      </a:lnTo>
                      <a:lnTo>
                        <a:pt x="12341" y="325"/>
                      </a:lnTo>
                      <a:lnTo>
                        <a:pt x="12342" y="0"/>
                      </a:lnTo>
                      <a:close/>
                    </a:path>
                  </a:pathLst>
                </a:custGeom>
                <a:solidFill>
                  <a:srgbClr val="00A3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98" name="Freeform 58">
                  <a:extLst>
                    <a:ext uri="{FF2B5EF4-FFF2-40B4-BE49-F238E27FC236}">
                      <a16:creationId xmlns:a16="http://schemas.microsoft.com/office/drawing/2014/main" id="{058794FC-9B2F-47E6-8C19-CC3C113AB02D}"/>
                    </a:ext>
                  </a:extLst>
                </p:cNvPr>
                <p:cNvSpPr>
                  <a:spLocks noEditPoints="1"/>
                </p:cNvSpPr>
                <p:nvPr/>
              </p:nvSpPr>
              <p:spPr bwMode="auto">
                <a:xfrm>
                  <a:off x="3599" y="2262"/>
                  <a:ext cx="1595" cy="40"/>
                </a:xfrm>
                <a:custGeom>
                  <a:avLst/>
                  <a:gdLst>
                    <a:gd name="T0" fmla="*/ 0 w 12761"/>
                    <a:gd name="T1" fmla="*/ 0 h 325"/>
                    <a:gd name="T2" fmla="*/ 0 w 12761"/>
                    <a:gd name="T3" fmla="*/ 0 h 325"/>
                    <a:gd name="T4" fmla="*/ 0 w 12761"/>
                    <a:gd name="T5" fmla="*/ 0 h 325"/>
                    <a:gd name="T6" fmla="*/ 0 w 12761"/>
                    <a:gd name="T7" fmla="*/ 0 h 325"/>
                    <a:gd name="T8" fmla="*/ 0 w 12761"/>
                    <a:gd name="T9" fmla="*/ 0 h 325"/>
                    <a:gd name="T10" fmla="*/ 0 w 12761"/>
                    <a:gd name="T11" fmla="*/ 0 h 325"/>
                    <a:gd name="T12" fmla="*/ 0 w 12761"/>
                    <a:gd name="T13" fmla="*/ 0 h 325"/>
                    <a:gd name="T14" fmla="*/ 0 w 12761"/>
                    <a:gd name="T15" fmla="*/ 0 h 325"/>
                    <a:gd name="T16" fmla="*/ 0 w 12761"/>
                    <a:gd name="T17" fmla="*/ 0 h 325"/>
                    <a:gd name="T18" fmla="*/ 0 w 12761"/>
                    <a:gd name="T19" fmla="*/ 0 h 325"/>
                    <a:gd name="T20" fmla="*/ 0 w 12761"/>
                    <a:gd name="T21" fmla="*/ 0 h 325"/>
                    <a:gd name="T22" fmla="*/ 0 w 12761"/>
                    <a:gd name="T23" fmla="*/ 0 h 325"/>
                    <a:gd name="T24" fmla="*/ 0 w 12761"/>
                    <a:gd name="T25" fmla="*/ 0 h 325"/>
                    <a:gd name="T26" fmla="*/ 0 w 12761"/>
                    <a:gd name="T27" fmla="*/ 0 h 325"/>
                    <a:gd name="T28" fmla="*/ 0 w 12761"/>
                    <a:gd name="T29" fmla="*/ 0 h 325"/>
                    <a:gd name="T30" fmla="*/ 0 w 12761"/>
                    <a:gd name="T31" fmla="*/ 0 h 325"/>
                    <a:gd name="T32" fmla="*/ 0 w 12761"/>
                    <a:gd name="T33" fmla="*/ 0 h 325"/>
                    <a:gd name="T34" fmla="*/ 0 w 12761"/>
                    <a:gd name="T35" fmla="*/ 0 h 325"/>
                    <a:gd name="T36" fmla="*/ 0 w 12761"/>
                    <a:gd name="T37" fmla="*/ 0 h 325"/>
                    <a:gd name="T38" fmla="*/ 0 w 12761"/>
                    <a:gd name="T39" fmla="*/ 0 h 325"/>
                    <a:gd name="T40" fmla="*/ 0 w 12761"/>
                    <a:gd name="T41" fmla="*/ 0 h 325"/>
                    <a:gd name="T42" fmla="*/ 0 w 12761"/>
                    <a:gd name="T43" fmla="*/ 0 h 3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61"/>
                    <a:gd name="T67" fmla="*/ 0 h 325"/>
                    <a:gd name="T68" fmla="*/ 12761 w 12761"/>
                    <a:gd name="T69" fmla="*/ 325 h 3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61" h="325">
                      <a:moveTo>
                        <a:pt x="0" y="0"/>
                      </a:moveTo>
                      <a:lnTo>
                        <a:pt x="6367" y="0"/>
                      </a:lnTo>
                      <a:lnTo>
                        <a:pt x="6368" y="325"/>
                      </a:lnTo>
                      <a:lnTo>
                        <a:pt x="0" y="325"/>
                      </a:lnTo>
                      <a:lnTo>
                        <a:pt x="0" y="0"/>
                      </a:lnTo>
                      <a:close/>
                      <a:moveTo>
                        <a:pt x="8746" y="0"/>
                      </a:moveTo>
                      <a:lnTo>
                        <a:pt x="9138" y="0"/>
                      </a:lnTo>
                      <a:lnTo>
                        <a:pt x="9138" y="325"/>
                      </a:lnTo>
                      <a:lnTo>
                        <a:pt x="8746" y="325"/>
                      </a:lnTo>
                      <a:lnTo>
                        <a:pt x="8746" y="0"/>
                      </a:lnTo>
                      <a:close/>
                      <a:moveTo>
                        <a:pt x="12341" y="0"/>
                      </a:moveTo>
                      <a:lnTo>
                        <a:pt x="12757" y="0"/>
                      </a:lnTo>
                      <a:lnTo>
                        <a:pt x="12758" y="41"/>
                      </a:lnTo>
                      <a:lnTo>
                        <a:pt x="12758" y="82"/>
                      </a:lnTo>
                      <a:lnTo>
                        <a:pt x="12758" y="123"/>
                      </a:lnTo>
                      <a:lnTo>
                        <a:pt x="12759" y="163"/>
                      </a:lnTo>
                      <a:lnTo>
                        <a:pt x="12759" y="204"/>
                      </a:lnTo>
                      <a:lnTo>
                        <a:pt x="12760" y="244"/>
                      </a:lnTo>
                      <a:lnTo>
                        <a:pt x="12760" y="285"/>
                      </a:lnTo>
                      <a:lnTo>
                        <a:pt x="12761" y="325"/>
                      </a:lnTo>
                      <a:lnTo>
                        <a:pt x="12340" y="325"/>
                      </a:lnTo>
                      <a:lnTo>
                        <a:pt x="12341" y="0"/>
                      </a:lnTo>
                      <a:close/>
                    </a:path>
                  </a:pathLst>
                </a:custGeom>
                <a:solidFill>
                  <a:srgbClr val="00A2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99" name="Freeform 59">
                  <a:extLst>
                    <a:ext uri="{FF2B5EF4-FFF2-40B4-BE49-F238E27FC236}">
                      <a16:creationId xmlns:a16="http://schemas.microsoft.com/office/drawing/2014/main" id="{FA83E2FE-C825-4DDD-8386-566777725665}"/>
                    </a:ext>
                  </a:extLst>
                </p:cNvPr>
                <p:cNvSpPr>
                  <a:spLocks noEditPoints="1"/>
                </p:cNvSpPr>
                <p:nvPr/>
              </p:nvSpPr>
              <p:spPr bwMode="auto">
                <a:xfrm>
                  <a:off x="3599" y="2282"/>
                  <a:ext cx="1595" cy="40"/>
                </a:xfrm>
                <a:custGeom>
                  <a:avLst/>
                  <a:gdLst>
                    <a:gd name="T0" fmla="*/ 0 w 12763"/>
                    <a:gd name="T1" fmla="*/ 0 h 325"/>
                    <a:gd name="T2" fmla="*/ 0 w 12763"/>
                    <a:gd name="T3" fmla="*/ 0 h 325"/>
                    <a:gd name="T4" fmla="*/ 0 w 12763"/>
                    <a:gd name="T5" fmla="*/ 0 h 325"/>
                    <a:gd name="T6" fmla="*/ 0 w 12763"/>
                    <a:gd name="T7" fmla="*/ 0 h 325"/>
                    <a:gd name="T8" fmla="*/ 0 w 12763"/>
                    <a:gd name="T9" fmla="*/ 0 h 325"/>
                    <a:gd name="T10" fmla="*/ 0 w 12763"/>
                    <a:gd name="T11" fmla="*/ 0 h 325"/>
                    <a:gd name="T12" fmla="*/ 0 w 12763"/>
                    <a:gd name="T13" fmla="*/ 0 h 325"/>
                    <a:gd name="T14" fmla="*/ 0 w 12763"/>
                    <a:gd name="T15" fmla="*/ 0 h 325"/>
                    <a:gd name="T16" fmla="*/ 0 w 12763"/>
                    <a:gd name="T17" fmla="*/ 0 h 325"/>
                    <a:gd name="T18" fmla="*/ 0 w 12763"/>
                    <a:gd name="T19" fmla="*/ 0 h 325"/>
                    <a:gd name="T20" fmla="*/ 0 w 12763"/>
                    <a:gd name="T21" fmla="*/ 0 h 325"/>
                    <a:gd name="T22" fmla="*/ 0 w 12763"/>
                    <a:gd name="T23" fmla="*/ 0 h 325"/>
                    <a:gd name="T24" fmla="*/ 0 w 12763"/>
                    <a:gd name="T25" fmla="*/ 0 h 325"/>
                    <a:gd name="T26" fmla="*/ 0 w 12763"/>
                    <a:gd name="T27" fmla="*/ 0 h 325"/>
                    <a:gd name="T28" fmla="*/ 0 w 12763"/>
                    <a:gd name="T29" fmla="*/ 0 h 325"/>
                    <a:gd name="T30" fmla="*/ 0 w 12763"/>
                    <a:gd name="T31" fmla="*/ 0 h 325"/>
                    <a:gd name="T32" fmla="*/ 0 w 12763"/>
                    <a:gd name="T33" fmla="*/ 0 h 325"/>
                    <a:gd name="T34" fmla="*/ 0 w 12763"/>
                    <a:gd name="T35" fmla="*/ 0 h 325"/>
                    <a:gd name="T36" fmla="*/ 0 w 12763"/>
                    <a:gd name="T37" fmla="*/ 0 h 325"/>
                    <a:gd name="T38" fmla="*/ 0 w 12763"/>
                    <a:gd name="T39" fmla="*/ 0 h 325"/>
                    <a:gd name="T40" fmla="*/ 0 w 12763"/>
                    <a:gd name="T41" fmla="*/ 0 h 325"/>
                    <a:gd name="T42" fmla="*/ 0 w 12763"/>
                    <a:gd name="T43" fmla="*/ 0 h 3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63"/>
                    <a:gd name="T67" fmla="*/ 0 h 325"/>
                    <a:gd name="T68" fmla="*/ 12763 w 12763"/>
                    <a:gd name="T69" fmla="*/ 325 h 3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63" h="325">
                      <a:moveTo>
                        <a:pt x="0" y="0"/>
                      </a:moveTo>
                      <a:lnTo>
                        <a:pt x="6367" y="0"/>
                      </a:lnTo>
                      <a:lnTo>
                        <a:pt x="6369" y="325"/>
                      </a:lnTo>
                      <a:lnTo>
                        <a:pt x="0" y="325"/>
                      </a:lnTo>
                      <a:lnTo>
                        <a:pt x="0" y="0"/>
                      </a:lnTo>
                      <a:close/>
                      <a:moveTo>
                        <a:pt x="8746" y="0"/>
                      </a:moveTo>
                      <a:lnTo>
                        <a:pt x="9138" y="0"/>
                      </a:lnTo>
                      <a:lnTo>
                        <a:pt x="9138" y="325"/>
                      </a:lnTo>
                      <a:lnTo>
                        <a:pt x="8746" y="325"/>
                      </a:lnTo>
                      <a:lnTo>
                        <a:pt x="8746" y="0"/>
                      </a:lnTo>
                      <a:close/>
                      <a:moveTo>
                        <a:pt x="12341" y="0"/>
                      </a:moveTo>
                      <a:lnTo>
                        <a:pt x="12759" y="0"/>
                      </a:lnTo>
                      <a:lnTo>
                        <a:pt x="12759" y="40"/>
                      </a:lnTo>
                      <a:lnTo>
                        <a:pt x="12760" y="81"/>
                      </a:lnTo>
                      <a:lnTo>
                        <a:pt x="12760" y="122"/>
                      </a:lnTo>
                      <a:lnTo>
                        <a:pt x="12761" y="162"/>
                      </a:lnTo>
                      <a:lnTo>
                        <a:pt x="12761" y="203"/>
                      </a:lnTo>
                      <a:lnTo>
                        <a:pt x="12762" y="244"/>
                      </a:lnTo>
                      <a:lnTo>
                        <a:pt x="12762" y="284"/>
                      </a:lnTo>
                      <a:lnTo>
                        <a:pt x="12763" y="325"/>
                      </a:lnTo>
                      <a:lnTo>
                        <a:pt x="12340" y="325"/>
                      </a:lnTo>
                      <a:lnTo>
                        <a:pt x="12341" y="0"/>
                      </a:lnTo>
                      <a:close/>
                    </a:path>
                  </a:pathLst>
                </a:custGeom>
                <a:solidFill>
                  <a:srgbClr val="00A1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0" name="Freeform 60">
                  <a:extLst>
                    <a:ext uri="{FF2B5EF4-FFF2-40B4-BE49-F238E27FC236}">
                      <a16:creationId xmlns:a16="http://schemas.microsoft.com/office/drawing/2014/main" id="{8245C932-2201-42BD-A8B1-03F0D8F858D3}"/>
                    </a:ext>
                  </a:extLst>
                </p:cNvPr>
                <p:cNvSpPr>
                  <a:spLocks noEditPoints="1"/>
                </p:cNvSpPr>
                <p:nvPr/>
              </p:nvSpPr>
              <p:spPr bwMode="auto">
                <a:xfrm>
                  <a:off x="3599" y="2302"/>
                  <a:ext cx="1595" cy="41"/>
                </a:xfrm>
                <a:custGeom>
                  <a:avLst/>
                  <a:gdLst>
                    <a:gd name="T0" fmla="*/ 0 w 12765"/>
                    <a:gd name="T1" fmla="*/ 0 h 325"/>
                    <a:gd name="T2" fmla="*/ 0 w 12765"/>
                    <a:gd name="T3" fmla="*/ 0 h 325"/>
                    <a:gd name="T4" fmla="*/ 0 w 12765"/>
                    <a:gd name="T5" fmla="*/ 0 h 325"/>
                    <a:gd name="T6" fmla="*/ 0 w 12765"/>
                    <a:gd name="T7" fmla="*/ 0 h 325"/>
                    <a:gd name="T8" fmla="*/ 0 w 12765"/>
                    <a:gd name="T9" fmla="*/ 0 h 325"/>
                    <a:gd name="T10" fmla="*/ 0 w 12765"/>
                    <a:gd name="T11" fmla="*/ 0 h 325"/>
                    <a:gd name="T12" fmla="*/ 0 w 12765"/>
                    <a:gd name="T13" fmla="*/ 0 h 325"/>
                    <a:gd name="T14" fmla="*/ 0 w 12765"/>
                    <a:gd name="T15" fmla="*/ 0 h 325"/>
                    <a:gd name="T16" fmla="*/ 0 w 12765"/>
                    <a:gd name="T17" fmla="*/ 0 h 325"/>
                    <a:gd name="T18" fmla="*/ 0 w 12765"/>
                    <a:gd name="T19" fmla="*/ 0 h 325"/>
                    <a:gd name="T20" fmla="*/ 0 w 12765"/>
                    <a:gd name="T21" fmla="*/ 0 h 325"/>
                    <a:gd name="T22" fmla="*/ 0 w 12765"/>
                    <a:gd name="T23" fmla="*/ 0 h 325"/>
                    <a:gd name="T24" fmla="*/ 0 w 12765"/>
                    <a:gd name="T25" fmla="*/ 0 h 325"/>
                    <a:gd name="T26" fmla="*/ 0 w 12765"/>
                    <a:gd name="T27" fmla="*/ 0 h 325"/>
                    <a:gd name="T28" fmla="*/ 0 w 12765"/>
                    <a:gd name="T29" fmla="*/ 0 h 325"/>
                    <a:gd name="T30" fmla="*/ 0 w 12765"/>
                    <a:gd name="T31" fmla="*/ 0 h 325"/>
                    <a:gd name="T32" fmla="*/ 0 w 12765"/>
                    <a:gd name="T33" fmla="*/ 0 h 325"/>
                    <a:gd name="T34" fmla="*/ 0 w 12765"/>
                    <a:gd name="T35" fmla="*/ 0 h 325"/>
                    <a:gd name="T36" fmla="*/ 0 w 12765"/>
                    <a:gd name="T37" fmla="*/ 0 h 325"/>
                    <a:gd name="T38" fmla="*/ 0 w 12765"/>
                    <a:gd name="T39" fmla="*/ 0 h 325"/>
                    <a:gd name="T40" fmla="*/ 0 w 12765"/>
                    <a:gd name="T41" fmla="*/ 0 h 325"/>
                    <a:gd name="T42" fmla="*/ 0 w 12765"/>
                    <a:gd name="T43" fmla="*/ 0 h 3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65"/>
                    <a:gd name="T67" fmla="*/ 0 h 325"/>
                    <a:gd name="T68" fmla="*/ 12765 w 12765"/>
                    <a:gd name="T69" fmla="*/ 325 h 3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65" h="325">
                      <a:moveTo>
                        <a:pt x="0" y="0"/>
                      </a:moveTo>
                      <a:lnTo>
                        <a:pt x="6368" y="0"/>
                      </a:lnTo>
                      <a:lnTo>
                        <a:pt x="6370" y="325"/>
                      </a:lnTo>
                      <a:lnTo>
                        <a:pt x="0" y="325"/>
                      </a:lnTo>
                      <a:lnTo>
                        <a:pt x="0" y="0"/>
                      </a:lnTo>
                      <a:close/>
                      <a:moveTo>
                        <a:pt x="8746" y="0"/>
                      </a:moveTo>
                      <a:lnTo>
                        <a:pt x="9138" y="0"/>
                      </a:lnTo>
                      <a:lnTo>
                        <a:pt x="9138" y="325"/>
                      </a:lnTo>
                      <a:lnTo>
                        <a:pt x="8746" y="325"/>
                      </a:lnTo>
                      <a:lnTo>
                        <a:pt x="8746" y="0"/>
                      </a:lnTo>
                      <a:close/>
                      <a:moveTo>
                        <a:pt x="12340" y="0"/>
                      </a:moveTo>
                      <a:lnTo>
                        <a:pt x="12761" y="0"/>
                      </a:lnTo>
                      <a:lnTo>
                        <a:pt x="12761" y="41"/>
                      </a:lnTo>
                      <a:lnTo>
                        <a:pt x="12762" y="82"/>
                      </a:lnTo>
                      <a:lnTo>
                        <a:pt x="12762" y="122"/>
                      </a:lnTo>
                      <a:lnTo>
                        <a:pt x="12763" y="163"/>
                      </a:lnTo>
                      <a:lnTo>
                        <a:pt x="12763" y="203"/>
                      </a:lnTo>
                      <a:lnTo>
                        <a:pt x="12764" y="244"/>
                      </a:lnTo>
                      <a:lnTo>
                        <a:pt x="12765" y="285"/>
                      </a:lnTo>
                      <a:lnTo>
                        <a:pt x="12765" y="325"/>
                      </a:lnTo>
                      <a:lnTo>
                        <a:pt x="12339" y="325"/>
                      </a:lnTo>
                      <a:lnTo>
                        <a:pt x="12340" y="0"/>
                      </a:lnTo>
                      <a:close/>
                    </a:path>
                  </a:pathLst>
                </a:custGeom>
                <a:solidFill>
                  <a:srgbClr val="00A1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1" name="Freeform 61">
                  <a:extLst>
                    <a:ext uri="{FF2B5EF4-FFF2-40B4-BE49-F238E27FC236}">
                      <a16:creationId xmlns:a16="http://schemas.microsoft.com/office/drawing/2014/main" id="{F6EF17BF-6F56-4E05-8908-1C053769C08A}"/>
                    </a:ext>
                  </a:extLst>
                </p:cNvPr>
                <p:cNvSpPr>
                  <a:spLocks noEditPoints="1"/>
                </p:cNvSpPr>
                <p:nvPr/>
              </p:nvSpPr>
              <p:spPr bwMode="auto">
                <a:xfrm>
                  <a:off x="3599" y="2322"/>
                  <a:ext cx="1596" cy="41"/>
                </a:xfrm>
                <a:custGeom>
                  <a:avLst/>
                  <a:gdLst>
                    <a:gd name="T0" fmla="*/ 0 w 12768"/>
                    <a:gd name="T1" fmla="*/ 0 h 325"/>
                    <a:gd name="T2" fmla="*/ 0 w 12768"/>
                    <a:gd name="T3" fmla="*/ 0 h 325"/>
                    <a:gd name="T4" fmla="*/ 0 w 12768"/>
                    <a:gd name="T5" fmla="*/ 0 h 325"/>
                    <a:gd name="T6" fmla="*/ 0 w 12768"/>
                    <a:gd name="T7" fmla="*/ 0 h 325"/>
                    <a:gd name="T8" fmla="*/ 0 w 12768"/>
                    <a:gd name="T9" fmla="*/ 0 h 325"/>
                    <a:gd name="T10" fmla="*/ 0 w 12768"/>
                    <a:gd name="T11" fmla="*/ 0 h 325"/>
                    <a:gd name="T12" fmla="*/ 0 w 12768"/>
                    <a:gd name="T13" fmla="*/ 0 h 325"/>
                    <a:gd name="T14" fmla="*/ 0 w 12768"/>
                    <a:gd name="T15" fmla="*/ 0 h 325"/>
                    <a:gd name="T16" fmla="*/ 0 w 12768"/>
                    <a:gd name="T17" fmla="*/ 0 h 325"/>
                    <a:gd name="T18" fmla="*/ 0 w 12768"/>
                    <a:gd name="T19" fmla="*/ 0 h 325"/>
                    <a:gd name="T20" fmla="*/ 0 w 12768"/>
                    <a:gd name="T21" fmla="*/ 0 h 325"/>
                    <a:gd name="T22" fmla="*/ 0 w 12768"/>
                    <a:gd name="T23" fmla="*/ 0 h 325"/>
                    <a:gd name="T24" fmla="*/ 0 w 12768"/>
                    <a:gd name="T25" fmla="*/ 0 h 325"/>
                    <a:gd name="T26" fmla="*/ 0 w 12768"/>
                    <a:gd name="T27" fmla="*/ 0 h 325"/>
                    <a:gd name="T28" fmla="*/ 0 w 12768"/>
                    <a:gd name="T29" fmla="*/ 0 h 325"/>
                    <a:gd name="T30" fmla="*/ 0 w 12768"/>
                    <a:gd name="T31" fmla="*/ 0 h 325"/>
                    <a:gd name="T32" fmla="*/ 0 w 12768"/>
                    <a:gd name="T33" fmla="*/ 0 h 325"/>
                    <a:gd name="T34" fmla="*/ 0 w 12768"/>
                    <a:gd name="T35" fmla="*/ 0 h 325"/>
                    <a:gd name="T36" fmla="*/ 0 w 12768"/>
                    <a:gd name="T37" fmla="*/ 0 h 325"/>
                    <a:gd name="T38" fmla="*/ 0 w 12768"/>
                    <a:gd name="T39" fmla="*/ 0 h 325"/>
                    <a:gd name="T40" fmla="*/ 0 w 12768"/>
                    <a:gd name="T41" fmla="*/ 0 h 325"/>
                    <a:gd name="T42" fmla="*/ 0 w 12768"/>
                    <a:gd name="T43" fmla="*/ 0 h 3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68"/>
                    <a:gd name="T67" fmla="*/ 0 h 325"/>
                    <a:gd name="T68" fmla="*/ 12768 w 12768"/>
                    <a:gd name="T69" fmla="*/ 325 h 3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68" h="325">
                      <a:moveTo>
                        <a:pt x="0" y="0"/>
                      </a:moveTo>
                      <a:lnTo>
                        <a:pt x="6369" y="0"/>
                      </a:lnTo>
                      <a:lnTo>
                        <a:pt x="6371" y="325"/>
                      </a:lnTo>
                      <a:lnTo>
                        <a:pt x="0" y="325"/>
                      </a:lnTo>
                      <a:lnTo>
                        <a:pt x="0" y="0"/>
                      </a:lnTo>
                      <a:close/>
                      <a:moveTo>
                        <a:pt x="8746" y="0"/>
                      </a:moveTo>
                      <a:lnTo>
                        <a:pt x="9138" y="0"/>
                      </a:lnTo>
                      <a:lnTo>
                        <a:pt x="9138" y="325"/>
                      </a:lnTo>
                      <a:lnTo>
                        <a:pt x="8746" y="325"/>
                      </a:lnTo>
                      <a:lnTo>
                        <a:pt x="8746" y="0"/>
                      </a:lnTo>
                      <a:close/>
                      <a:moveTo>
                        <a:pt x="12340" y="0"/>
                      </a:moveTo>
                      <a:lnTo>
                        <a:pt x="12763" y="0"/>
                      </a:lnTo>
                      <a:lnTo>
                        <a:pt x="12763" y="40"/>
                      </a:lnTo>
                      <a:lnTo>
                        <a:pt x="12764" y="81"/>
                      </a:lnTo>
                      <a:lnTo>
                        <a:pt x="12764" y="122"/>
                      </a:lnTo>
                      <a:lnTo>
                        <a:pt x="12765" y="162"/>
                      </a:lnTo>
                      <a:lnTo>
                        <a:pt x="12766" y="202"/>
                      </a:lnTo>
                      <a:lnTo>
                        <a:pt x="12767" y="243"/>
                      </a:lnTo>
                      <a:lnTo>
                        <a:pt x="12767" y="284"/>
                      </a:lnTo>
                      <a:lnTo>
                        <a:pt x="12768" y="325"/>
                      </a:lnTo>
                      <a:lnTo>
                        <a:pt x="12338" y="325"/>
                      </a:lnTo>
                      <a:lnTo>
                        <a:pt x="12340" y="0"/>
                      </a:lnTo>
                      <a:close/>
                    </a:path>
                  </a:pathLst>
                </a:custGeom>
                <a:solidFill>
                  <a:srgbClr val="00A0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2" name="Freeform 62">
                  <a:extLst>
                    <a:ext uri="{FF2B5EF4-FFF2-40B4-BE49-F238E27FC236}">
                      <a16:creationId xmlns:a16="http://schemas.microsoft.com/office/drawing/2014/main" id="{61272462-2D7C-4960-B3D4-6E1EB681314E}"/>
                    </a:ext>
                  </a:extLst>
                </p:cNvPr>
                <p:cNvSpPr>
                  <a:spLocks noEditPoints="1"/>
                </p:cNvSpPr>
                <p:nvPr/>
              </p:nvSpPr>
              <p:spPr bwMode="auto">
                <a:xfrm>
                  <a:off x="3599" y="2343"/>
                  <a:ext cx="1596" cy="40"/>
                </a:xfrm>
                <a:custGeom>
                  <a:avLst/>
                  <a:gdLst>
                    <a:gd name="T0" fmla="*/ 0 w 12771"/>
                    <a:gd name="T1" fmla="*/ 0 h 325"/>
                    <a:gd name="T2" fmla="*/ 0 w 12771"/>
                    <a:gd name="T3" fmla="*/ 0 h 325"/>
                    <a:gd name="T4" fmla="*/ 0 w 12771"/>
                    <a:gd name="T5" fmla="*/ 0 h 325"/>
                    <a:gd name="T6" fmla="*/ 0 w 12771"/>
                    <a:gd name="T7" fmla="*/ 0 h 325"/>
                    <a:gd name="T8" fmla="*/ 0 w 12771"/>
                    <a:gd name="T9" fmla="*/ 0 h 325"/>
                    <a:gd name="T10" fmla="*/ 0 w 12771"/>
                    <a:gd name="T11" fmla="*/ 0 h 325"/>
                    <a:gd name="T12" fmla="*/ 0 w 12771"/>
                    <a:gd name="T13" fmla="*/ 0 h 325"/>
                    <a:gd name="T14" fmla="*/ 0 w 12771"/>
                    <a:gd name="T15" fmla="*/ 0 h 325"/>
                    <a:gd name="T16" fmla="*/ 0 w 12771"/>
                    <a:gd name="T17" fmla="*/ 0 h 325"/>
                    <a:gd name="T18" fmla="*/ 0 w 12771"/>
                    <a:gd name="T19" fmla="*/ 0 h 325"/>
                    <a:gd name="T20" fmla="*/ 0 w 12771"/>
                    <a:gd name="T21" fmla="*/ 0 h 325"/>
                    <a:gd name="T22" fmla="*/ 0 w 12771"/>
                    <a:gd name="T23" fmla="*/ 0 h 325"/>
                    <a:gd name="T24" fmla="*/ 0 w 12771"/>
                    <a:gd name="T25" fmla="*/ 0 h 325"/>
                    <a:gd name="T26" fmla="*/ 0 w 12771"/>
                    <a:gd name="T27" fmla="*/ 0 h 325"/>
                    <a:gd name="T28" fmla="*/ 0 w 12771"/>
                    <a:gd name="T29" fmla="*/ 0 h 325"/>
                    <a:gd name="T30" fmla="*/ 0 w 12771"/>
                    <a:gd name="T31" fmla="*/ 0 h 325"/>
                    <a:gd name="T32" fmla="*/ 0 w 12771"/>
                    <a:gd name="T33" fmla="*/ 0 h 325"/>
                    <a:gd name="T34" fmla="*/ 0 w 12771"/>
                    <a:gd name="T35" fmla="*/ 0 h 325"/>
                    <a:gd name="T36" fmla="*/ 0 w 12771"/>
                    <a:gd name="T37" fmla="*/ 0 h 325"/>
                    <a:gd name="T38" fmla="*/ 0 w 12771"/>
                    <a:gd name="T39" fmla="*/ 0 h 325"/>
                    <a:gd name="T40" fmla="*/ 0 w 12771"/>
                    <a:gd name="T41" fmla="*/ 0 h 325"/>
                    <a:gd name="T42" fmla="*/ 0 w 12771"/>
                    <a:gd name="T43" fmla="*/ 0 h 3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771"/>
                    <a:gd name="T67" fmla="*/ 0 h 325"/>
                    <a:gd name="T68" fmla="*/ 12771 w 12771"/>
                    <a:gd name="T69" fmla="*/ 325 h 3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771" h="325">
                      <a:moveTo>
                        <a:pt x="0" y="0"/>
                      </a:moveTo>
                      <a:lnTo>
                        <a:pt x="6370" y="0"/>
                      </a:lnTo>
                      <a:lnTo>
                        <a:pt x="6372" y="325"/>
                      </a:lnTo>
                      <a:lnTo>
                        <a:pt x="0" y="325"/>
                      </a:lnTo>
                      <a:lnTo>
                        <a:pt x="0" y="0"/>
                      </a:lnTo>
                      <a:close/>
                      <a:moveTo>
                        <a:pt x="8746" y="0"/>
                      </a:moveTo>
                      <a:lnTo>
                        <a:pt x="9138" y="0"/>
                      </a:lnTo>
                      <a:lnTo>
                        <a:pt x="9138" y="325"/>
                      </a:lnTo>
                      <a:lnTo>
                        <a:pt x="8746" y="325"/>
                      </a:lnTo>
                      <a:lnTo>
                        <a:pt x="8746" y="0"/>
                      </a:lnTo>
                      <a:close/>
                      <a:moveTo>
                        <a:pt x="12339" y="0"/>
                      </a:moveTo>
                      <a:lnTo>
                        <a:pt x="12765" y="0"/>
                      </a:lnTo>
                      <a:lnTo>
                        <a:pt x="12766" y="40"/>
                      </a:lnTo>
                      <a:lnTo>
                        <a:pt x="12767" y="81"/>
                      </a:lnTo>
                      <a:lnTo>
                        <a:pt x="12767" y="122"/>
                      </a:lnTo>
                      <a:lnTo>
                        <a:pt x="12768" y="163"/>
                      </a:lnTo>
                      <a:lnTo>
                        <a:pt x="12769" y="203"/>
                      </a:lnTo>
                      <a:lnTo>
                        <a:pt x="12770" y="243"/>
                      </a:lnTo>
                      <a:lnTo>
                        <a:pt x="12771" y="284"/>
                      </a:lnTo>
                      <a:lnTo>
                        <a:pt x="12771" y="325"/>
                      </a:lnTo>
                      <a:lnTo>
                        <a:pt x="12338" y="325"/>
                      </a:lnTo>
                      <a:lnTo>
                        <a:pt x="12339" y="0"/>
                      </a:lnTo>
                      <a:close/>
                    </a:path>
                  </a:pathLst>
                </a:custGeom>
                <a:solidFill>
                  <a:srgbClr val="009F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3" name="Freeform 63">
                  <a:extLst>
                    <a:ext uri="{FF2B5EF4-FFF2-40B4-BE49-F238E27FC236}">
                      <a16:creationId xmlns:a16="http://schemas.microsoft.com/office/drawing/2014/main" id="{EF6CFC36-A5FB-4320-8CB7-1DECCFCA2167}"/>
                    </a:ext>
                  </a:extLst>
                </p:cNvPr>
                <p:cNvSpPr>
                  <a:spLocks noEditPoints="1"/>
                </p:cNvSpPr>
                <p:nvPr/>
              </p:nvSpPr>
              <p:spPr bwMode="auto">
                <a:xfrm>
                  <a:off x="3599" y="2363"/>
                  <a:ext cx="1597" cy="41"/>
                </a:xfrm>
                <a:custGeom>
                  <a:avLst/>
                  <a:gdLst>
                    <a:gd name="T0" fmla="*/ 0 w 12777"/>
                    <a:gd name="T1" fmla="*/ 0 h 324"/>
                    <a:gd name="T2" fmla="*/ 0 w 12777"/>
                    <a:gd name="T3" fmla="*/ 0 h 324"/>
                    <a:gd name="T4" fmla="*/ 0 w 12777"/>
                    <a:gd name="T5" fmla="*/ 0 h 324"/>
                    <a:gd name="T6" fmla="*/ 0 w 12777"/>
                    <a:gd name="T7" fmla="*/ 0 h 324"/>
                    <a:gd name="T8" fmla="*/ 0 w 12777"/>
                    <a:gd name="T9" fmla="*/ 0 h 324"/>
                    <a:gd name="T10" fmla="*/ 0 w 12777"/>
                    <a:gd name="T11" fmla="*/ 0 h 324"/>
                    <a:gd name="T12" fmla="*/ 0 w 12777"/>
                    <a:gd name="T13" fmla="*/ 0 h 324"/>
                    <a:gd name="T14" fmla="*/ 0 w 12777"/>
                    <a:gd name="T15" fmla="*/ 0 h 324"/>
                    <a:gd name="T16" fmla="*/ 0 w 12777"/>
                    <a:gd name="T17" fmla="*/ 0 h 324"/>
                    <a:gd name="T18" fmla="*/ 0 w 12777"/>
                    <a:gd name="T19" fmla="*/ 0 h 324"/>
                    <a:gd name="T20" fmla="*/ 0 w 12777"/>
                    <a:gd name="T21" fmla="*/ 0 h 324"/>
                    <a:gd name="T22" fmla="*/ 0 w 12777"/>
                    <a:gd name="T23" fmla="*/ 0 h 324"/>
                    <a:gd name="T24" fmla="*/ 0 w 12777"/>
                    <a:gd name="T25" fmla="*/ 0 h 324"/>
                    <a:gd name="T26" fmla="*/ 0 w 12777"/>
                    <a:gd name="T27" fmla="*/ 0 h 324"/>
                    <a:gd name="T28" fmla="*/ 0 w 12777"/>
                    <a:gd name="T29" fmla="*/ 0 h 324"/>
                    <a:gd name="T30" fmla="*/ 0 w 12777"/>
                    <a:gd name="T31" fmla="*/ 0 h 324"/>
                    <a:gd name="T32" fmla="*/ 0 w 12777"/>
                    <a:gd name="T33" fmla="*/ 0 h 324"/>
                    <a:gd name="T34" fmla="*/ 0 w 12777"/>
                    <a:gd name="T35" fmla="*/ 0 h 324"/>
                    <a:gd name="T36" fmla="*/ 0 w 12777"/>
                    <a:gd name="T37" fmla="*/ 0 h 324"/>
                    <a:gd name="T38" fmla="*/ 0 w 12777"/>
                    <a:gd name="T39" fmla="*/ 0 h 324"/>
                    <a:gd name="T40" fmla="*/ 0 w 12777"/>
                    <a:gd name="T41" fmla="*/ 0 h 324"/>
                    <a:gd name="T42" fmla="*/ 0 w 12777"/>
                    <a:gd name="T43" fmla="*/ 0 h 324"/>
                    <a:gd name="T44" fmla="*/ 0 w 12777"/>
                    <a:gd name="T45" fmla="*/ 0 h 324"/>
                    <a:gd name="T46" fmla="*/ 0 w 12777"/>
                    <a:gd name="T47" fmla="*/ 0 h 324"/>
                    <a:gd name="T48" fmla="*/ 0 w 12777"/>
                    <a:gd name="T49" fmla="*/ 0 h 324"/>
                    <a:gd name="T50" fmla="*/ 0 w 12777"/>
                    <a:gd name="T51" fmla="*/ 0 h 324"/>
                    <a:gd name="T52" fmla="*/ 0 w 12777"/>
                    <a:gd name="T53" fmla="*/ 0 h 324"/>
                    <a:gd name="T54" fmla="*/ 0 w 12777"/>
                    <a:gd name="T55" fmla="*/ 0 h 324"/>
                    <a:gd name="T56" fmla="*/ 0 w 12777"/>
                    <a:gd name="T57" fmla="*/ 0 h 324"/>
                    <a:gd name="T58" fmla="*/ 0 w 12777"/>
                    <a:gd name="T59" fmla="*/ 0 h 324"/>
                    <a:gd name="T60" fmla="*/ 0 w 12777"/>
                    <a:gd name="T61" fmla="*/ 0 h 324"/>
                    <a:gd name="T62" fmla="*/ 0 w 12777"/>
                    <a:gd name="T63" fmla="*/ 0 h 3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777"/>
                    <a:gd name="T97" fmla="*/ 0 h 324"/>
                    <a:gd name="T98" fmla="*/ 12777 w 12777"/>
                    <a:gd name="T99" fmla="*/ 324 h 32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777" h="324">
                      <a:moveTo>
                        <a:pt x="0" y="0"/>
                      </a:moveTo>
                      <a:lnTo>
                        <a:pt x="6371" y="0"/>
                      </a:lnTo>
                      <a:lnTo>
                        <a:pt x="6373" y="324"/>
                      </a:lnTo>
                      <a:lnTo>
                        <a:pt x="0" y="324"/>
                      </a:lnTo>
                      <a:lnTo>
                        <a:pt x="0" y="0"/>
                      </a:lnTo>
                      <a:close/>
                      <a:moveTo>
                        <a:pt x="8746" y="0"/>
                      </a:moveTo>
                      <a:lnTo>
                        <a:pt x="9138" y="0"/>
                      </a:lnTo>
                      <a:lnTo>
                        <a:pt x="9138" y="268"/>
                      </a:lnTo>
                      <a:lnTo>
                        <a:pt x="9139" y="282"/>
                      </a:lnTo>
                      <a:lnTo>
                        <a:pt x="9141" y="297"/>
                      </a:lnTo>
                      <a:lnTo>
                        <a:pt x="9143" y="311"/>
                      </a:lnTo>
                      <a:lnTo>
                        <a:pt x="9145" y="324"/>
                      </a:lnTo>
                      <a:lnTo>
                        <a:pt x="8746" y="324"/>
                      </a:lnTo>
                      <a:lnTo>
                        <a:pt x="8746" y="0"/>
                      </a:lnTo>
                      <a:close/>
                      <a:moveTo>
                        <a:pt x="12338" y="0"/>
                      </a:moveTo>
                      <a:lnTo>
                        <a:pt x="12768" y="0"/>
                      </a:lnTo>
                      <a:lnTo>
                        <a:pt x="12769" y="33"/>
                      </a:lnTo>
                      <a:lnTo>
                        <a:pt x="12769" y="67"/>
                      </a:lnTo>
                      <a:lnTo>
                        <a:pt x="12770" y="100"/>
                      </a:lnTo>
                      <a:lnTo>
                        <a:pt x="12771" y="133"/>
                      </a:lnTo>
                      <a:lnTo>
                        <a:pt x="12772" y="167"/>
                      </a:lnTo>
                      <a:lnTo>
                        <a:pt x="12772" y="201"/>
                      </a:lnTo>
                      <a:lnTo>
                        <a:pt x="12773" y="234"/>
                      </a:lnTo>
                      <a:lnTo>
                        <a:pt x="12774" y="268"/>
                      </a:lnTo>
                      <a:lnTo>
                        <a:pt x="12774" y="282"/>
                      </a:lnTo>
                      <a:lnTo>
                        <a:pt x="12775" y="297"/>
                      </a:lnTo>
                      <a:lnTo>
                        <a:pt x="12776" y="311"/>
                      </a:lnTo>
                      <a:lnTo>
                        <a:pt x="12777" y="324"/>
                      </a:lnTo>
                      <a:lnTo>
                        <a:pt x="12337" y="324"/>
                      </a:lnTo>
                      <a:lnTo>
                        <a:pt x="12337" y="310"/>
                      </a:lnTo>
                      <a:lnTo>
                        <a:pt x="12337" y="297"/>
                      </a:lnTo>
                      <a:lnTo>
                        <a:pt x="12338" y="0"/>
                      </a:ln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4" name="Freeform 64">
                  <a:extLst>
                    <a:ext uri="{FF2B5EF4-FFF2-40B4-BE49-F238E27FC236}">
                      <a16:creationId xmlns:a16="http://schemas.microsoft.com/office/drawing/2014/main" id="{FAAB661C-CC1F-4C53-8EB0-153513FBC74E}"/>
                    </a:ext>
                  </a:extLst>
                </p:cNvPr>
                <p:cNvSpPr>
                  <a:spLocks noEditPoints="1"/>
                </p:cNvSpPr>
                <p:nvPr/>
              </p:nvSpPr>
              <p:spPr bwMode="auto">
                <a:xfrm>
                  <a:off x="3599" y="2383"/>
                  <a:ext cx="1603" cy="41"/>
                </a:xfrm>
                <a:custGeom>
                  <a:avLst/>
                  <a:gdLst>
                    <a:gd name="T0" fmla="*/ 0 w 12827"/>
                    <a:gd name="T1" fmla="*/ 0 h 324"/>
                    <a:gd name="T2" fmla="*/ 0 w 12827"/>
                    <a:gd name="T3" fmla="*/ 0 h 324"/>
                    <a:gd name="T4" fmla="*/ 0 w 12827"/>
                    <a:gd name="T5" fmla="*/ 0 h 324"/>
                    <a:gd name="T6" fmla="*/ 0 w 12827"/>
                    <a:gd name="T7" fmla="*/ 0 h 324"/>
                    <a:gd name="T8" fmla="*/ 0 w 12827"/>
                    <a:gd name="T9" fmla="*/ 0 h 324"/>
                    <a:gd name="T10" fmla="*/ 0 w 12827"/>
                    <a:gd name="T11" fmla="*/ 0 h 324"/>
                    <a:gd name="T12" fmla="*/ 0 w 12827"/>
                    <a:gd name="T13" fmla="*/ 0 h 324"/>
                    <a:gd name="T14" fmla="*/ 0 w 12827"/>
                    <a:gd name="T15" fmla="*/ 0 h 324"/>
                    <a:gd name="T16" fmla="*/ 0 w 12827"/>
                    <a:gd name="T17" fmla="*/ 0 h 324"/>
                    <a:gd name="T18" fmla="*/ 0 w 12827"/>
                    <a:gd name="T19" fmla="*/ 0 h 324"/>
                    <a:gd name="T20" fmla="*/ 0 w 12827"/>
                    <a:gd name="T21" fmla="*/ 0 h 324"/>
                    <a:gd name="T22" fmla="*/ 0 w 12827"/>
                    <a:gd name="T23" fmla="*/ 0 h 324"/>
                    <a:gd name="T24" fmla="*/ 0 w 12827"/>
                    <a:gd name="T25" fmla="*/ 0 h 324"/>
                    <a:gd name="T26" fmla="*/ 0 w 12827"/>
                    <a:gd name="T27" fmla="*/ 0 h 324"/>
                    <a:gd name="T28" fmla="*/ 0 w 12827"/>
                    <a:gd name="T29" fmla="*/ 0 h 324"/>
                    <a:gd name="T30" fmla="*/ 0 w 12827"/>
                    <a:gd name="T31" fmla="*/ 0 h 324"/>
                    <a:gd name="T32" fmla="*/ 0 w 12827"/>
                    <a:gd name="T33" fmla="*/ 0 h 324"/>
                    <a:gd name="T34" fmla="*/ 0 w 12827"/>
                    <a:gd name="T35" fmla="*/ 0 h 324"/>
                    <a:gd name="T36" fmla="*/ 0 w 12827"/>
                    <a:gd name="T37" fmla="*/ 0 h 324"/>
                    <a:gd name="T38" fmla="*/ 0 w 12827"/>
                    <a:gd name="T39" fmla="*/ 0 h 324"/>
                    <a:gd name="T40" fmla="*/ 0 w 12827"/>
                    <a:gd name="T41" fmla="*/ 0 h 324"/>
                    <a:gd name="T42" fmla="*/ 0 w 12827"/>
                    <a:gd name="T43" fmla="*/ 0 h 324"/>
                    <a:gd name="T44" fmla="*/ 0 w 12827"/>
                    <a:gd name="T45" fmla="*/ 0 h 324"/>
                    <a:gd name="T46" fmla="*/ 0 w 12827"/>
                    <a:gd name="T47" fmla="*/ 0 h 324"/>
                    <a:gd name="T48" fmla="*/ 0 w 12827"/>
                    <a:gd name="T49" fmla="*/ 0 h 324"/>
                    <a:gd name="T50" fmla="*/ 0 w 12827"/>
                    <a:gd name="T51" fmla="*/ 0 h 324"/>
                    <a:gd name="T52" fmla="*/ 0 w 12827"/>
                    <a:gd name="T53" fmla="*/ 0 h 324"/>
                    <a:gd name="T54" fmla="*/ 0 w 12827"/>
                    <a:gd name="T55" fmla="*/ 0 h 324"/>
                    <a:gd name="T56" fmla="*/ 0 w 12827"/>
                    <a:gd name="T57" fmla="*/ 0 h 324"/>
                    <a:gd name="T58" fmla="*/ 0 w 12827"/>
                    <a:gd name="T59" fmla="*/ 0 h 324"/>
                    <a:gd name="T60" fmla="*/ 0 w 12827"/>
                    <a:gd name="T61" fmla="*/ 0 h 324"/>
                    <a:gd name="T62" fmla="*/ 0 w 12827"/>
                    <a:gd name="T63" fmla="*/ 0 h 324"/>
                    <a:gd name="T64" fmla="*/ 0 w 12827"/>
                    <a:gd name="T65" fmla="*/ 0 h 324"/>
                    <a:gd name="T66" fmla="*/ 0 w 12827"/>
                    <a:gd name="T67" fmla="*/ 0 h 324"/>
                    <a:gd name="T68" fmla="*/ 0 w 12827"/>
                    <a:gd name="T69" fmla="*/ 0 h 324"/>
                    <a:gd name="T70" fmla="*/ 0 w 12827"/>
                    <a:gd name="T71" fmla="*/ 0 h 324"/>
                    <a:gd name="T72" fmla="*/ 0 w 12827"/>
                    <a:gd name="T73" fmla="*/ 0 h 324"/>
                    <a:gd name="T74" fmla="*/ 0 w 12827"/>
                    <a:gd name="T75" fmla="*/ 0 h 324"/>
                    <a:gd name="T76" fmla="*/ 0 w 12827"/>
                    <a:gd name="T77" fmla="*/ 0 h 324"/>
                    <a:gd name="T78" fmla="*/ 0 w 12827"/>
                    <a:gd name="T79" fmla="*/ 0 h 324"/>
                    <a:gd name="T80" fmla="*/ 0 w 12827"/>
                    <a:gd name="T81" fmla="*/ 0 h 324"/>
                    <a:gd name="T82" fmla="*/ 0 w 12827"/>
                    <a:gd name="T83" fmla="*/ 0 h 324"/>
                    <a:gd name="T84" fmla="*/ 0 w 12827"/>
                    <a:gd name="T85" fmla="*/ 0 h 324"/>
                    <a:gd name="T86" fmla="*/ 0 w 12827"/>
                    <a:gd name="T87" fmla="*/ 0 h 324"/>
                    <a:gd name="T88" fmla="*/ 0 w 12827"/>
                    <a:gd name="T89" fmla="*/ 0 h 324"/>
                    <a:gd name="T90" fmla="*/ 0 w 12827"/>
                    <a:gd name="T91" fmla="*/ 0 h 324"/>
                    <a:gd name="T92" fmla="*/ 0 w 12827"/>
                    <a:gd name="T93" fmla="*/ 0 h 324"/>
                    <a:gd name="T94" fmla="*/ 0 w 12827"/>
                    <a:gd name="T95" fmla="*/ 0 h 324"/>
                    <a:gd name="T96" fmla="*/ 0 w 12827"/>
                    <a:gd name="T97" fmla="*/ 0 h 324"/>
                    <a:gd name="T98" fmla="*/ 0 w 12827"/>
                    <a:gd name="T99" fmla="*/ 0 h 324"/>
                    <a:gd name="T100" fmla="*/ 0 w 12827"/>
                    <a:gd name="T101" fmla="*/ 0 h 324"/>
                    <a:gd name="T102" fmla="*/ 0 w 12827"/>
                    <a:gd name="T103" fmla="*/ 0 h 324"/>
                    <a:gd name="T104" fmla="*/ 0 w 12827"/>
                    <a:gd name="T105" fmla="*/ 0 h 324"/>
                    <a:gd name="T106" fmla="*/ 0 w 12827"/>
                    <a:gd name="T107" fmla="*/ 0 h 324"/>
                    <a:gd name="T108" fmla="*/ 0 w 12827"/>
                    <a:gd name="T109" fmla="*/ 0 h 324"/>
                    <a:gd name="T110" fmla="*/ 0 w 12827"/>
                    <a:gd name="T111" fmla="*/ 0 h 324"/>
                    <a:gd name="T112" fmla="*/ 0 w 12827"/>
                    <a:gd name="T113" fmla="*/ 0 h 324"/>
                    <a:gd name="T114" fmla="*/ 0 w 12827"/>
                    <a:gd name="T115" fmla="*/ 0 h 324"/>
                    <a:gd name="T116" fmla="*/ 0 w 12827"/>
                    <a:gd name="T117" fmla="*/ 0 h 32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827"/>
                    <a:gd name="T178" fmla="*/ 0 h 324"/>
                    <a:gd name="T179" fmla="*/ 12827 w 12827"/>
                    <a:gd name="T180" fmla="*/ 324 h 32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827" h="324">
                      <a:moveTo>
                        <a:pt x="0" y="0"/>
                      </a:moveTo>
                      <a:lnTo>
                        <a:pt x="6372" y="0"/>
                      </a:lnTo>
                      <a:lnTo>
                        <a:pt x="6374" y="242"/>
                      </a:lnTo>
                      <a:lnTo>
                        <a:pt x="6385" y="264"/>
                      </a:lnTo>
                      <a:lnTo>
                        <a:pt x="6396" y="285"/>
                      </a:lnTo>
                      <a:lnTo>
                        <a:pt x="6407" y="306"/>
                      </a:lnTo>
                      <a:lnTo>
                        <a:pt x="6420" y="324"/>
                      </a:lnTo>
                      <a:lnTo>
                        <a:pt x="0" y="324"/>
                      </a:lnTo>
                      <a:lnTo>
                        <a:pt x="0" y="0"/>
                      </a:lnTo>
                      <a:close/>
                      <a:moveTo>
                        <a:pt x="8746" y="0"/>
                      </a:moveTo>
                      <a:lnTo>
                        <a:pt x="9138" y="0"/>
                      </a:lnTo>
                      <a:lnTo>
                        <a:pt x="9138" y="106"/>
                      </a:lnTo>
                      <a:lnTo>
                        <a:pt x="9141" y="139"/>
                      </a:lnTo>
                      <a:lnTo>
                        <a:pt x="9146" y="169"/>
                      </a:lnTo>
                      <a:lnTo>
                        <a:pt x="9154" y="199"/>
                      </a:lnTo>
                      <a:lnTo>
                        <a:pt x="9162" y="227"/>
                      </a:lnTo>
                      <a:lnTo>
                        <a:pt x="9166" y="241"/>
                      </a:lnTo>
                      <a:lnTo>
                        <a:pt x="9171" y="254"/>
                      </a:lnTo>
                      <a:lnTo>
                        <a:pt x="9177" y="266"/>
                      </a:lnTo>
                      <a:lnTo>
                        <a:pt x="9183" y="278"/>
                      </a:lnTo>
                      <a:lnTo>
                        <a:pt x="9189" y="291"/>
                      </a:lnTo>
                      <a:lnTo>
                        <a:pt x="9195" y="302"/>
                      </a:lnTo>
                      <a:lnTo>
                        <a:pt x="9203" y="314"/>
                      </a:lnTo>
                      <a:lnTo>
                        <a:pt x="9211" y="324"/>
                      </a:lnTo>
                      <a:lnTo>
                        <a:pt x="8700" y="324"/>
                      </a:lnTo>
                      <a:lnTo>
                        <a:pt x="8711" y="308"/>
                      </a:lnTo>
                      <a:lnTo>
                        <a:pt x="8720" y="290"/>
                      </a:lnTo>
                      <a:lnTo>
                        <a:pt x="8728" y="271"/>
                      </a:lnTo>
                      <a:lnTo>
                        <a:pt x="8734" y="251"/>
                      </a:lnTo>
                      <a:lnTo>
                        <a:pt x="8739" y="230"/>
                      </a:lnTo>
                      <a:lnTo>
                        <a:pt x="8742" y="209"/>
                      </a:lnTo>
                      <a:lnTo>
                        <a:pt x="8745" y="186"/>
                      </a:lnTo>
                      <a:lnTo>
                        <a:pt x="8746" y="162"/>
                      </a:lnTo>
                      <a:lnTo>
                        <a:pt x="8746" y="0"/>
                      </a:lnTo>
                      <a:close/>
                      <a:moveTo>
                        <a:pt x="12338" y="0"/>
                      </a:moveTo>
                      <a:lnTo>
                        <a:pt x="12771" y="0"/>
                      </a:lnTo>
                      <a:lnTo>
                        <a:pt x="12774" y="106"/>
                      </a:lnTo>
                      <a:lnTo>
                        <a:pt x="12775" y="141"/>
                      </a:lnTo>
                      <a:lnTo>
                        <a:pt x="12778" y="172"/>
                      </a:lnTo>
                      <a:lnTo>
                        <a:pt x="12783" y="203"/>
                      </a:lnTo>
                      <a:lnTo>
                        <a:pt x="12788" y="230"/>
                      </a:lnTo>
                      <a:lnTo>
                        <a:pt x="12792" y="245"/>
                      </a:lnTo>
                      <a:lnTo>
                        <a:pt x="12797" y="257"/>
                      </a:lnTo>
                      <a:lnTo>
                        <a:pt x="12801" y="270"/>
                      </a:lnTo>
                      <a:lnTo>
                        <a:pt x="12805" y="281"/>
                      </a:lnTo>
                      <a:lnTo>
                        <a:pt x="12810" y="293"/>
                      </a:lnTo>
                      <a:lnTo>
                        <a:pt x="12815" y="304"/>
                      </a:lnTo>
                      <a:lnTo>
                        <a:pt x="12821" y="314"/>
                      </a:lnTo>
                      <a:lnTo>
                        <a:pt x="12827" y="324"/>
                      </a:lnTo>
                      <a:lnTo>
                        <a:pt x="12290" y="324"/>
                      </a:lnTo>
                      <a:lnTo>
                        <a:pt x="12301" y="305"/>
                      </a:lnTo>
                      <a:lnTo>
                        <a:pt x="12311" y="284"/>
                      </a:lnTo>
                      <a:lnTo>
                        <a:pt x="12319" y="263"/>
                      </a:lnTo>
                      <a:lnTo>
                        <a:pt x="12325" y="240"/>
                      </a:lnTo>
                      <a:lnTo>
                        <a:pt x="12331" y="215"/>
                      </a:lnTo>
                      <a:lnTo>
                        <a:pt x="12334" y="189"/>
                      </a:lnTo>
                      <a:lnTo>
                        <a:pt x="12337" y="162"/>
                      </a:lnTo>
                      <a:lnTo>
                        <a:pt x="12337" y="135"/>
                      </a:lnTo>
                      <a:lnTo>
                        <a:pt x="12338" y="0"/>
                      </a:lnTo>
                      <a:close/>
                    </a:path>
                  </a:pathLst>
                </a:custGeom>
                <a:solidFill>
                  <a:srgbClr val="009D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5" name="Freeform 65">
                  <a:extLst>
                    <a:ext uri="{FF2B5EF4-FFF2-40B4-BE49-F238E27FC236}">
                      <a16:creationId xmlns:a16="http://schemas.microsoft.com/office/drawing/2014/main" id="{75EF5460-E1DB-4D16-9C8F-8FAD269730A0}"/>
                    </a:ext>
                  </a:extLst>
                </p:cNvPr>
                <p:cNvSpPr>
                  <a:spLocks/>
                </p:cNvSpPr>
                <p:nvPr/>
              </p:nvSpPr>
              <p:spPr bwMode="auto">
                <a:xfrm>
                  <a:off x="3599" y="2404"/>
                  <a:ext cx="1841" cy="40"/>
                </a:xfrm>
                <a:custGeom>
                  <a:avLst/>
                  <a:gdLst>
                    <a:gd name="T0" fmla="*/ 0 w 14729"/>
                    <a:gd name="T1" fmla="*/ 0 h 324"/>
                    <a:gd name="T2" fmla="*/ 0 w 14729"/>
                    <a:gd name="T3" fmla="*/ 0 h 324"/>
                    <a:gd name="T4" fmla="*/ 0 w 14729"/>
                    <a:gd name="T5" fmla="*/ 0 h 324"/>
                    <a:gd name="T6" fmla="*/ 0 w 14729"/>
                    <a:gd name="T7" fmla="*/ 0 h 324"/>
                    <a:gd name="T8" fmla="*/ 0 w 14729"/>
                    <a:gd name="T9" fmla="*/ 0 h 324"/>
                    <a:gd name="T10" fmla="*/ 0 w 14729"/>
                    <a:gd name="T11" fmla="*/ 0 h 324"/>
                    <a:gd name="T12" fmla="*/ 0 w 14729"/>
                    <a:gd name="T13" fmla="*/ 0 h 324"/>
                    <a:gd name="T14" fmla="*/ 0 w 14729"/>
                    <a:gd name="T15" fmla="*/ 0 h 324"/>
                    <a:gd name="T16" fmla="*/ 0 w 14729"/>
                    <a:gd name="T17" fmla="*/ 0 h 324"/>
                    <a:gd name="T18" fmla="*/ 0 w 14729"/>
                    <a:gd name="T19" fmla="*/ 0 h 324"/>
                    <a:gd name="T20" fmla="*/ 0 w 14729"/>
                    <a:gd name="T21" fmla="*/ 0 h 324"/>
                    <a:gd name="T22" fmla="*/ 0 w 14729"/>
                    <a:gd name="T23" fmla="*/ 0 h 324"/>
                    <a:gd name="T24" fmla="*/ 0 w 14729"/>
                    <a:gd name="T25" fmla="*/ 0 h 324"/>
                    <a:gd name="T26" fmla="*/ 0 w 14729"/>
                    <a:gd name="T27" fmla="*/ 0 h 324"/>
                    <a:gd name="T28" fmla="*/ 0 w 14729"/>
                    <a:gd name="T29" fmla="*/ 0 h 324"/>
                    <a:gd name="T30" fmla="*/ 0 w 14729"/>
                    <a:gd name="T31" fmla="*/ 0 h 324"/>
                    <a:gd name="T32" fmla="*/ 0 w 14729"/>
                    <a:gd name="T33" fmla="*/ 0 h 324"/>
                    <a:gd name="T34" fmla="*/ 0 w 14729"/>
                    <a:gd name="T35" fmla="*/ 0 h 324"/>
                    <a:gd name="T36" fmla="*/ 0 w 14729"/>
                    <a:gd name="T37" fmla="*/ 0 h 324"/>
                    <a:gd name="T38" fmla="*/ 0 w 14729"/>
                    <a:gd name="T39" fmla="*/ 0 h 324"/>
                    <a:gd name="T40" fmla="*/ 0 w 14729"/>
                    <a:gd name="T41" fmla="*/ 0 h 324"/>
                    <a:gd name="T42" fmla="*/ 0 w 14729"/>
                    <a:gd name="T43" fmla="*/ 0 h 324"/>
                    <a:gd name="T44" fmla="*/ 0 w 14729"/>
                    <a:gd name="T45" fmla="*/ 0 h 324"/>
                    <a:gd name="T46" fmla="*/ 0 w 14729"/>
                    <a:gd name="T47" fmla="*/ 0 h 324"/>
                    <a:gd name="T48" fmla="*/ 0 w 14729"/>
                    <a:gd name="T49" fmla="*/ 0 h 324"/>
                    <a:gd name="T50" fmla="*/ 0 w 14729"/>
                    <a:gd name="T51" fmla="*/ 0 h 324"/>
                    <a:gd name="T52" fmla="*/ 0 w 14729"/>
                    <a:gd name="T53" fmla="*/ 0 h 324"/>
                    <a:gd name="T54" fmla="*/ 0 w 14729"/>
                    <a:gd name="T55" fmla="*/ 0 h 324"/>
                    <a:gd name="T56" fmla="*/ 0 w 14729"/>
                    <a:gd name="T57" fmla="*/ 0 h 324"/>
                    <a:gd name="T58" fmla="*/ 0 w 14729"/>
                    <a:gd name="T59" fmla="*/ 0 h 324"/>
                    <a:gd name="T60" fmla="*/ 0 w 14729"/>
                    <a:gd name="T61" fmla="*/ 0 h 324"/>
                    <a:gd name="T62" fmla="*/ 0 w 14729"/>
                    <a:gd name="T63" fmla="*/ 0 h 324"/>
                    <a:gd name="T64" fmla="*/ 0 w 14729"/>
                    <a:gd name="T65" fmla="*/ 0 h 324"/>
                    <a:gd name="T66" fmla="*/ 0 w 14729"/>
                    <a:gd name="T67" fmla="*/ 0 h 324"/>
                    <a:gd name="T68" fmla="*/ 0 w 14729"/>
                    <a:gd name="T69" fmla="*/ 0 h 324"/>
                    <a:gd name="T70" fmla="*/ 0 w 14729"/>
                    <a:gd name="T71" fmla="*/ 0 h 324"/>
                    <a:gd name="T72" fmla="*/ 0 w 14729"/>
                    <a:gd name="T73" fmla="*/ 0 h 324"/>
                    <a:gd name="T74" fmla="*/ 0 w 14729"/>
                    <a:gd name="T75" fmla="*/ 0 h 324"/>
                    <a:gd name="T76" fmla="*/ 0 w 14729"/>
                    <a:gd name="T77" fmla="*/ 0 h 324"/>
                    <a:gd name="T78" fmla="*/ 0 w 14729"/>
                    <a:gd name="T79" fmla="*/ 0 h 324"/>
                    <a:gd name="T80" fmla="*/ 0 w 14729"/>
                    <a:gd name="T81" fmla="*/ 0 h 324"/>
                    <a:gd name="T82" fmla="*/ 0 w 14729"/>
                    <a:gd name="T83" fmla="*/ 0 h 324"/>
                    <a:gd name="T84" fmla="*/ 0 w 14729"/>
                    <a:gd name="T85" fmla="*/ 0 h 3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729"/>
                    <a:gd name="T130" fmla="*/ 0 h 324"/>
                    <a:gd name="T131" fmla="*/ 14729 w 14729"/>
                    <a:gd name="T132" fmla="*/ 324 h 3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729" h="324">
                      <a:moveTo>
                        <a:pt x="0" y="0"/>
                      </a:moveTo>
                      <a:lnTo>
                        <a:pt x="6373" y="0"/>
                      </a:lnTo>
                      <a:lnTo>
                        <a:pt x="6374" y="80"/>
                      </a:lnTo>
                      <a:lnTo>
                        <a:pt x="6382" y="97"/>
                      </a:lnTo>
                      <a:lnTo>
                        <a:pt x="6390" y="113"/>
                      </a:lnTo>
                      <a:lnTo>
                        <a:pt x="6398" y="129"/>
                      </a:lnTo>
                      <a:lnTo>
                        <a:pt x="6407" y="143"/>
                      </a:lnTo>
                      <a:lnTo>
                        <a:pt x="6416" y="157"/>
                      </a:lnTo>
                      <a:lnTo>
                        <a:pt x="6427" y="171"/>
                      </a:lnTo>
                      <a:lnTo>
                        <a:pt x="6437" y="184"/>
                      </a:lnTo>
                      <a:lnTo>
                        <a:pt x="6449" y="196"/>
                      </a:lnTo>
                      <a:lnTo>
                        <a:pt x="6462" y="208"/>
                      </a:lnTo>
                      <a:lnTo>
                        <a:pt x="6477" y="219"/>
                      </a:lnTo>
                      <a:lnTo>
                        <a:pt x="6493" y="229"/>
                      </a:lnTo>
                      <a:lnTo>
                        <a:pt x="6510" y="240"/>
                      </a:lnTo>
                      <a:lnTo>
                        <a:pt x="6531" y="249"/>
                      </a:lnTo>
                      <a:lnTo>
                        <a:pt x="6552" y="258"/>
                      </a:lnTo>
                      <a:lnTo>
                        <a:pt x="6576" y="266"/>
                      </a:lnTo>
                      <a:lnTo>
                        <a:pt x="6601" y="274"/>
                      </a:lnTo>
                      <a:lnTo>
                        <a:pt x="8514" y="279"/>
                      </a:lnTo>
                      <a:lnTo>
                        <a:pt x="8542" y="272"/>
                      </a:lnTo>
                      <a:lnTo>
                        <a:pt x="8568" y="263"/>
                      </a:lnTo>
                      <a:lnTo>
                        <a:pt x="8592" y="253"/>
                      </a:lnTo>
                      <a:lnTo>
                        <a:pt x="8615" y="242"/>
                      </a:lnTo>
                      <a:lnTo>
                        <a:pt x="8625" y="236"/>
                      </a:lnTo>
                      <a:lnTo>
                        <a:pt x="8635" y="228"/>
                      </a:lnTo>
                      <a:lnTo>
                        <a:pt x="8644" y="221"/>
                      </a:lnTo>
                      <a:lnTo>
                        <a:pt x="8653" y="214"/>
                      </a:lnTo>
                      <a:lnTo>
                        <a:pt x="8663" y="207"/>
                      </a:lnTo>
                      <a:lnTo>
                        <a:pt x="8671" y="199"/>
                      </a:lnTo>
                      <a:lnTo>
                        <a:pt x="8679" y="191"/>
                      </a:lnTo>
                      <a:lnTo>
                        <a:pt x="8686" y="183"/>
                      </a:lnTo>
                      <a:lnTo>
                        <a:pt x="8693" y="173"/>
                      </a:lnTo>
                      <a:lnTo>
                        <a:pt x="8699" y="164"/>
                      </a:lnTo>
                      <a:lnTo>
                        <a:pt x="8706" y="154"/>
                      </a:lnTo>
                      <a:lnTo>
                        <a:pt x="8712" y="145"/>
                      </a:lnTo>
                      <a:lnTo>
                        <a:pt x="8717" y="135"/>
                      </a:lnTo>
                      <a:lnTo>
                        <a:pt x="8722" y="123"/>
                      </a:lnTo>
                      <a:lnTo>
                        <a:pt x="8726" y="113"/>
                      </a:lnTo>
                      <a:lnTo>
                        <a:pt x="8730" y="102"/>
                      </a:lnTo>
                      <a:lnTo>
                        <a:pt x="8736" y="79"/>
                      </a:lnTo>
                      <a:lnTo>
                        <a:pt x="8741" y="53"/>
                      </a:lnTo>
                      <a:lnTo>
                        <a:pt x="8744" y="28"/>
                      </a:lnTo>
                      <a:lnTo>
                        <a:pt x="8746" y="0"/>
                      </a:lnTo>
                      <a:lnTo>
                        <a:pt x="9145" y="0"/>
                      </a:lnTo>
                      <a:lnTo>
                        <a:pt x="9151" y="26"/>
                      </a:lnTo>
                      <a:lnTo>
                        <a:pt x="9157" y="50"/>
                      </a:lnTo>
                      <a:lnTo>
                        <a:pt x="9164" y="72"/>
                      </a:lnTo>
                      <a:lnTo>
                        <a:pt x="9173" y="95"/>
                      </a:lnTo>
                      <a:lnTo>
                        <a:pt x="9182" y="116"/>
                      </a:lnTo>
                      <a:lnTo>
                        <a:pt x="9193" y="136"/>
                      </a:lnTo>
                      <a:lnTo>
                        <a:pt x="9205" y="155"/>
                      </a:lnTo>
                      <a:lnTo>
                        <a:pt x="9218" y="173"/>
                      </a:lnTo>
                      <a:lnTo>
                        <a:pt x="9232" y="190"/>
                      </a:lnTo>
                      <a:lnTo>
                        <a:pt x="9248" y="206"/>
                      </a:lnTo>
                      <a:lnTo>
                        <a:pt x="9264" y="221"/>
                      </a:lnTo>
                      <a:lnTo>
                        <a:pt x="9281" y="235"/>
                      </a:lnTo>
                      <a:lnTo>
                        <a:pt x="9300" y="248"/>
                      </a:lnTo>
                      <a:lnTo>
                        <a:pt x="9320" y="259"/>
                      </a:lnTo>
                      <a:lnTo>
                        <a:pt x="9340" y="270"/>
                      </a:lnTo>
                      <a:lnTo>
                        <a:pt x="9363" y="280"/>
                      </a:lnTo>
                      <a:lnTo>
                        <a:pt x="12053" y="280"/>
                      </a:lnTo>
                      <a:lnTo>
                        <a:pt x="12070" y="279"/>
                      </a:lnTo>
                      <a:lnTo>
                        <a:pt x="12085" y="278"/>
                      </a:lnTo>
                      <a:lnTo>
                        <a:pt x="12100" y="277"/>
                      </a:lnTo>
                      <a:lnTo>
                        <a:pt x="12115" y="275"/>
                      </a:lnTo>
                      <a:lnTo>
                        <a:pt x="12129" y="272"/>
                      </a:lnTo>
                      <a:lnTo>
                        <a:pt x="12143" y="269"/>
                      </a:lnTo>
                      <a:lnTo>
                        <a:pt x="12156" y="265"/>
                      </a:lnTo>
                      <a:lnTo>
                        <a:pt x="12170" y="261"/>
                      </a:lnTo>
                      <a:lnTo>
                        <a:pt x="12182" y="256"/>
                      </a:lnTo>
                      <a:lnTo>
                        <a:pt x="12194" y="251"/>
                      </a:lnTo>
                      <a:lnTo>
                        <a:pt x="12205" y="245"/>
                      </a:lnTo>
                      <a:lnTo>
                        <a:pt x="12217" y="238"/>
                      </a:lnTo>
                      <a:lnTo>
                        <a:pt x="12227" y="230"/>
                      </a:lnTo>
                      <a:lnTo>
                        <a:pt x="12237" y="222"/>
                      </a:lnTo>
                      <a:lnTo>
                        <a:pt x="12247" y="214"/>
                      </a:lnTo>
                      <a:lnTo>
                        <a:pt x="12256" y="206"/>
                      </a:lnTo>
                      <a:lnTo>
                        <a:pt x="12265" y="197"/>
                      </a:lnTo>
                      <a:lnTo>
                        <a:pt x="12273" y="187"/>
                      </a:lnTo>
                      <a:lnTo>
                        <a:pt x="12281" y="176"/>
                      </a:lnTo>
                      <a:lnTo>
                        <a:pt x="12288" y="165"/>
                      </a:lnTo>
                      <a:lnTo>
                        <a:pt x="12295" y="154"/>
                      </a:lnTo>
                      <a:lnTo>
                        <a:pt x="12301" y="143"/>
                      </a:lnTo>
                      <a:lnTo>
                        <a:pt x="12307" y="131"/>
                      </a:lnTo>
                      <a:lnTo>
                        <a:pt x="12313" y="117"/>
                      </a:lnTo>
                      <a:lnTo>
                        <a:pt x="12318" y="105"/>
                      </a:lnTo>
                      <a:lnTo>
                        <a:pt x="12322" y="91"/>
                      </a:lnTo>
                      <a:lnTo>
                        <a:pt x="12325" y="77"/>
                      </a:lnTo>
                      <a:lnTo>
                        <a:pt x="12329" y="62"/>
                      </a:lnTo>
                      <a:lnTo>
                        <a:pt x="12331" y="48"/>
                      </a:lnTo>
                      <a:lnTo>
                        <a:pt x="12334" y="32"/>
                      </a:lnTo>
                      <a:lnTo>
                        <a:pt x="12335" y="16"/>
                      </a:lnTo>
                      <a:lnTo>
                        <a:pt x="12337" y="0"/>
                      </a:lnTo>
                      <a:lnTo>
                        <a:pt x="12777" y="0"/>
                      </a:lnTo>
                      <a:lnTo>
                        <a:pt x="12781" y="32"/>
                      </a:lnTo>
                      <a:lnTo>
                        <a:pt x="12787" y="61"/>
                      </a:lnTo>
                      <a:lnTo>
                        <a:pt x="12790" y="76"/>
                      </a:lnTo>
                      <a:lnTo>
                        <a:pt x="12795" y="90"/>
                      </a:lnTo>
                      <a:lnTo>
                        <a:pt x="12799" y="103"/>
                      </a:lnTo>
                      <a:lnTo>
                        <a:pt x="12803" y="115"/>
                      </a:lnTo>
                      <a:lnTo>
                        <a:pt x="12808" y="128"/>
                      </a:lnTo>
                      <a:lnTo>
                        <a:pt x="12814" y="139"/>
                      </a:lnTo>
                      <a:lnTo>
                        <a:pt x="12819" y="150"/>
                      </a:lnTo>
                      <a:lnTo>
                        <a:pt x="12825" y="160"/>
                      </a:lnTo>
                      <a:lnTo>
                        <a:pt x="12832" y="170"/>
                      </a:lnTo>
                      <a:lnTo>
                        <a:pt x="12839" y="180"/>
                      </a:lnTo>
                      <a:lnTo>
                        <a:pt x="12847" y="189"/>
                      </a:lnTo>
                      <a:lnTo>
                        <a:pt x="12855" y="197"/>
                      </a:lnTo>
                      <a:lnTo>
                        <a:pt x="12863" y="205"/>
                      </a:lnTo>
                      <a:lnTo>
                        <a:pt x="12871" y="212"/>
                      </a:lnTo>
                      <a:lnTo>
                        <a:pt x="12880" y="219"/>
                      </a:lnTo>
                      <a:lnTo>
                        <a:pt x="12889" y="225"/>
                      </a:lnTo>
                      <a:lnTo>
                        <a:pt x="12900" y="231"/>
                      </a:lnTo>
                      <a:lnTo>
                        <a:pt x="12910" y="237"/>
                      </a:lnTo>
                      <a:lnTo>
                        <a:pt x="12920" y="242"/>
                      </a:lnTo>
                      <a:lnTo>
                        <a:pt x="12931" y="246"/>
                      </a:lnTo>
                      <a:lnTo>
                        <a:pt x="12943" y="250"/>
                      </a:lnTo>
                      <a:lnTo>
                        <a:pt x="12955" y="253"/>
                      </a:lnTo>
                      <a:lnTo>
                        <a:pt x="12967" y="256"/>
                      </a:lnTo>
                      <a:lnTo>
                        <a:pt x="12979" y="259"/>
                      </a:lnTo>
                      <a:lnTo>
                        <a:pt x="12993" y="260"/>
                      </a:lnTo>
                      <a:lnTo>
                        <a:pt x="13006" y="262"/>
                      </a:lnTo>
                      <a:lnTo>
                        <a:pt x="13020" y="263"/>
                      </a:lnTo>
                      <a:lnTo>
                        <a:pt x="13034" y="263"/>
                      </a:lnTo>
                      <a:lnTo>
                        <a:pt x="14729" y="265"/>
                      </a:lnTo>
                      <a:lnTo>
                        <a:pt x="14729" y="324"/>
                      </a:lnTo>
                      <a:lnTo>
                        <a:pt x="0" y="324"/>
                      </a:lnTo>
                      <a:lnTo>
                        <a:pt x="0" y="0"/>
                      </a:lnTo>
                      <a:close/>
                    </a:path>
                  </a:pathLst>
                </a:custGeom>
                <a:solidFill>
                  <a:srgbClr val="009C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6" name="Freeform 66">
                  <a:extLst>
                    <a:ext uri="{FF2B5EF4-FFF2-40B4-BE49-F238E27FC236}">
                      <a16:creationId xmlns:a16="http://schemas.microsoft.com/office/drawing/2014/main" id="{8105EA57-E7BE-4A40-93BD-A6082B73202A}"/>
                    </a:ext>
                  </a:extLst>
                </p:cNvPr>
                <p:cNvSpPr>
                  <a:spLocks/>
                </p:cNvSpPr>
                <p:nvPr/>
              </p:nvSpPr>
              <p:spPr bwMode="auto">
                <a:xfrm>
                  <a:off x="3599" y="2424"/>
                  <a:ext cx="1841" cy="41"/>
                </a:xfrm>
                <a:custGeom>
                  <a:avLst/>
                  <a:gdLst>
                    <a:gd name="T0" fmla="*/ 0 w 14730"/>
                    <a:gd name="T1" fmla="*/ 0 h 325"/>
                    <a:gd name="T2" fmla="*/ 0 w 14730"/>
                    <a:gd name="T3" fmla="*/ 0 h 325"/>
                    <a:gd name="T4" fmla="*/ 0 w 14730"/>
                    <a:gd name="T5" fmla="*/ 0 h 325"/>
                    <a:gd name="T6" fmla="*/ 0 w 14730"/>
                    <a:gd name="T7" fmla="*/ 0 h 325"/>
                    <a:gd name="T8" fmla="*/ 0 w 14730"/>
                    <a:gd name="T9" fmla="*/ 0 h 325"/>
                    <a:gd name="T10" fmla="*/ 0 w 14730"/>
                    <a:gd name="T11" fmla="*/ 0 h 325"/>
                    <a:gd name="T12" fmla="*/ 0 w 14730"/>
                    <a:gd name="T13" fmla="*/ 0 h 325"/>
                    <a:gd name="T14" fmla="*/ 0 w 14730"/>
                    <a:gd name="T15" fmla="*/ 0 h 325"/>
                    <a:gd name="T16" fmla="*/ 0 w 14730"/>
                    <a:gd name="T17" fmla="*/ 0 h 325"/>
                    <a:gd name="T18" fmla="*/ 0 w 14730"/>
                    <a:gd name="T19" fmla="*/ 0 h 325"/>
                    <a:gd name="T20" fmla="*/ 0 w 14730"/>
                    <a:gd name="T21" fmla="*/ 0 h 325"/>
                    <a:gd name="T22" fmla="*/ 0 w 14730"/>
                    <a:gd name="T23" fmla="*/ 0 h 325"/>
                    <a:gd name="T24" fmla="*/ 0 w 14730"/>
                    <a:gd name="T25" fmla="*/ 0 h 325"/>
                    <a:gd name="T26" fmla="*/ 0 w 14730"/>
                    <a:gd name="T27" fmla="*/ 0 h 325"/>
                    <a:gd name="T28" fmla="*/ 0 w 14730"/>
                    <a:gd name="T29" fmla="*/ 0 h 325"/>
                    <a:gd name="T30" fmla="*/ 0 w 14730"/>
                    <a:gd name="T31" fmla="*/ 0 h 325"/>
                    <a:gd name="T32" fmla="*/ 0 w 14730"/>
                    <a:gd name="T33" fmla="*/ 0 h 325"/>
                    <a:gd name="T34" fmla="*/ 0 w 14730"/>
                    <a:gd name="T35" fmla="*/ 0 h 325"/>
                    <a:gd name="T36" fmla="*/ 0 w 14730"/>
                    <a:gd name="T37" fmla="*/ 0 h 325"/>
                    <a:gd name="T38" fmla="*/ 0 w 14730"/>
                    <a:gd name="T39" fmla="*/ 0 h 325"/>
                    <a:gd name="T40" fmla="*/ 0 w 14730"/>
                    <a:gd name="T41" fmla="*/ 0 h 325"/>
                    <a:gd name="T42" fmla="*/ 0 w 14730"/>
                    <a:gd name="T43" fmla="*/ 0 h 325"/>
                    <a:gd name="T44" fmla="*/ 0 w 14730"/>
                    <a:gd name="T45" fmla="*/ 0 h 325"/>
                    <a:gd name="T46" fmla="*/ 0 w 14730"/>
                    <a:gd name="T47" fmla="*/ 0 h 325"/>
                    <a:gd name="T48" fmla="*/ 0 w 14730"/>
                    <a:gd name="T49" fmla="*/ 0 h 325"/>
                    <a:gd name="T50" fmla="*/ 0 w 14730"/>
                    <a:gd name="T51" fmla="*/ 0 h 325"/>
                    <a:gd name="T52" fmla="*/ 0 w 14730"/>
                    <a:gd name="T53" fmla="*/ 0 h 325"/>
                    <a:gd name="T54" fmla="*/ 0 w 14730"/>
                    <a:gd name="T55" fmla="*/ 0 h 325"/>
                    <a:gd name="T56" fmla="*/ 0 w 14730"/>
                    <a:gd name="T57" fmla="*/ 0 h 325"/>
                    <a:gd name="T58" fmla="*/ 0 w 14730"/>
                    <a:gd name="T59" fmla="*/ 0 h 325"/>
                    <a:gd name="T60" fmla="*/ 0 w 14730"/>
                    <a:gd name="T61" fmla="*/ 0 h 325"/>
                    <a:gd name="T62" fmla="*/ 0 w 14730"/>
                    <a:gd name="T63" fmla="*/ 0 h 325"/>
                    <a:gd name="T64" fmla="*/ 0 w 14730"/>
                    <a:gd name="T65" fmla="*/ 0 h 325"/>
                    <a:gd name="T66" fmla="*/ 0 w 14730"/>
                    <a:gd name="T67" fmla="*/ 0 h 325"/>
                    <a:gd name="T68" fmla="*/ 0 w 14730"/>
                    <a:gd name="T69" fmla="*/ 0 h 325"/>
                    <a:gd name="T70" fmla="*/ 0 w 14730"/>
                    <a:gd name="T71" fmla="*/ 0 h 325"/>
                    <a:gd name="T72" fmla="*/ 0 w 14730"/>
                    <a:gd name="T73" fmla="*/ 0 h 325"/>
                    <a:gd name="T74" fmla="*/ 0 w 14730"/>
                    <a:gd name="T75" fmla="*/ 0 h 325"/>
                    <a:gd name="T76" fmla="*/ 0 w 14730"/>
                    <a:gd name="T77" fmla="*/ 0 h 325"/>
                    <a:gd name="T78" fmla="*/ 0 w 14730"/>
                    <a:gd name="T79" fmla="*/ 0 h 325"/>
                    <a:gd name="T80" fmla="*/ 0 w 14730"/>
                    <a:gd name="T81" fmla="*/ 0 h 3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730"/>
                    <a:gd name="T124" fmla="*/ 0 h 325"/>
                    <a:gd name="T125" fmla="*/ 14730 w 14730"/>
                    <a:gd name="T126" fmla="*/ 325 h 3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730" h="325">
                      <a:moveTo>
                        <a:pt x="0" y="0"/>
                      </a:moveTo>
                      <a:lnTo>
                        <a:pt x="6420" y="0"/>
                      </a:lnTo>
                      <a:lnTo>
                        <a:pt x="6427" y="9"/>
                      </a:lnTo>
                      <a:lnTo>
                        <a:pt x="6434" y="19"/>
                      </a:lnTo>
                      <a:lnTo>
                        <a:pt x="6442" y="27"/>
                      </a:lnTo>
                      <a:lnTo>
                        <a:pt x="6450" y="35"/>
                      </a:lnTo>
                      <a:lnTo>
                        <a:pt x="6458" y="42"/>
                      </a:lnTo>
                      <a:lnTo>
                        <a:pt x="6467" y="50"/>
                      </a:lnTo>
                      <a:lnTo>
                        <a:pt x="6478" y="57"/>
                      </a:lnTo>
                      <a:lnTo>
                        <a:pt x="6488" y="64"/>
                      </a:lnTo>
                      <a:lnTo>
                        <a:pt x="6499" y="72"/>
                      </a:lnTo>
                      <a:lnTo>
                        <a:pt x="6511" y="78"/>
                      </a:lnTo>
                      <a:lnTo>
                        <a:pt x="6524" y="85"/>
                      </a:lnTo>
                      <a:lnTo>
                        <a:pt x="6538" y="90"/>
                      </a:lnTo>
                      <a:lnTo>
                        <a:pt x="6552" y="96"/>
                      </a:lnTo>
                      <a:lnTo>
                        <a:pt x="6567" y="102"/>
                      </a:lnTo>
                      <a:lnTo>
                        <a:pt x="6584" y="107"/>
                      </a:lnTo>
                      <a:lnTo>
                        <a:pt x="6601" y="112"/>
                      </a:lnTo>
                      <a:lnTo>
                        <a:pt x="8514" y="117"/>
                      </a:lnTo>
                      <a:lnTo>
                        <a:pt x="8531" y="113"/>
                      </a:lnTo>
                      <a:lnTo>
                        <a:pt x="8546" y="109"/>
                      </a:lnTo>
                      <a:lnTo>
                        <a:pt x="8560" y="104"/>
                      </a:lnTo>
                      <a:lnTo>
                        <a:pt x="8575" y="99"/>
                      </a:lnTo>
                      <a:lnTo>
                        <a:pt x="8588" y="93"/>
                      </a:lnTo>
                      <a:lnTo>
                        <a:pt x="8601" y="87"/>
                      </a:lnTo>
                      <a:lnTo>
                        <a:pt x="8614" y="80"/>
                      </a:lnTo>
                      <a:lnTo>
                        <a:pt x="8626" y="73"/>
                      </a:lnTo>
                      <a:lnTo>
                        <a:pt x="8637" y="65"/>
                      </a:lnTo>
                      <a:lnTo>
                        <a:pt x="8648" y="57"/>
                      </a:lnTo>
                      <a:lnTo>
                        <a:pt x="8658" y="49"/>
                      </a:lnTo>
                      <a:lnTo>
                        <a:pt x="8668" y="40"/>
                      </a:lnTo>
                      <a:lnTo>
                        <a:pt x="8677" y="31"/>
                      </a:lnTo>
                      <a:lnTo>
                        <a:pt x="8685" y="21"/>
                      </a:lnTo>
                      <a:lnTo>
                        <a:pt x="8693" y="11"/>
                      </a:lnTo>
                      <a:lnTo>
                        <a:pt x="8700" y="0"/>
                      </a:lnTo>
                      <a:lnTo>
                        <a:pt x="9211" y="0"/>
                      </a:lnTo>
                      <a:lnTo>
                        <a:pt x="9225" y="20"/>
                      </a:lnTo>
                      <a:lnTo>
                        <a:pt x="9240" y="37"/>
                      </a:lnTo>
                      <a:lnTo>
                        <a:pt x="9258" y="53"/>
                      </a:lnTo>
                      <a:lnTo>
                        <a:pt x="9276" y="68"/>
                      </a:lnTo>
                      <a:lnTo>
                        <a:pt x="9296" y="83"/>
                      </a:lnTo>
                      <a:lnTo>
                        <a:pt x="9317" y="96"/>
                      </a:lnTo>
                      <a:lnTo>
                        <a:pt x="9338" y="107"/>
                      </a:lnTo>
                      <a:lnTo>
                        <a:pt x="9363" y="118"/>
                      </a:lnTo>
                      <a:lnTo>
                        <a:pt x="12053" y="118"/>
                      </a:lnTo>
                      <a:lnTo>
                        <a:pt x="12074" y="117"/>
                      </a:lnTo>
                      <a:lnTo>
                        <a:pt x="12093" y="116"/>
                      </a:lnTo>
                      <a:lnTo>
                        <a:pt x="12112" y="113"/>
                      </a:lnTo>
                      <a:lnTo>
                        <a:pt x="12130" y="110"/>
                      </a:lnTo>
                      <a:lnTo>
                        <a:pt x="12147" y="106"/>
                      </a:lnTo>
                      <a:lnTo>
                        <a:pt x="12165" y="101"/>
                      </a:lnTo>
                      <a:lnTo>
                        <a:pt x="12180" y="95"/>
                      </a:lnTo>
                      <a:lnTo>
                        <a:pt x="12195" y="88"/>
                      </a:lnTo>
                      <a:lnTo>
                        <a:pt x="12211" y="80"/>
                      </a:lnTo>
                      <a:lnTo>
                        <a:pt x="12224" y="71"/>
                      </a:lnTo>
                      <a:lnTo>
                        <a:pt x="12237" y="61"/>
                      </a:lnTo>
                      <a:lnTo>
                        <a:pt x="12249" y="50"/>
                      </a:lnTo>
                      <a:lnTo>
                        <a:pt x="12261" y="39"/>
                      </a:lnTo>
                      <a:lnTo>
                        <a:pt x="12271" y="27"/>
                      </a:lnTo>
                      <a:lnTo>
                        <a:pt x="12281" y="14"/>
                      </a:lnTo>
                      <a:lnTo>
                        <a:pt x="12290" y="0"/>
                      </a:lnTo>
                      <a:lnTo>
                        <a:pt x="12827" y="0"/>
                      </a:lnTo>
                      <a:lnTo>
                        <a:pt x="12835" y="12"/>
                      </a:lnTo>
                      <a:lnTo>
                        <a:pt x="12845" y="24"/>
                      </a:lnTo>
                      <a:lnTo>
                        <a:pt x="12854" y="35"/>
                      </a:lnTo>
                      <a:lnTo>
                        <a:pt x="12864" y="44"/>
                      </a:lnTo>
                      <a:lnTo>
                        <a:pt x="12875" y="53"/>
                      </a:lnTo>
                      <a:lnTo>
                        <a:pt x="12886" y="61"/>
                      </a:lnTo>
                      <a:lnTo>
                        <a:pt x="12898" y="68"/>
                      </a:lnTo>
                      <a:lnTo>
                        <a:pt x="12911" y="76"/>
                      </a:lnTo>
                      <a:lnTo>
                        <a:pt x="12924" y="82"/>
                      </a:lnTo>
                      <a:lnTo>
                        <a:pt x="12937" y="87"/>
                      </a:lnTo>
                      <a:lnTo>
                        <a:pt x="12953" y="91"/>
                      </a:lnTo>
                      <a:lnTo>
                        <a:pt x="12967" y="94"/>
                      </a:lnTo>
                      <a:lnTo>
                        <a:pt x="12983" y="97"/>
                      </a:lnTo>
                      <a:lnTo>
                        <a:pt x="13000" y="99"/>
                      </a:lnTo>
                      <a:lnTo>
                        <a:pt x="13016" y="100"/>
                      </a:lnTo>
                      <a:lnTo>
                        <a:pt x="13034" y="101"/>
                      </a:lnTo>
                      <a:lnTo>
                        <a:pt x="14729" y="103"/>
                      </a:lnTo>
                      <a:lnTo>
                        <a:pt x="14730" y="325"/>
                      </a:lnTo>
                      <a:lnTo>
                        <a:pt x="0" y="325"/>
                      </a:lnTo>
                      <a:lnTo>
                        <a:pt x="0" y="0"/>
                      </a:lnTo>
                      <a:close/>
                    </a:path>
                  </a:pathLst>
                </a:custGeom>
                <a:solidFill>
                  <a:srgbClr val="009B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7" name="Freeform 67">
                  <a:extLst>
                    <a:ext uri="{FF2B5EF4-FFF2-40B4-BE49-F238E27FC236}">
                      <a16:creationId xmlns:a16="http://schemas.microsoft.com/office/drawing/2014/main" id="{78966480-0B06-48C3-9CDA-2AE2F2D1EDFA}"/>
                    </a:ext>
                  </a:extLst>
                </p:cNvPr>
                <p:cNvSpPr>
                  <a:spLocks/>
                </p:cNvSpPr>
                <p:nvPr/>
              </p:nvSpPr>
              <p:spPr bwMode="auto">
                <a:xfrm>
                  <a:off x="3599" y="2444"/>
                  <a:ext cx="1841" cy="41"/>
                </a:xfrm>
                <a:custGeom>
                  <a:avLst/>
                  <a:gdLst>
                    <a:gd name="T0" fmla="*/ 0 w 14731"/>
                    <a:gd name="T1" fmla="*/ 0 h 326"/>
                    <a:gd name="T2" fmla="*/ 0 w 14731"/>
                    <a:gd name="T3" fmla="*/ 0 h 326"/>
                    <a:gd name="T4" fmla="*/ 0 w 14731"/>
                    <a:gd name="T5" fmla="*/ 0 h 326"/>
                    <a:gd name="T6" fmla="*/ 0 w 14731"/>
                    <a:gd name="T7" fmla="*/ 0 h 326"/>
                    <a:gd name="T8" fmla="*/ 0 w 14731"/>
                    <a:gd name="T9" fmla="*/ 0 h 326"/>
                    <a:gd name="T10" fmla="*/ 0 w 14731"/>
                    <a:gd name="T11" fmla="*/ 0 h 326"/>
                    <a:gd name="T12" fmla="*/ 0 w 14731"/>
                    <a:gd name="T13" fmla="*/ 0 h 326"/>
                    <a:gd name="T14" fmla="*/ 0 w 14731"/>
                    <a:gd name="T15" fmla="*/ 0 h 326"/>
                    <a:gd name="T16" fmla="*/ 0 w 14731"/>
                    <a:gd name="T17" fmla="*/ 0 h 3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1"/>
                    <a:gd name="T28" fmla="*/ 0 h 326"/>
                    <a:gd name="T29" fmla="*/ 14731 w 14731"/>
                    <a:gd name="T30" fmla="*/ 326 h 3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1" h="326">
                      <a:moveTo>
                        <a:pt x="0" y="0"/>
                      </a:moveTo>
                      <a:lnTo>
                        <a:pt x="14729" y="0"/>
                      </a:lnTo>
                      <a:lnTo>
                        <a:pt x="14731" y="326"/>
                      </a:lnTo>
                      <a:lnTo>
                        <a:pt x="12618" y="326"/>
                      </a:lnTo>
                      <a:lnTo>
                        <a:pt x="6615" y="319"/>
                      </a:lnTo>
                      <a:lnTo>
                        <a:pt x="6602" y="326"/>
                      </a:lnTo>
                      <a:lnTo>
                        <a:pt x="1" y="326"/>
                      </a:lnTo>
                      <a:lnTo>
                        <a:pt x="0" y="319"/>
                      </a:lnTo>
                      <a:lnTo>
                        <a:pt x="0" y="0"/>
                      </a:lnTo>
                      <a:close/>
                    </a:path>
                  </a:pathLst>
                </a:custGeom>
                <a:solidFill>
                  <a:srgbClr val="009A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8" name="Freeform 68">
                  <a:extLst>
                    <a:ext uri="{FF2B5EF4-FFF2-40B4-BE49-F238E27FC236}">
                      <a16:creationId xmlns:a16="http://schemas.microsoft.com/office/drawing/2014/main" id="{FD545CE0-6202-42D6-9FBF-B8D092F335EA}"/>
                    </a:ext>
                  </a:extLst>
                </p:cNvPr>
                <p:cNvSpPr>
                  <a:spLocks/>
                </p:cNvSpPr>
                <p:nvPr/>
              </p:nvSpPr>
              <p:spPr bwMode="auto">
                <a:xfrm>
                  <a:off x="3599" y="2465"/>
                  <a:ext cx="1841" cy="40"/>
                </a:xfrm>
                <a:custGeom>
                  <a:avLst/>
                  <a:gdLst>
                    <a:gd name="T0" fmla="*/ 0 w 14731"/>
                    <a:gd name="T1" fmla="*/ 0 h 325"/>
                    <a:gd name="T2" fmla="*/ 0 w 14731"/>
                    <a:gd name="T3" fmla="*/ 0 h 325"/>
                    <a:gd name="T4" fmla="*/ 0 w 14731"/>
                    <a:gd name="T5" fmla="*/ 0 h 325"/>
                    <a:gd name="T6" fmla="*/ 0 w 14731"/>
                    <a:gd name="T7" fmla="*/ 0 h 325"/>
                    <a:gd name="T8" fmla="*/ 0 w 14731"/>
                    <a:gd name="T9" fmla="*/ 0 h 325"/>
                    <a:gd name="T10" fmla="*/ 0 w 14731"/>
                    <a:gd name="T11" fmla="*/ 0 h 325"/>
                    <a:gd name="T12" fmla="*/ 0 w 14731"/>
                    <a:gd name="T13" fmla="*/ 0 h 325"/>
                    <a:gd name="T14" fmla="*/ 0 w 14731"/>
                    <a:gd name="T15" fmla="*/ 0 h 325"/>
                    <a:gd name="T16" fmla="*/ 0 w 14731"/>
                    <a:gd name="T17" fmla="*/ 0 h 325"/>
                    <a:gd name="T18" fmla="*/ 0 w 14731"/>
                    <a:gd name="T19" fmla="*/ 0 h 325"/>
                    <a:gd name="T20" fmla="*/ 0 w 14731"/>
                    <a:gd name="T21" fmla="*/ 0 h 325"/>
                    <a:gd name="T22" fmla="*/ 0 w 14731"/>
                    <a:gd name="T23" fmla="*/ 0 h 325"/>
                    <a:gd name="T24" fmla="*/ 0 w 14731"/>
                    <a:gd name="T25" fmla="*/ 0 h 325"/>
                    <a:gd name="T26" fmla="*/ 0 w 14731"/>
                    <a:gd name="T27" fmla="*/ 0 h 325"/>
                    <a:gd name="T28" fmla="*/ 0 w 14731"/>
                    <a:gd name="T29" fmla="*/ 0 h 325"/>
                    <a:gd name="T30" fmla="*/ 0 w 14731"/>
                    <a:gd name="T31" fmla="*/ 0 h 325"/>
                    <a:gd name="T32" fmla="*/ 0 w 14731"/>
                    <a:gd name="T33" fmla="*/ 0 h 325"/>
                    <a:gd name="T34" fmla="*/ 0 w 14731"/>
                    <a:gd name="T35" fmla="*/ 0 h 325"/>
                    <a:gd name="T36" fmla="*/ 0 w 14731"/>
                    <a:gd name="T37" fmla="*/ 0 h 325"/>
                    <a:gd name="T38" fmla="*/ 0 w 14731"/>
                    <a:gd name="T39" fmla="*/ 0 h 325"/>
                    <a:gd name="T40" fmla="*/ 0 w 14731"/>
                    <a:gd name="T41" fmla="*/ 0 h 325"/>
                    <a:gd name="T42" fmla="*/ 0 w 14731"/>
                    <a:gd name="T43" fmla="*/ 0 h 325"/>
                    <a:gd name="T44" fmla="*/ 0 w 14731"/>
                    <a:gd name="T45" fmla="*/ 0 h 325"/>
                    <a:gd name="T46" fmla="*/ 0 w 14731"/>
                    <a:gd name="T47" fmla="*/ 0 h 325"/>
                    <a:gd name="T48" fmla="*/ 0 w 14731"/>
                    <a:gd name="T49" fmla="*/ 0 h 325"/>
                    <a:gd name="T50" fmla="*/ 0 w 14731"/>
                    <a:gd name="T51" fmla="*/ 0 h 325"/>
                    <a:gd name="T52" fmla="*/ 0 w 14731"/>
                    <a:gd name="T53" fmla="*/ 0 h 325"/>
                    <a:gd name="T54" fmla="*/ 0 w 14731"/>
                    <a:gd name="T55" fmla="*/ 0 h 3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731"/>
                    <a:gd name="T85" fmla="*/ 0 h 325"/>
                    <a:gd name="T86" fmla="*/ 14731 w 14731"/>
                    <a:gd name="T87" fmla="*/ 325 h 32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731" h="325">
                      <a:moveTo>
                        <a:pt x="0" y="0"/>
                      </a:moveTo>
                      <a:lnTo>
                        <a:pt x="14730" y="0"/>
                      </a:lnTo>
                      <a:lnTo>
                        <a:pt x="14731" y="165"/>
                      </a:lnTo>
                      <a:lnTo>
                        <a:pt x="6615" y="156"/>
                      </a:lnTo>
                      <a:lnTo>
                        <a:pt x="6580" y="172"/>
                      </a:lnTo>
                      <a:lnTo>
                        <a:pt x="6545" y="188"/>
                      </a:lnTo>
                      <a:lnTo>
                        <a:pt x="6529" y="196"/>
                      </a:lnTo>
                      <a:lnTo>
                        <a:pt x="6512" y="205"/>
                      </a:lnTo>
                      <a:lnTo>
                        <a:pt x="6496" y="215"/>
                      </a:lnTo>
                      <a:lnTo>
                        <a:pt x="6482" y="225"/>
                      </a:lnTo>
                      <a:lnTo>
                        <a:pt x="6466" y="235"/>
                      </a:lnTo>
                      <a:lnTo>
                        <a:pt x="6452" y="246"/>
                      </a:lnTo>
                      <a:lnTo>
                        <a:pt x="6439" y="257"/>
                      </a:lnTo>
                      <a:lnTo>
                        <a:pt x="6427" y="270"/>
                      </a:lnTo>
                      <a:lnTo>
                        <a:pt x="6415" y="283"/>
                      </a:lnTo>
                      <a:lnTo>
                        <a:pt x="6404" y="296"/>
                      </a:lnTo>
                      <a:lnTo>
                        <a:pt x="6394" y="310"/>
                      </a:lnTo>
                      <a:lnTo>
                        <a:pt x="6386" y="325"/>
                      </a:lnTo>
                      <a:lnTo>
                        <a:pt x="38" y="325"/>
                      </a:lnTo>
                      <a:lnTo>
                        <a:pt x="33" y="304"/>
                      </a:lnTo>
                      <a:lnTo>
                        <a:pt x="27" y="284"/>
                      </a:lnTo>
                      <a:lnTo>
                        <a:pt x="22" y="263"/>
                      </a:lnTo>
                      <a:lnTo>
                        <a:pt x="18" y="243"/>
                      </a:lnTo>
                      <a:lnTo>
                        <a:pt x="13" y="222"/>
                      </a:lnTo>
                      <a:lnTo>
                        <a:pt x="9" y="200"/>
                      </a:lnTo>
                      <a:lnTo>
                        <a:pt x="4" y="179"/>
                      </a:lnTo>
                      <a:lnTo>
                        <a:pt x="0" y="156"/>
                      </a:lnTo>
                      <a:lnTo>
                        <a:pt x="0" y="0"/>
                      </a:lnTo>
                      <a:close/>
                    </a:path>
                  </a:pathLst>
                </a:custGeom>
                <a:solidFill>
                  <a:srgbClr val="0099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9" name="Freeform 69">
                  <a:extLst>
                    <a:ext uri="{FF2B5EF4-FFF2-40B4-BE49-F238E27FC236}">
                      <a16:creationId xmlns:a16="http://schemas.microsoft.com/office/drawing/2014/main" id="{2045810C-C393-47C6-89AA-C90352E6F562}"/>
                    </a:ext>
                  </a:extLst>
                </p:cNvPr>
                <p:cNvSpPr>
                  <a:spLocks noEditPoints="1"/>
                </p:cNvSpPr>
                <p:nvPr/>
              </p:nvSpPr>
              <p:spPr bwMode="auto">
                <a:xfrm>
                  <a:off x="3599" y="2485"/>
                  <a:ext cx="1841" cy="40"/>
                </a:xfrm>
                <a:custGeom>
                  <a:avLst/>
                  <a:gdLst>
                    <a:gd name="T0" fmla="*/ 0 w 14730"/>
                    <a:gd name="T1" fmla="*/ 0 h 324"/>
                    <a:gd name="T2" fmla="*/ 0 w 14730"/>
                    <a:gd name="T3" fmla="*/ 0 h 324"/>
                    <a:gd name="T4" fmla="*/ 0 w 14730"/>
                    <a:gd name="T5" fmla="*/ 0 h 324"/>
                    <a:gd name="T6" fmla="*/ 0 w 14730"/>
                    <a:gd name="T7" fmla="*/ 0 h 324"/>
                    <a:gd name="T8" fmla="*/ 0 w 14730"/>
                    <a:gd name="T9" fmla="*/ 0 h 324"/>
                    <a:gd name="T10" fmla="*/ 0 w 14730"/>
                    <a:gd name="T11" fmla="*/ 0 h 324"/>
                    <a:gd name="T12" fmla="*/ 0 w 14730"/>
                    <a:gd name="T13" fmla="*/ 0 h 324"/>
                    <a:gd name="T14" fmla="*/ 0 w 14730"/>
                    <a:gd name="T15" fmla="*/ 0 h 324"/>
                    <a:gd name="T16" fmla="*/ 0 w 14730"/>
                    <a:gd name="T17" fmla="*/ 0 h 324"/>
                    <a:gd name="T18" fmla="*/ 0 w 14730"/>
                    <a:gd name="T19" fmla="*/ 0 h 324"/>
                    <a:gd name="T20" fmla="*/ 0 w 14730"/>
                    <a:gd name="T21" fmla="*/ 0 h 324"/>
                    <a:gd name="T22" fmla="*/ 0 w 14730"/>
                    <a:gd name="T23" fmla="*/ 0 h 324"/>
                    <a:gd name="T24" fmla="*/ 0 w 14730"/>
                    <a:gd name="T25" fmla="*/ 0 h 324"/>
                    <a:gd name="T26" fmla="*/ 0 w 14730"/>
                    <a:gd name="T27" fmla="*/ 0 h 324"/>
                    <a:gd name="T28" fmla="*/ 0 w 14730"/>
                    <a:gd name="T29" fmla="*/ 0 h 324"/>
                    <a:gd name="T30" fmla="*/ 0 w 14730"/>
                    <a:gd name="T31" fmla="*/ 0 h 324"/>
                    <a:gd name="T32" fmla="*/ 0 w 14730"/>
                    <a:gd name="T33" fmla="*/ 0 h 324"/>
                    <a:gd name="T34" fmla="*/ 0 w 14730"/>
                    <a:gd name="T35" fmla="*/ 0 h 324"/>
                    <a:gd name="T36" fmla="*/ 0 w 14730"/>
                    <a:gd name="T37" fmla="*/ 0 h 324"/>
                    <a:gd name="T38" fmla="*/ 0 w 14730"/>
                    <a:gd name="T39" fmla="*/ 0 h 324"/>
                    <a:gd name="T40" fmla="*/ 0 w 14730"/>
                    <a:gd name="T41" fmla="*/ 0 h 324"/>
                    <a:gd name="T42" fmla="*/ 0 w 14730"/>
                    <a:gd name="T43" fmla="*/ 0 h 324"/>
                    <a:gd name="T44" fmla="*/ 0 w 14730"/>
                    <a:gd name="T45" fmla="*/ 0 h 324"/>
                    <a:gd name="T46" fmla="*/ 0 w 14730"/>
                    <a:gd name="T47" fmla="*/ 0 h 324"/>
                    <a:gd name="T48" fmla="*/ 0 w 14730"/>
                    <a:gd name="T49" fmla="*/ 0 h 324"/>
                    <a:gd name="T50" fmla="*/ 0 w 14730"/>
                    <a:gd name="T51" fmla="*/ 0 h 324"/>
                    <a:gd name="T52" fmla="*/ 0 w 14730"/>
                    <a:gd name="T53" fmla="*/ 0 h 324"/>
                    <a:gd name="T54" fmla="*/ 0 w 14730"/>
                    <a:gd name="T55" fmla="*/ 0 h 324"/>
                    <a:gd name="T56" fmla="*/ 0 w 14730"/>
                    <a:gd name="T57" fmla="*/ 0 h 324"/>
                    <a:gd name="T58" fmla="*/ 0 w 14730"/>
                    <a:gd name="T59" fmla="*/ 0 h 324"/>
                    <a:gd name="T60" fmla="*/ 0 w 14730"/>
                    <a:gd name="T61" fmla="*/ 0 h 324"/>
                    <a:gd name="T62" fmla="*/ 0 w 14730"/>
                    <a:gd name="T63" fmla="*/ 0 h 324"/>
                    <a:gd name="T64" fmla="*/ 0 w 14730"/>
                    <a:gd name="T65" fmla="*/ 0 h 3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730"/>
                    <a:gd name="T100" fmla="*/ 0 h 324"/>
                    <a:gd name="T101" fmla="*/ 14730 w 14730"/>
                    <a:gd name="T102" fmla="*/ 324 h 32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730" h="324">
                      <a:moveTo>
                        <a:pt x="0" y="0"/>
                      </a:moveTo>
                      <a:lnTo>
                        <a:pt x="6601" y="0"/>
                      </a:lnTo>
                      <a:lnTo>
                        <a:pt x="6563" y="16"/>
                      </a:lnTo>
                      <a:lnTo>
                        <a:pt x="6527" y="34"/>
                      </a:lnTo>
                      <a:lnTo>
                        <a:pt x="6509" y="43"/>
                      </a:lnTo>
                      <a:lnTo>
                        <a:pt x="6493" y="54"/>
                      </a:lnTo>
                      <a:lnTo>
                        <a:pt x="6477" y="64"/>
                      </a:lnTo>
                      <a:lnTo>
                        <a:pt x="6461" y="75"/>
                      </a:lnTo>
                      <a:lnTo>
                        <a:pt x="6446" y="87"/>
                      </a:lnTo>
                      <a:lnTo>
                        <a:pt x="6433" y="99"/>
                      </a:lnTo>
                      <a:lnTo>
                        <a:pt x="6419" y="113"/>
                      </a:lnTo>
                      <a:lnTo>
                        <a:pt x="6407" y="127"/>
                      </a:lnTo>
                      <a:lnTo>
                        <a:pt x="6397" y="142"/>
                      </a:lnTo>
                      <a:lnTo>
                        <a:pt x="6387" y="158"/>
                      </a:lnTo>
                      <a:lnTo>
                        <a:pt x="6379" y="174"/>
                      </a:lnTo>
                      <a:lnTo>
                        <a:pt x="6370" y="191"/>
                      </a:lnTo>
                      <a:lnTo>
                        <a:pt x="6357" y="226"/>
                      </a:lnTo>
                      <a:lnTo>
                        <a:pt x="6343" y="260"/>
                      </a:lnTo>
                      <a:lnTo>
                        <a:pt x="6329" y="292"/>
                      </a:lnTo>
                      <a:lnTo>
                        <a:pt x="6314" y="324"/>
                      </a:lnTo>
                      <a:lnTo>
                        <a:pt x="96" y="324"/>
                      </a:lnTo>
                      <a:lnTo>
                        <a:pt x="80" y="287"/>
                      </a:lnTo>
                      <a:lnTo>
                        <a:pt x="66" y="249"/>
                      </a:lnTo>
                      <a:lnTo>
                        <a:pt x="52" y="211"/>
                      </a:lnTo>
                      <a:lnTo>
                        <a:pt x="39" y="170"/>
                      </a:lnTo>
                      <a:lnTo>
                        <a:pt x="28" y="129"/>
                      </a:lnTo>
                      <a:lnTo>
                        <a:pt x="18" y="87"/>
                      </a:lnTo>
                      <a:lnTo>
                        <a:pt x="9" y="43"/>
                      </a:lnTo>
                      <a:lnTo>
                        <a:pt x="0" y="0"/>
                      </a:lnTo>
                      <a:close/>
                      <a:moveTo>
                        <a:pt x="12617" y="0"/>
                      </a:moveTo>
                      <a:lnTo>
                        <a:pt x="14730" y="0"/>
                      </a:lnTo>
                      <a:lnTo>
                        <a:pt x="14730" y="2"/>
                      </a:lnTo>
                      <a:lnTo>
                        <a:pt x="12617" y="0"/>
                      </a:lnTo>
                      <a:close/>
                    </a:path>
                  </a:pathLst>
                </a:custGeom>
                <a:solidFill>
                  <a:srgbClr val="0098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10" name="Freeform 70">
                  <a:extLst>
                    <a:ext uri="{FF2B5EF4-FFF2-40B4-BE49-F238E27FC236}">
                      <a16:creationId xmlns:a16="http://schemas.microsoft.com/office/drawing/2014/main" id="{3A1D3786-0BD1-45FB-819F-80DFEAC29E62}"/>
                    </a:ext>
                  </a:extLst>
                </p:cNvPr>
                <p:cNvSpPr>
                  <a:spLocks/>
                </p:cNvSpPr>
                <p:nvPr/>
              </p:nvSpPr>
              <p:spPr bwMode="auto">
                <a:xfrm>
                  <a:off x="3603" y="2505"/>
                  <a:ext cx="794" cy="41"/>
                </a:xfrm>
                <a:custGeom>
                  <a:avLst/>
                  <a:gdLst>
                    <a:gd name="T0" fmla="*/ 0 w 6348"/>
                    <a:gd name="T1" fmla="*/ 0 h 325"/>
                    <a:gd name="T2" fmla="*/ 0 w 6348"/>
                    <a:gd name="T3" fmla="*/ 0 h 325"/>
                    <a:gd name="T4" fmla="*/ 0 w 6348"/>
                    <a:gd name="T5" fmla="*/ 0 h 325"/>
                    <a:gd name="T6" fmla="*/ 0 w 6348"/>
                    <a:gd name="T7" fmla="*/ 0 h 325"/>
                    <a:gd name="T8" fmla="*/ 0 w 6348"/>
                    <a:gd name="T9" fmla="*/ 0 h 325"/>
                    <a:gd name="T10" fmla="*/ 0 w 6348"/>
                    <a:gd name="T11" fmla="*/ 0 h 325"/>
                    <a:gd name="T12" fmla="*/ 0 w 6348"/>
                    <a:gd name="T13" fmla="*/ 0 h 325"/>
                    <a:gd name="T14" fmla="*/ 0 w 6348"/>
                    <a:gd name="T15" fmla="*/ 0 h 325"/>
                    <a:gd name="T16" fmla="*/ 0 w 6348"/>
                    <a:gd name="T17" fmla="*/ 0 h 325"/>
                    <a:gd name="T18" fmla="*/ 0 w 6348"/>
                    <a:gd name="T19" fmla="*/ 0 h 325"/>
                    <a:gd name="T20" fmla="*/ 0 w 6348"/>
                    <a:gd name="T21" fmla="*/ 0 h 325"/>
                    <a:gd name="T22" fmla="*/ 0 w 6348"/>
                    <a:gd name="T23" fmla="*/ 0 h 325"/>
                    <a:gd name="T24" fmla="*/ 0 w 6348"/>
                    <a:gd name="T25" fmla="*/ 0 h 325"/>
                    <a:gd name="T26" fmla="*/ 0 w 6348"/>
                    <a:gd name="T27" fmla="*/ 0 h 325"/>
                    <a:gd name="T28" fmla="*/ 0 w 6348"/>
                    <a:gd name="T29" fmla="*/ 0 h 325"/>
                    <a:gd name="T30" fmla="*/ 0 w 6348"/>
                    <a:gd name="T31" fmla="*/ 0 h 325"/>
                    <a:gd name="T32" fmla="*/ 0 w 6348"/>
                    <a:gd name="T33" fmla="*/ 0 h 325"/>
                    <a:gd name="T34" fmla="*/ 0 w 6348"/>
                    <a:gd name="T35" fmla="*/ 0 h 325"/>
                    <a:gd name="T36" fmla="*/ 0 w 6348"/>
                    <a:gd name="T37" fmla="*/ 0 h 325"/>
                    <a:gd name="T38" fmla="*/ 0 w 6348"/>
                    <a:gd name="T39" fmla="*/ 0 h 325"/>
                    <a:gd name="T40" fmla="*/ 0 w 6348"/>
                    <a:gd name="T41" fmla="*/ 0 h 3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348"/>
                    <a:gd name="T64" fmla="*/ 0 h 325"/>
                    <a:gd name="T65" fmla="*/ 6348 w 6348"/>
                    <a:gd name="T66" fmla="*/ 325 h 3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348" h="325">
                      <a:moveTo>
                        <a:pt x="0" y="0"/>
                      </a:moveTo>
                      <a:lnTo>
                        <a:pt x="6348" y="0"/>
                      </a:lnTo>
                      <a:lnTo>
                        <a:pt x="6341" y="14"/>
                      </a:lnTo>
                      <a:lnTo>
                        <a:pt x="6333" y="29"/>
                      </a:lnTo>
                      <a:lnTo>
                        <a:pt x="6317" y="71"/>
                      </a:lnTo>
                      <a:lnTo>
                        <a:pt x="6301" y="111"/>
                      </a:lnTo>
                      <a:lnTo>
                        <a:pt x="6282" y="150"/>
                      </a:lnTo>
                      <a:lnTo>
                        <a:pt x="6264" y="187"/>
                      </a:lnTo>
                      <a:lnTo>
                        <a:pt x="6246" y="223"/>
                      </a:lnTo>
                      <a:lnTo>
                        <a:pt x="6225" y="259"/>
                      </a:lnTo>
                      <a:lnTo>
                        <a:pt x="6205" y="292"/>
                      </a:lnTo>
                      <a:lnTo>
                        <a:pt x="6183" y="325"/>
                      </a:lnTo>
                      <a:lnTo>
                        <a:pt x="148" y="325"/>
                      </a:lnTo>
                      <a:lnTo>
                        <a:pt x="126" y="288"/>
                      </a:lnTo>
                      <a:lnTo>
                        <a:pt x="103" y="250"/>
                      </a:lnTo>
                      <a:lnTo>
                        <a:pt x="83" y="212"/>
                      </a:lnTo>
                      <a:lnTo>
                        <a:pt x="63" y="172"/>
                      </a:lnTo>
                      <a:lnTo>
                        <a:pt x="46" y="131"/>
                      </a:lnTo>
                      <a:lnTo>
                        <a:pt x="29" y="88"/>
                      </a:lnTo>
                      <a:lnTo>
                        <a:pt x="14" y="45"/>
                      </a:lnTo>
                      <a:lnTo>
                        <a:pt x="0" y="0"/>
                      </a:lnTo>
                      <a:close/>
                    </a:path>
                  </a:pathLst>
                </a:custGeom>
                <a:solidFill>
                  <a:srgbClr val="0097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11" name="Freeform 71">
                  <a:extLst>
                    <a:ext uri="{FF2B5EF4-FFF2-40B4-BE49-F238E27FC236}">
                      <a16:creationId xmlns:a16="http://schemas.microsoft.com/office/drawing/2014/main" id="{BBDB86A4-368E-49B2-972A-39DF216639C9}"/>
                    </a:ext>
                  </a:extLst>
                </p:cNvPr>
                <p:cNvSpPr>
                  <a:spLocks/>
                </p:cNvSpPr>
                <p:nvPr/>
              </p:nvSpPr>
              <p:spPr bwMode="auto">
                <a:xfrm>
                  <a:off x="3611" y="2525"/>
                  <a:ext cx="777" cy="41"/>
                </a:xfrm>
                <a:custGeom>
                  <a:avLst/>
                  <a:gdLst>
                    <a:gd name="T0" fmla="*/ 0 w 6218"/>
                    <a:gd name="T1" fmla="*/ 0 h 325"/>
                    <a:gd name="T2" fmla="*/ 0 w 6218"/>
                    <a:gd name="T3" fmla="*/ 0 h 325"/>
                    <a:gd name="T4" fmla="*/ 0 w 6218"/>
                    <a:gd name="T5" fmla="*/ 0 h 325"/>
                    <a:gd name="T6" fmla="*/ 0 w 6218"/>
                    <a:gd name="T7" fmla="*/ 0 h 325"/>
                    <a:gd name="T8" fmla="*/ 0 w 6218"/>
                    <a:gd name="T9" fmla="*/ 0 h 325"/>
                    <a:gd name="T10" fmla="*/ 0 w 6218"/>
                    <a:gd name="T11" fmla="*/ 0 h 325"/>
                    <a:gd name="T12" fmla="*/ 0 w 6218"/>
                    <a:gd name="T13" fmla="*/ 0 h 325"/>
                    <a:gd name="T14" fmla="*/ 0 w 6218"/>
                    <a:gd name="T15" fmla="*/ 0 h 325"/>
                    <a:gd name="T16" fmla="*/ 0 w 6218"/>
                    <a:gd name="T17" fmla="*/ 0 h 325"/>
                    <a:gd name="T18" fmla="*/ 0 w 6218"/>
                    <a:gd name="T19" fmla="*/ 0 h 325"/>
                    <a:gd name="T20" fmla="*/ 0 w 6218"/>
                    <a:gd name="T21" fmla="*/ 0 h 325"/>
                    <a:gd name="T22" fmla="*/ 0 w 6218"/>
                    <a:gd name="T23" fmla="*/ 0 h 325"/>
                    <a:gd name="T24" fmla="*/ 0 w 6218"/>
                    <a:gd name="T25" fmla="*/ 0 h 325"/>
                    <a:gd name="T26" fmla="*/ 0 w 6218"/>
                    <a:gd name="T27" fmla="*/ 0 h 325"/>
                    <a:gd name="T28" fmla="*/ 0 w 6218"/>
                    <a:gd name="T29" fmla="*/ 0 h 325"/>
                    <a:gd name="T30" fmla="*/ 0 w 6218"/>
                    <a:gd name="T31" fmla="*/ 0 h 325"/>
                    <a:gd name="T32" fmla="*/ 0 w 6218"/>
                    <a:gd name="T33" fmla="*/ 0 h 325"/>
                    <a:gd name="T34" fmla="*/ 0 w 6218"/>
                    <a:gd name="T35" fmla="*/ 0 h 325"/>
                    <a:gd name="T36" fmla="*/ 0 w 6218"/>
                    <a:gd name="T37" fmla="*/ 0 h 325"/>
                    <a:gd name="T38" fmla="*/ 0 w 6218"/>
                    <a:gd name="T39" fmla="*/ 0 h 325"/>
                    <a:gd name="T40" fmla="*/ 0 w 6218"/>
                    <a:gd name="T41" fmla="*/ 0 h 325"/>
                    <a:gd name="T42" fmla="*/ 0 w 6218"/>
                    <a:gd name="T43" fmla="*/ 0 h 325"/>
                    <a:gd name="T44" fmla="*/ 0 w 6218"/>
                    <a:gd name="T45" fmla="*/ 0 h 325"/>
                    <a:gd name="T46" fmla="*/ 0 w 6218"/>
                    <a:gd name="T47" fmla="*/ 0 h 325"/>
                    <a:gd name="T48" fmla="*/ 0 w 6218"/>
                    <a:gd name="T49" fmla="*/ 0 h 325"/>
                    <a:gd name="T50" fmla="*/ 0 w 6218"/>
                    <a:gd name="T51" fmla="*/ 0 h 325"/>
                    <a:gd name="T52" fmla="*/ 0 w 6218"/>
                    <a:gd name="T53" fmla="*/ 0 h 325"/>
                    <a:gd name="T54" fmla="*/ 0 w 6218"/>
                    <a:gd name="T55" fmla="*/ 0 h 325"/>
                    <a:gd name="T56" fmla="*/ 0 w 6218"/>
                    <a:gd name="T57" fmla="*/ 0 h 325"/>
                    <a:gd name="T58" fmla="*/ 0 w 6218"/>
                    <a:gd name="T59" fmla="*/ 0 h 325"/>
                    <a:gd name="T60" fmla="*/ 0 w 6218"/>
                    <a:gd name="T61" fmla="*/ 0 h 325"/>
                    <a:gd name="T62" fmla="*/ 0 w 6218"/>
                    <a:gd name="T63" fmla="*/ 0 h 325"/>
                    <a:gd name="T64" fmla="*/ 0 w 6218"/>
                    <a:gd name="T65" fmla="*/ 0 h 3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218"/>
                    <a:gd name="T100" fmla="*/ 0 h 325"/>
                    <a:gd name="T101" fmla="*/ 6218 w 6218"/>
                    <a:gd name="T102" fmla="*/ 325 h 3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218" h="325">
                      <a:moveTo>
                        <a:pt x="0" y="0"/>
                      </a:moveTo>
                      <a:lnTo>
                        <a:pt x="6218" y="0"/>
                      </a:lnTo>
                      <a:lnTo>
                        <a:pt x="6194" y="48"/>
                      </a:lnTo>
                      <a:lnTo>
                        <a:pt x="6168" y="94"/>
                      </a:lnTo>
                      <a:lnTo>
                        <a:pt x="6155" y="115"/>
                      </a:lnTo>
                      <a:lnTo>
                        <a:pt x="6141" y="137"/>
                      </a:lnTo>
                      <a:lnTo>
                        <a:pt x="6127" y="158"/>
                      </a:lnTo>
                      <a:lnTo>
                        <a:pt x="6113" y="178"/>
                      </a:lnTo>
                      <a:lnTo>
                        <a:pt x="6099" y="199"/>
                      </a:lnTo>
                      <a:lnTo>
                        <a:pt x="6084" y="218"/>
                      </a:lnTo>
                      <a:lnTo>
                        <a:pt x="6069" y="237"/>
                      </a:lnTo>
                      <a:lnTo>
                        <a:pt x="6054" y="256"/>
                      </a:lnTo>
                      <a:lnTo>
                        <a:pt x="6039" y="273"/>
                      </a:lnTo>
                      <a:lnTo>
                        <a:pt x="6022" y="291"/>
                      </a:lnTo>
                      <a:lnTo>
                        <a:pt x="6006" y="309"/>
                      </a:lnTo>
                      <a:lnTo>
                        <a:pt x="5990" y="325"/>
                      </a:lnTo>
                      <a:lnTo>
                        <a:pt x="225" y="325"/>
                      </a:lnTo>
                      <a:lnTo>
                        <a:pt x="208" y="308"/>
                      </a:lnTo>
                      <a:lnTo>
                        <a:pt x="191" y="290"/>
                      </a:lnTo>
                      <a:lnTo>
                        <a:pt x="174" y="272"/>
                      </a:lnTo>
                      <a:lnTo>
                        <a:pt x="159" y="254"/>
                      </a:lnTo>
                      <a:lnTo>
                        <a:pt x="142" y="235"/>
                      </a:lnTo>
                      <a:lnTo>
                        <a:pt x="128" y="216"/>
                      </a:lnTo>
                      <a:lnTo>
                        <a:pt x="113" y="196"/>
                      </a:lnTo>
                      <a:lnTo>
                        <a:pt x="98" y="176"/>
                      </a:lnTo>
                      <a:lnTo>
                        <a:pt x="84" y="156"/>
                      </a:lnTo>
                      <a:lnTo>
                        <a:pt x="71" y="134"/>
                      </a:lnTo>
                      <a:lnTo>
                        <a:pt x="59" y="113"/>
                      </a:lnTo>
                      <a:lnTo>
                        <a:pt x="45" y="92"/>
                      </a:lnTo>
                      <a:lnTo>
                        <a:pt x="33" y="69"/>
                      </a:lnTo>
                      <a:lnTo>
                        <a:pt x="22" y="47"/>
                      </a:lnTo>
                      <a:lnTo>
                        <a:pt x="11" y="23"/>
                      </a:lnTo>
                      <a:lnTo>
                        <a:pt x="0" y="0"/>
                      </a:lnTo>
                      <a:close/>
                    </a:path>
                  </a:pathLst>
                </a:custGeom>
                <a:solidFill>
                  <a:srgbClr val="0096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12" name="Freeform 72">
                  <a:extLst>
                    <a:ext uri="{FF2B5EF4-FFF2-40B4-BE49-F238E27FC236}">
                      <a16:creationId xmlns:a16="http://schemas.microsoft.com/office/drawing/2014/main" id="{ED9A3456-0725-4E24-B642-BDAAEA228AD7}"/>
                    </a:ext>
                  </a:extLst>
                </p:cNvPr>
                <p:cNvSpPr>
                  <a:spLocks/>
                </p:cNvSpPr>
                <p:nvPr/>
              </p:nvSpPr>
              <p:spPr bwMode="auto">
                <a:xfrm>
                  <a:off x="3622" y="2546"/>
                  <a:ext cx="754" cy="40"/>
                </a:xfrm>
                <a:custGeom>
                  <a:avLst/>
                  <a:gdLst>
                    <a:gd name="T0" fmla="*/ 0 w 6035"/>
                    <a:gd name="T1" fmla="*/ 0 h 324"/>
                    <a:gd name="T2" fmla="*/ 0 w 6035"/>
                    <a:gd name="T3" fmla="*/ 0 h 324"/>
                    <a:gd name="T4" fmla="*/ 0 w 6035"/>
                    <a:gd name="T5" fmla="*/ 0 h 324"/>
                    <a:gd name="T6" fmla="*/ 0 w 6035"/>
                    <a:gd name="T7" fmla="*/ 0 h 324"/>
                    <a:gd name="T8" fmla="*/ 0 w 6035"/>
                    <a:gd name="T9" fmla="*/ 0 h 324"/>
                    <a:gd name="T10" fmla="*/ 0 w 6035"/>
                    <a:gd name="T11" fmla="*/ 0 h 324"/>
                    <a:gd name="T12" fmla="*/ 0 w 6035"/>
                    <a:gd name="T13" fmla="*/ 0 h 324"/>
                    <a:gd name="T14" fmla="*/ 0 w 6035"/>
                    <a:gd name="T15" fmla="*/ 0 h 324"/>
                    <a:gd name="T16" fmla="*/ 0 w 6035"/>
                    <a:gd name="T17" fmla="*/ 0 h 324"/>
                    <a:gd name="T18" fmla="*/ 0 w 6035"/>
                    <a:gd name="T19" fmla="*/ 0 h 324"/>
                    <a:gd name="T20" fmla="*/ 0 w 6035"/>
                    <a:gd name="T21" fmla="*/ 0 h 324"/>
                    <a:gd name="T22" fmla="*/ 0 w 6035"/>
                    <a:gd name="T23" fmla="*/ 0 h 324"/>
                    <a:gd name="T24" fmla="*/ 0 w 6035"/>
                    <a:gd name="T25" fmla="*/ 0 h 324"/>
                    <a:gd name="T26" fmla="*/ 0 w 6035"/>
                    <a:gd name="T27" fmla="*/ 0 h 324"/>
                    <a:gd name="T28" fmla="*/ 0 w 6035"/>
                    <a:gd name="T29" fmla="*/ 0 h 324"/>
                    <a:gd name="T30" fmla="*/ 0 w 6035"/>
                    <a:gd name="T31" fmla="*/ 0 h 324"/>
                    <a:gd name="T32" fmla="*/ 0 w 6035"/>
                    <a:gd name="T33" fmla="*/ 0 h 324"/>
                    <a:gd name="T34" fmla="*/ 0 w 6035"/>
                    <a:gd name="T35" fmla="*/ 0 h 324"/>
                    <a:gd name="T36" fmla="*/ 0 w 6035"/>
                    <a:gd name="T37" fmla="*/ 0 h 324"/>
                    <a:gd name="T38" fmla="*/ 0 w 6035"/>
                    <a:gd name="T39" fmla="*/ 0 h 324"/>
                    <a:gd name="T40" fmla="*/ 0 w 6035"/>
                    <a:gd name="T41" fmla="*/ 0 h 324"/>
                    <a:gd name="T42" fmla="*/ 0 w 6035"/>
                    <a:gd name="T43" fmla="*/ 0 h 324"/>
                    <a:gd name="T44" fmla="*/ 0 w 6035"/>
                    <a:gd name="T45" fmla="*/ 0 h 324"/>
                    <a:gd name="T46" fmla="*/ 0 w 6035"/>
                    <a:gd name="T47" fmla="*/ 0 h 324"/>
                    <a:gd name="T48" fmla="*/ 0 w 6035"/>
                    <a:gd name="T49" fmla="*/ 0 h 324"/>
                    <a:gd name="T50" fmla="*/ 0 w 6035"/>
                    <a:gd name="T51" fmla="*/ 0 h 324"/>
                    <a:gd name="T52" fmla="*/ 0 w 6035"/>
                    <a:gd name="T53" fmla="*/ 0 h 324"/>
                    <a:gd name="T54" fmla="*/ 0 w 6035"/>
                    <a:gd name="T55" fmla="*/ 0 h 324"/>
                    <a:gd name="T56" fmla="*/ 0 w 6035"/>
                    <a:gd name="T57" fmla="*/ 0 h 324"/>
                    <a:gd name="T58" fmla="*/ 0 w 6035"/>
                    <a:gd name="T59" fmla="*/ 0 h 324"/>
                    <a:gd name="T60" fmla="*/ 0 w 6035"/>
                    <a:gd name="T61" fmla="*/ 0 h 324"/>
                    <a:gd name="T62" fmla="*/ 0 w 6035"/>
                    <a:gd name="T63" fmla="*/ 0 h 324"/>
                    <a:gd name="T64" fmla="*/ 0 w 6035"/>
                    <a:gd name="T65" fmla="*/ 0 h 324"/>
                    <a:gd name="T66" fmla="*/ 0 w 6035"/>
                    <a:gd name="T67" fmla="*/ 0 h 324"/>
                    <a:gd name="T68" fmla="*/ 0 w 6035"/>
                    <a:gd name="T69" fmla="*/ 0 h 3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035"/>
                    <a:gd name="T106" fmla="*/ 0 h 324"/>
                    <a:gd name="T107" fmla="*/ 6035 w 6035"/>
                    <a:gd name="T108" fmla="*/ 324 h 3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035" h="324">
                      <a:moveTo>
                        <a:pt x="0" y="0"/>
                      </a:moveTo>
                      <a:lnTo>
                        <a:pt x="6035" y="0"/>
                      </a:lnTo>
                      <a:lnTo>
                        <a:pt x="6017" y="25"/>
                      </a:lnTo>
                      <a:lnTo>
                        <a:pt x="5999" y="51"/>
                      </a:lnTo>
                      <a:lnTo>
                        <a:pt x="5979" y="74"/>
                      </a:lnTo>
                      <a:lnTo>
                        <a:pt x="5960" y="98"/>
                      </a:lnTo>
                      <a:lnTo>
                        <a:pt x="5940" y="121"/>
                      </a:lnTo>
                      <a:lnTo>
                        <a:pt x="5920" y="143"/>
                      </a:lnTo>
                      <a:lnTo>
                        <a:pt x="5899" y="164"/>
                      </a:lnTo>
                      <a:lnTo>
                        <a:pt x="5877" y="184"/>
                      </a:lnTo>
                      <a:lnTo>
                        <a:pt x="5856" y="205"/>
                      </a:lnTo>
                      <a:lnTo>
                        <a:pt x="5833" y="223"/>
                      </a:lnTo>
                      <a:lnTo>
                        <a:pt x="5810" y="242"/>
                      </a:lnTo>
                      <a:lnTo>
                        <a:pt x="5787" y="260"/>
                      </a:lnTo>
                      <a:lnTo>
                        <a:pt x="5763" y="277"/>
                      </a:lnTo>
                      <a:lnTo>
                        <a:pt x="5739" y="294"/>
                      </a:lnTo>
                      <a:lnTo>
                        <a:pt x="5715" y="309"/>
                      </a:lnTo>
                      <a:lnTo>
                        <a:pt x="5689" y="324"/>
                      </a:lnTo>
                      <a:lnTo>
                        <a:pt x="353" y="324"/>
                      </a:lnTo>
                      <a:lnTo>
                        <a:pt x="327" y="309"/>
                      </a:lnTo>
                      <a:lnTo>
                        <a:pt x="300" y="292"/>
                      </a:lnTo>
                      <a:lnTo>
                        <a:pt x="275" y="275"/>
                      </a:lnTo>
                      <a:lnTo>
                        <a:pt x="250" y="257"/>
                      </a:lnTo>
                      <a:lnTo>
                        <a:pt x="226" y="240"/>
                      </a:lnTo>
                      <a:lnTo>
                        <a:pt x="202" y="220"/>
                      </a:lnTo>
                      <a:lnTo>
                        <a:pt x="179" y="201"/>
                      </a:lnTo>
                      <a:lnTo>
                        <a:pt x="156" y="181"/>
                      </a:lnTo>
                      <a:lnTo>
                        <a:pt x="135" y="161"/>
                      </a:lnTo>
                      <a:lnTo>
                        <a:pt x="114" y="140"/>
                      </a:lnTo>
                      <a:lnTo>
                        <a:pt x="93" y="117"/>
                      </a:lnTo>
                      <a:lnTo>
                        <a:pt x="74" y="95"/>
                      </a:lnTo>
                      <a:lnTo>
                        <a:pt x="54" y="72"/>
                      </a:lnTo>
                      <a:lnTo>
                        <a:pt x="36" y="49"/>
                      </a:lnTo>
                      <a:lnTo>
                        <a:pt x="18" y="24"/>
                      </a:lnTo>
                      <a:lnTo>
                        <a:pt x="0" y="0"/>
                      </a:lnTo>
                      <a:close/>
                    </a:path>
                  </a:pathLst>
                </a:custGeom>
                <a:solidFill>
                  <a:srgbClr val="009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13" name="Freeform 73">
                  <a:extLst>
                    <a:ext uri="{FF2B5EF4-FFF2-40B4-BE49-F238E27FC236}">
                      <a16:creationId xmlns:a16="http://schemas.microsoft.com/office/drawing/2014/main" id="{CC841167-BFF6-41EF-B6AD-57607EC0C79B}"/>
                    </a:ext>
                  </a:extLst>
                </p:cNvPr>
                <p:cNvSpPr>
                  <a:spLocks/>
                </p:cNvSpPr>
                <p:nvPr/>
              </p:nvSpPr>
              <p:spPr bwMode="auto">
                <a:xfrm>
                  <a:off x="3639" y="2566"/>
                  <a:ext cx="720" cy="41"/>
                </a:xfrm>
                <a:custGeom>
                  <a:avLst/>
                  <a:gdLst>
                    <a:gd name="T0" fmla="*/ 0 w 5765"/>
                    <a:gd name="T1" fmla="*/ 0 h 324"/>
                    <a:gd name="T2" fmla="*/ 0 w 5765"/>
                    <a:gd name="T3" fmla="*/ 0 h 324"/>
                    <a:gd name="T4" fmla="*/ 0 w 5765"/>
                    <a:gd name="T5" fmla="*/ 0 h 324"/>
                    <a:gd name="T6" fmla="*/ 0 w 5765"/>
                    <a:gd name="T7" fmla="*/ 0 h 324"/>
                    <a:gd name="T8" fmla="*/ 0 w 5765"/>
                    <a:gd name="T9" fmla="*/ 0 h 324"/>
                    <a:gd name="T10" fmla="*/ 0 w 5765"/>
                    <a:gd name="T11" fmla="*/ 0 h 324"/>
                    <a:gd name="T12" fmla="*/ 0 w 5765"/>
                    <a:gd name="T13" fmla="*/ 0 h 324"/>
                    <a:gd name="T14" fmla="*/ 0 w 5765"/>
                    <a:gd name="T15" fmla="*/ 0 h 324"/>
                    <a:gd name="T16" fmla="*/ 0 w 5765"/>
                    <a:gd name="T17" fmla="*/ 0 h 324"/>
                    <a:gd name="T18" fmla="*/ 0 w 5765"/>
                    <a:gd name="T19" fmla="*/ 0 h 324"/>
                    <a:gd name="T20" fmla="*/ 0 w 5765"/>
                    <a:gd name="T21" fmla="*/ 0 h 324"/>
                    <a:gd name="T22" fmla="*/ 0 w 5765"/>
                    <a:gd name="T23" fmla="*/ 0 h 324"/>
                    <a:gd name="T24" fmla="*/ 0 w 5765"/>
                    <a:gd name="T25" fmla="*/ 0 h 324"/>
                    <a:gd name="T26" fmla="*/ 0 w 5765"/>
                    <a:gd name="T27" fmla="*/ 0 h 324"/>
                    <a:gd name="T28" fmla="*/ 0 w 5765"/>
                    <a:gd name="T29" fmla="*/ 0 h 324"/>
                    <a:gd name="T30" fmla="*/ 0 w 5765"/>
                    <a:gd name="T31" fmla="*/ 0 h 324"/>
                    <a:gd name="T32" fmla="*/ 0 w 5765"/>
                    <a:gd name="T33" fmla="*/ 0 h 324"/>
                    <a:gd name="T34" fmla="*/ 0 w 5765"/>
                    <a:gd name="T35" fmla="*/ 0 h 324"/>
                    <a:gd name="T36" fmla="*/ 0 w 5765"/>
                    <a:gd name="T37" fmla="*/ 0 h 324"/>
                    <a:gd name="T38" fmla="*/ 0 w 5765"/>
                    <a:gd name="T39" fmla="*/ 0 h 324"/>
                    <a:gd name="T40" fmla="*/ 0 w 5765"/>
                    <a:gd name="T41" fmla="*/ 0 h 324"/>
                    <a:gd name="T42" fmla="*/ 0 w 5765"/>
                    <a:gd name="T43" fmla="*/ 0 h 324"/>
                    <a:gd name="T44" fmla="*/ 0 w 5765"/>
                    <a:gd name="T45" fmla="*/ 0 h 324"/>
                    <a:gd name="T46" fmla="*/ 0 w 5765"/>
                    <a:gd name="T47" fmla="*/ 0 h 324"/>
                    <a:gd name="T48" fmla="*/ 0 w 5765"/>
                    <a:gd name="T49" fmla="*/ 0 h 324"/>
                    <a:gd name="T50" fmla="*/ 0 w 5765"/>
                    <a:gd name="T51" fmla="*/ 0 h 324"/>
                    <a:gd name="T52" fmla="*/ 0 w 5765"/>
                    <a:gd name="T53" fmla="*/ 0 h 324"/>
                    <a:gd name="T54" fmla="*/ 0 w 5765"/>
                    <a:gd name="T55" fmla="*/ 0 h 324"/>
                    <a:gd name="T56" fmla="*/ 0 w 5765"/>
                    <a:gd name="T57" fmla="*/ 0 h 324"/>
                    <a:gd name="T58" fmla="*/ 0 w 5765"/>
                    <a:gd name="T59" fmla="*/ 0 h 324"/>
                    <a:gd name="T60" fmla="*/ 0 w 5765"/>
                    <a:gd name="T61" fmla="*/ 0 h 324"/>
                    <a:gd name="T62" fmla="*/ 0 w 5765"/>
                    <a:gd name="T63" fmla="*/ 0 h 324"/>
                    <a:gd name="T64" fmla="*/ 0 w 5765"/>
                    <a:gd name="T65" fmla="*/ 0 h 324"/>
                    <a:gd name="T66" fmla="*/ 0 w 5765"/>
                    <a:gd name="T67" fmla="*/ 0 h 324"/>
                    <a:gd name="T68" fmla="*/ 0 w 5765"/>
                    <a:gd name="T69" fmla="*/ 0 h 3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765"/>
                    <a:gd name="T106" fmla="*/ 0 h 324"/>
                    <a:gd name="T107" fmla="*/ 5765 w 5765"/>
                    <a:gd name="T108" fmla="*/ 324 h 3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765" h="324">
                      <a:moveTo>
                        <a:pt x="0" y="0"/>
                      </a:moveTo>
                      <a:lnTo>
                        <a:pt x="5765" y="0"/>
                      </a:lnTo>
                      <a:lnTo>
                        <a:pt x="5732" y="31"/>
                      </a:lnTo>
                      <a:lnTo>
                        <a:pt x="5698" y="60"/>
                      </a:lnTo>
                      <a:lnTo>
                        <a:pt x="5663" y="89"/>
                      </a:lnTo>
                      <a:lnTo>
                        <a:pt x="5628" y="114"/>
                      </a:lnTo>
                      <a:lnTo>
                        <a:pt x="5590" y="140"/>
                      </a:lnTo>
                      <a:lnTo>
                        <a:pt x="5552" y="163"/>
                      </a:lnTo>
                      <a:lnTo>
                        <a:pt x="5513" y="185"/>
                      </a:lnTo>
                      <a:lnTo>
                        <a:pt x="5474" y="205"/>
                      </a:lnTo>
                      <a:lnTo>
                        <a:pt x="5432" y="224"/>
                      </a:lnTo>
                      <a:lnTo>
                        <a:pt x="5390" y="242"/>
                      </a:lnTo>
                      <a:lnTo>
                        <a:pt x="5347" y="259"/>
                      </a:lnTo>
                      <a:lnTo>
                        <a:pt x="5303" y="274"/>
                      </a:lnTo>
                      <a:lnTo>
                        <a:pt x="5258" y="289"/>
                      </a:lnTo>
                      <a:lnTo>
                        <a:pt x="5211" y="302"/>
                      </a:lnTo>
                      <a:lnTo>
                        <a:pt x="5164" y="313"/>
                      </a:lnTo>
                      <a:lnTo>
                        <a:pt x="5116" y="324"/>
                      </a:lnTo>
                      <a:lnTo>
                        <a:pt x="660" y="324"/>
                      </a:lnTo>
                      <a:lnTo>
                        <a:pt x="610" y="313"/>
                      </a:lnTo>
                      <a:lnTo>
                        <a:pt x="559" y="301"/>
                      </a:lnTo>
                      <a:lnTo>
                        <a:pt x="511" y="287"/>
                      </a:lnTo>
                      <a:lnTo>
                        <a:pt x="465" y="271"/>
                      </a:lnTo>
                      <a:lnTo>
                        <a:pt x="419" y="256"/>
                      </a:lnTo>
                      <a:lnTo>
                        <a:pt x="375" y="239"/>
                      </a:lnTo>
                      <a:lnTo>
                        <a:pt x="331" y="220"/>
                      </a:lnTo>
                      <a:lnTo>
                        <a:pt x="289" y="200"/>
                      </a:lnTo>
                      <a:lnTo>
                        <a:pt x="249" y="179"/>
                      </a:lnTo>
                      <a:lnTo>
                        <a:pt x="209" y="157"/>
                      </a:lnTo>
                      <a:lnTo>
                        <a:pt x="172" y="135"/>
                      </a:lnTo>
                      <a:lnTo>
                        <a:pt x="135" y="110"/>
                      </a:lnTo>
                      <a:lnTo>
                        <a:pt x="99" y="85"/>
                      </a:lnTo>
                      <a:lnTo>
                        <a:pt x="64" y="57"/>
                      </a:lnTo>
                      <a:lnTo>
                        <a:pt x="32" y="30"/>
                      </a:lnTo>
                      <a:lnTo>
                        <a:pt x="0" y="0"/>
                      </a:lnTo>
                      <a:close/>
                    </a:path>
                  </a:pathLst>
                </a:custGeom>
                <a:solidFill>
                  <a:srgbClr val="0094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14" name="Freeform 74">
                  <a:extLst>
                    <a:ext uri="{FF2B5EF4-FFF2-40B4-BE49-F238E27FC236}">
                      <a16:creationId xmlns:a16="http://schemas.microsoft.com/office/drawing/2014/main" id="{CD58A88D-0F7C-4EB6-BBD1-B0D891E48A68}"/>
                    </a:ext>
                  </a:extLst>
                </p:cNvPr>
                <p:cNvSpPr>
                  <a:spLocks/>
                </p:cNvSpPr>
                <p:nvPr/>
              </p:nvSpPr>
              <p:spPr bwMode="auto">
                <a:xfrm>
                  <a:off x="3666" y="2586"/>
                  <a:ext cx="667" cy="21"/>
                </a:xfrm>
                <a:custGeom>
                  <a:avLst/>
                  <a:gdLst>
                    <a:gd name="T0" fmla="*/ 0 w 5336"/>
                    <a:gd name="T1" fmla="*/ 0 h 162"/>
                    <a:gd name="T2" fmla="*/ 0 w 5336"/>
                    <a:gd name="T3" fmla="*/ 0 h 162"/>
                    <a:gd name="T4" fmla="*/ 0 w 5336"/>
                    <a:gd name="T5" fmla="*/ 0 h 162"/>
                    <a:gd name="T6" fmla="*/ 0 w 5336"/>
                    <a:gd name="T7" fmla="*/ 0 h 162"/>
                    <a:gd name="T8" fmla="*/ 0 w 5336"/>
                    <a:gd name="T9" fmla="*/ 0 h 162"/>
                    <a:gd name="T10" fmla="*/ 0 w 5336"/>
                    <a:gd name="T11" fmla="*/ 0 h 162"/>
                    <a:gd name="T12" fmla="*/ 0 w 5336"/>
                    <a:gd name="T13" fmla="*/ 0 h 162"/>
                    <a:gd name="T14" fmla="*/ 0 w 5336"/>
                    <a:gd name="T15" fmla="*/ 0 h 162"/>
                    <a:gd name="T16" fmla="*/ 0 w 5336"/>
                    <a:gd name="T17" fmla="*/ 0 h 162"/>
                    <a:gd name="T18" fmla="*/ 0 w 5336"/>
                    <a:gd name="T19" fmla="*/ 0 h 162"/>
                    <a:gd name="T20" fmla="*/ 0 w 5336"/>
                    <a:gd name="T21" fmla="*/ 0 h 162"/>
                    <a:gd name="T22" fmla="*/ 0 w 5336"/>
                    <a:gd name="T23" fmla="*/ 0 h 162"/>
                    <a:gd name="T24" fmla="*/ 0 w 5336"/>
                    <a:gd name="T25" fmla="*/ 0 h 162"/>
                    <a:gd name="T26" fmla="*/ 0 w 5336"/>
                    <a:gd name="T27" fmla="*/ 0 h 162"/>
                    <a:gd name="T28" fmla="*/ 0 w 5336"/>
                    <a:gd name="T29" fmla="*/ 0 h 162"/>
                    <a:gd name="T30" fmla="*/ 0 w 5336"/>
                    <a:gd name="T31" fmla="*/ 0 h 162"/>
                    <a:gd name="T32" fmla="*/ 0 w 5336"/>
                    <a:gd name="T33" fmla="*/ 0 h 162"/>
                    <a:gd name="T34" fmla="*/ 0 w 5336"/>
                    <a:gd name="T35" fmla="*/ 0 h 162"/>
                    <a:gd name="T36" fmla="*/ 0 w 5336"/>
                    <a:gd name="T37" fmla="*/ 0 h 162"/>
                    <a:gd name="T38" fmla="*/ 0 w 5336"/>
                    <a:gd name="T39" fmla="*/ 0 h 162"/>
                    <a:gd name="T40" fmla="*/ 0 w 5336"/>
                    <a:gd name="T41" fmla="*/ 0 h 162"/>
                    <a:gd name="T42" fmla="*/ 0 w 5336"/>
                    <a:gd name="T43" fmla="*/ 0 h 162"/>
                    <a:gd name="T44" fmla="*/ 0 w 5336"/>
                    <a:gd name="T45" fmla="*/ 0 h 162"/>
                    <a:gd name="T46" fmla="*/ 0 w 5336"/>
                    <a:gd name="T47" fmla="*/ 0 h 162"/>
                    <a:gd name="T48" fmla="*/ 0 w 5336"/>
                    <a:gd name="T49" fmla="*/ 0 h 162"/>
                    <a:gd name="T50" fmla="*/ 0 w 5336"/>
                    <a:gd name="T51" fmla="*/ 0 h 162"/>
                    <a:gd name="T52" fmla="*/ 0 w 5336"/>
                    <a:gd name="T53" fmla="*/ 0 h 162"/>
                    <a:gd name="T54" fmla="*/ 0 w 5336"/>
                    <a:gd name="T55" fmla="*/ 0 h 162"/>
                    <a:gd name="T56" fmla="*/ 0 w 5336"/>
                    <a:gd name="T57" fmla="*/ 0 h 162"/>
                    <a:gd name="T58" fmla="*/ 0 w 5336"/>
                    <a:gd name="T59" fmla="*/ 0 h 162"/>
                    <a:gd name="T60" fmla="*/ 0 w 5336"/>
                    <a:gd name="T61" fmla="*/ 0 h 162"/>
                    <a:gd name="T62" fmla="*/ 0 w 5336"/>
                    <a:gd name="T63" fmla="*/ 0 h 162"/>
                    <a:gd name="T64" fmla="*/ 0 w 5336"/>
                    <a:gd name="T65" fmla="*/ 0 h 16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336"/>
                    <a:gd name="T100" fmla="*/ 0 h 162"/>
                    <a:gd name="T101" fmla="*/ 5336 w 5336"/>
                    <a:gd name="T102" fmla="*/ 162 h 16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336" h="162">
                      <a:moveTo>
                        <a:pt x="0" y="0"/>
                      </a:moveTo>
                      <a:lnTo>
                        <a:pt x="5336" y="0"/>
                      </a:lnTo>
                      <a:lnTo>
                        <a:pt x="5312" y="14"/>
                      </a:lnTo>
                      <a:lnTo>
                        <a:pt x="5287" y="28"/>
                      </a:lnTo>
                      <a:lnTo>
                        <a:pt x="5262" y="40"/>
                      </a:lnTo>
                      <a:lnTo>
                        <a:pt x="5236" y="52"/>
                      </a:lnTo>
                      <a:lnTo>
                        <a:pt x="5211" y="64"/>
                      </a:lnTo>
                      <a:lnTo>
                        <a:pt x="5184" y="76"/>
                      </a:lnTo>
                      <a:lnTo>
                        <a:pt x="5158" y="87"/>
                      </a:lnTo>
                      <a:lnTo>
                        <a:pt x="5130" y="97"/>
                      </a:lnTo>
                      <a:lnTo>
                        <a:pt x="5102" y="106"/>
                      </a:lnTo>
                      <a:lnTo>
                        <a:pt x="5075" y="115"/>
                      </a:lnTo>
                      <a:lnTo>
                        <a:pt x="5046" y="125"/>
                      </a:lnTo>
                      <a:lnTo>
                        <a:pt x="5018" y="133"/>
                      </a:lnTo>
                      <a:lnTo>
                        <a:pt x="4959" y="149"/>
                      </a:lnTo>
                      <a:lnTo>
                        <a:pt x="4899" y="162"/>
                      </a:lnTo>
                      <a:lnTo>
                        <a:pt x="443" y="162"/>
                      </a:lnTo>
                      <a:lnTo>
                        <a:pt x="412" y="156"/>
                      </a:lnTo>
                      <a:lnTo>
                        <a:pt x="381" y="148"/>
                      </a:lnTo>
                      <a:lnTo>
                        <a:pt x="351" y="141"/>
                      </a:lnTo>
                      <a:lnTo>
                        <a:pt x="321" y="133"/>
                      </a:lnTo>
                      <a:lnTo>
                        <a:pt x="291" y="124"/>
                      </a:lnTo>
                      <a:lnTo>
                        <a:pt x="263" y="114"/>
                      </a:lnTo>
                      <a:lnTo>
                        <a:pt x="235" y="105"/>
                      </a:lnTo>
                      <a:lnTo>
                        <a:pt x="207" y="95"/>
                      </a:lnTo>
                      <a:lnTo>
                        <a:pt x="179" y="85"/>
                      </a:lnTo>
                      <a:lnTo>
                        <a:pt x="153" y="75"/>
                      </a:lnTo>
                      <a:lnTo>
                        <a:pt x="126" y="63"/>
                      </a:lnTo>
                      <a:lnTo>
                        <a:pt x="101" y="51"/>
                      </a:lnTo>
                      <a:lnTo>
                        <a:pt x="75" y="39"/>
                      </a:lnTo>
                      <a:lnTo>
                        <a:pt x="49" y="27"/>
                      </a:lnTo>
                      <a:lnTo>
                        <a:pt x="25" y="13"/>
                      </a:lnTo>
                      <a:lnTo>
                        <a:pt x="0" y="0"/>
                      </a:lnTo>
                      <a:close/>
                    </a:path>
                  </a:pathLst>
                </a:custGeom>
                <a:solidFill>
                  <a:srgbClr val="0093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15" name="Rectangle 75">
                  <a:extLst>
                    <a:ext uri="{FF2B5EF4-FFF2-40B4-BE49-F238E27FC236}">
                      <a16:creationId xmlns:a16="http://schemas.microsoft.com/office/drawing/2014/main" id="{7D94DA96-370B-47AF-B1AD-53370D61D9BE}"/>
                    </a:ext>
                  </a:extLst>
                </p:cNvPr>
                <p:cNvSpPr>
                  <a:spLocks noChangeArrowheads="1"/>
                </p:cNvSpPr>
                <p:nvPr/>
              </p:nvSpPr>
              <p:spPr bwMode="auto">
                <a:xfrm>
                  <a:off x="3721" y="2607"/>
                  <a:ext cx="557" cy="1"/>
                </a:xfrm>
                <a:prstGeom prst="rect">
                  <a:avLst/>
                </a:prstGeom>
                <a:solidFill>
                  <a:srgbClr val="0093D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16" name="Freeform 76">
                  <a:extLst>
                    <a:ext uri="{FF2B5EF4-FFF2-40B4-BE49-F238E27FC236}">
                      <a16:creationId xmlns:a16="http://schemas.microsoft.com/office/drawing/2014/main" id="{F2AB6BDD-9369-4088-8F3B-F58EA3513AAD}"/>
                    </a:ext>
                  </a:extLst>
                </p:cNvPr>
                <p:cNvSpPr>
                  <a:spLocks/>
                </p:cNvSpPr>
                <p:nvPr/>
              </p:nvSpPr>
              <p:spPr bwMode="auto">
                <a:xfrm>
                  <a:off x="3599" y="1592"/>
                  <a:ext cx="1841" cy="1015"/>
                </a:xfrm>
                <a:custGeom>
                  <a:avLst/>
                  <a:gdLst>
                    <a:gd name="T0" fmla="*/ 0 w 14731"/>
                    <a:gd name="T1" fmla="*/ 0 h 8117"/>
                    <a:gd name="T2" fmla="*/ 0 w 14731"/>
                    <a:gd name="T3" fmla="*/ 0 h 8117"/>
                    <a:gd name="T4" fmla="*/ 0 w 14731"/>
                    <a:gd name="T5" fmla="*/ 0 h 8117"/>
                    <a:gd name="T6" fmla="*/ 0 w 14731"/>
                    <a:gd name="T7" fmla="*/ 0 h 8117"/>
                    <a:gd name="T8" fmla="*/ 0 w 14731"/>
                    <a:gd name="T9" fmla="*/ 0 h 8117"/>
                    <a:gd name="T10" fmla="*/ 0 w 14731"/>
                    <a:gd name="T11" fmla="*/ 0 h 8117"/>
                    <a:gd name="T12" fmla="*/ 0 w 14731"/>
                    <a:gd name="T13" fmla="*/ 0 h 8117"/>
                    <a:gd name="T14" fmla="*/ 0 w 14731"/>
                    <a:gd name="T15" fmla="*/ 0 h 8117"/>
                    <a:gd name="T16" fmla="*/ 0 w 14731"/>
                    <a:gd name="T17" fmla="*/ 0 h 8117"/>
                    <a:gd name="T18" fmla="*/ 0 w 14731"/>
                    <a:gd name="T19" fmla="*/ 0 h 8117"/>
                    <a:gd name="T20" fmla="*/ 0 w 14731"/>
                    <a:gd name="T21" fmla="*/ 0 h 8117"/>
                    <a:gd name="T22" fmla="*/ 0 w 14731"/>
                    <a:gd name="T23" fmla="*/ 0 h 8117"/>
                    <a:gd name="T24" fmla="*/ 0 w 14731"/>
                    <a:gd name="T25" fmla="*/ 0 h 8117"/>
                    <a:gd name="T26" fmla="*/ 0 w 14731"/>
                    <a:gd name="T27" fmla="*/ 0 h 8117"/>
                    <a:gd name="T28" fmla="*/ 0 w 14731"/>
                    <a:gd name="T29" fmla="*/ 0 h 8117"/>
                    <a:gd name="T30" fmla="*/ 0 w 14731"/>
                    <a:gd name="T31" fmla="*/ 0 h 8117"/>
                    <a:gd name="T32" fmla="*/ 0 w 14731"/>
                    <a:gd name="T33" fmla="*/ 0 h 8117"/>
                    <a:gd name="T34" fmla="*/ 0 w 14731"/>
                    <a:gd name="T35" fmla="*/ 0 h 8117"/>
                    <a:gd name="T36" fmla="*/ 0 w 14731"/>
                    <a:gd name="T37" fmla="*/ 0 h 8117"/>
                    <a:gd name="T38" fmla="*/ 0 w 14731"/>
                    <a:gd name="T39" fmla="*/ 0 h 8117"/>
                    <a:gd name="T40" fmla="*/ 0 w 14731"/>
                    <a:gd name="T41" fmla="*/ 0 h 8117"/>
                    <a:gd name="T42" fmla="*/ 0 w 14731"/>
                    <a:gd name="T43" fmla="*/ 0 h 8117"/>
                    <a:gd name="T44" fmla="*/ 0 w 14731"/>
                    <a:gd name="T45" fmla="*/ 0 h 8117"/>
                    <a:gd name="T46" fmla="*/ 0 w 14731"/>
                    <a:gd name="T47" fmla="*/ 0 h 8117"/>
                    <a:gd name="T48" fmla="*/ 0 w 14731"/>
                    <a:gd name="T49" fmla="*/ 0 h 8117"/>
                    <a:gd name="T50" fmla="*/ 0 w 14731"/>
                    <a:gd name="T51" fmla="*/ 0 h 8117"/>
                    <a:gd name="T52" fmla="*/ 0 w 14731"/>
                    <a:gd name="T53" fmla="*/ 0 h 8117"/>
                    <a:gd name="T54" fmla="*/ 0 w 14731"/>
                    <a:gd name="T55" fmla="*/ 0 h 8117"/>
                    <a:gd name="T56" fmla="*/ 0 w 14731"/>
                    <a:gd name="T57" fmla="*/ 0 h 8117"/>
                    <a:gd name="T58" fmla="*/ 0 w 14731"/>
                    <a:gd name="T59" fmla="*/ 0 h 8117"/>
                    <a:gd name="T60" fmla="*/ 0 w 14731"/>
                    <a:gd name="T61" fmla="*/ 0 h 8117"/>
                    <a:gd name="T62" fmla="*/ 0 w 14731"/>
                    <a:gd name="T63" fmla="*/ 0 h 8117"/>
                    <a:gd name="T64" fmla="*/ 0 w 14731"/>
                    <a:gd name="T65" fmla="*/ 0 h 8117"/>
                    <a:gd name="T66" fmla="*/ 0 w 14731"/>
                    <a:gd name="T67" fmla="*/ 0 h 8117"/>
                    <a:gd name="T68" fmla="*/ 0 w 14731"/>
                    <a:gd name="T69" fmla="*/ 0 h 8117"/>
                    <a:gd name="T70" fmla="*/ 0 w 14731"/>
                    <a:gd name="T71" fmla="*/ 0 h 8117"/>
                    <a:gd name="T72" fmla="*/ 0 w 14731"/>
                    <a:gd name="T73" fmla="*/ 0 h 8117"/>
                    <a:gd name="T74" fmla="*/ 0 w 14731"/>
                    <a:gd name="T75" fmla="*/ 0 h 8117"/>
                    <a:gd name="T76" fmla="*/ 0 w 14731"/>
                    <a:gd name="T77" fmla="*/ 0 h 8117"/>
                    <a:gd name="T78" fmla="*/ 0 w 14731"/>
                    <a:gd name="T79" fmla="*/ 0 h 8117"/>
                    <a:gd name="T80" fmla="*/ 0 w 14731"/>
                    <a:gd name="T81" fmla="*/ 0 h 8117"/>
                    <a:gd name="T82" fmla="*/ 0 w 14731"/>
                    <a:gd name="T83" fmla="*/ 0 h 8117"/>
                    <a:gd name="T84" fmla="*/ 0 w 14731"/>
                    <a:gd name="T85" fmla="*/ 0 h 8117"/>
                    <a:gd name="T86" fmla="*/ 0 w 14731"/>
                    <a:gd name="T87" fmla="*/ 0 h 8117"/>
                    <a:gd name="T88" fmla="*/ 0 w 14731"/>
                    <a:gd name="T89" fmla="*/ 0 h 8117"/>
                    <a:gd name="T90" fmla="*/ 0 w 14731"/>
                    <a:gd name="T91" fmla="*/ 0 h 8117"/>
                    <a:gd name="T92" fmla="*/ 0 w 14731"/>
                    <a:gd name="T93" fmla="*/ 0 h 8117"/>
                    <a:gd name="T94" fmla="*/ 0 w 14731"/>
                    <a:gd name="T95" fmla="*/ 0 h 8117"/>
                    <a:gd name="T96" fmla="*/ 0 w 14731"/>
                    <a:gd name="T97" fmla="*/ 0 h 8117"/>
                    <a:gd name="T98" fmla="*/ 0 w 14731"/>
                    <a:gd name="T99" fmla="*/ 0 h 8117"/>
                    <a:gd name="T100" fmla="*/ 0 w 14731"/>
                    <a:gd name="T101" fmla="*/ 0 h 8117"/>
                    <a:gd name="T102" fmla="*/ 0 w 14731"/>
                    <a:gd name="T103" fmla="*/ 0 h 8117"/>
                    <a:gd name="T104" fmla="*/ 0 w 14731"/>
                    <a:gd name="T105" fmla="*/ 0 h 8117"/>
                    <a:gd name="T106" fmla="*/ 0 w 14731"/>
                    <a:gd name="T107" fmla="*/ 0 h 8117"/>
                    <a:gd name="T108" fmla="*/ 0 w 14731"/>
                    <a:gd name="T109" fmla="*/ 0 h 8117"/>
                    <a:gd name="T110" fmla="*/ 0 w 14731"/>
                    <a:gd name="T111" fmla="*/ 0 h 8117"/>
                    <a:gd name="T112" fmla="*/ 0 w 14731"/>
                    <a:gd name="T113" fmla="*/ 0 h 811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731"/>
                    <a:gd name="T172" fmla="*/ 0 h 8117"/>
                    <a:gd name="T173" fmla="*/ 14731 w 14731"/>
                    <a:gd name="T174" fmla="*/ 8117 h 811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731" h="8117">
                      <a:moveTo>
                        <a:pt x="0" y="0"/>
                      </a:moveTo>
                      <a:lnTo>
                        <a:pt x="6336" y="0"/>
                      </a:lnTo>
                      <a:lnTo>
                        <a:pt x="6374" y="6574"/>
                      </a:lnTo>
                      <a:lnTo>
                        <a:pt x="6382" y="6591"/>
                      </a:lnTo>
                      <a:lnTo>
                        <a:pt x="6390" y="6607"/>
                      </a:lnTo>
                      <a:lnTo>
                        <a:pt x="6398" y="6623"/>
                      </a:lnTo>
                      <a:lnTo>
                        <a:pt x="6407" y="6637"/>
                      </a:lnTo>
                      <a:lnTo>
                        <a:pt x="6416" y="6651"/>
                      </a:lnTo>
                      <a:lnTo>
                        <a:pt x="6427" y="6665"/>
                      </a:lnTo>
                      <a:lnTo>
                        <a:pt x="6437" y="6678"/>
                      </a:lnTo>
                      <a:lnTo>
                        <a:pt x="6449" y="6690"/>
                      </a:lnTo>
                      <a:lnTo>
                        <a:pt x="6462" y="6702"/>
                      </a:lnTo>
                      <a:lnTo>
                        <a:pt x="6477" y="6713"/>
                      </a:lnTo>
                      <a:lnTo>
                        <a:pt x="6493" y="6723"/>
                      </a:lnTo>
                      <a:lnTo>
                        <a:pt x="6510" y="6734"/>
                      </a:lnTo>
                      <a:lnTo>
                        <a:pt x="6531" y="6743"/>
                      </a:lnTo>
                      <a:lnTo>
                        <a:pt x="6552" y="6752"/>
                      </a:lnTo>
                      <a:lnTo>
                        <a:pt x="6576" y="6760"/>
                      </a:lnTo>
                      <a:lnTo>
                        <a:pt x="6601" y="6768"/>
                      </a:lnTo>
                      <a:lnTo>
                        <a:pt x="8514" y="6773"/>
                      </a:lnTo>
                      <a:lnTo>
                        <a:pt x="8542" y="6766"/>
                      </a:lnTo>
                      <a:lnTo>
                        <a:pt x="8568" y="6757"/>
                      </a:lnTo>
                      <a:lnTo>
                        <a:pt x="8592" y="6747"/>
                      </a:lnTo>
                      <a:lnTo>
                        <a:pt x="8615" y="6736"/>
                      </a:lnTo>
                      <a:lnTo>
                        <a:pt x="8625" y="6730"/>
                      </a:lnTo>
                      <a:lnTo>
                        <a:pt x="8635" y="6722"/>
                      </a:lnTo>
                      <a:lnTo>
                        <a:pt x="8644" y="6715"/>
                      </a:lnTo>
                      <a:lnTo>
                        <a:pt x="8653" y="6708"/>
                      </a:lnTo>
                      <a:lnTo>
                        <a:pt x="8663" y="6701"/>
                      </a:lnTo>
                      <a:lnTo>
                        <a:pt x="8671" y="6693"/>
                      </a:lnTo>
                      <a:lnTo>
                        <a:pt x="8679" y="6685"/>
                      </a:lnTo>
                      <a:lnTo>
                        <a:pt x="8686" y="6677"/>
                      </a:lnTo>
                      <a:lnTo>
                        <a:pt x="8693" y="6667"/>
                      </a:lnTo>
                      <a:lnTo>
                        <a:pt x="8699" y="6658"/>
                      </a:lnTo>
                      <a:lnTo>
                        <a:pt x="8706" y="6648"/>
                      </a:lnTo>
                      <a:lnTo>
                        <a:pt x="8712" y="6639"/>
                      </a:lnTo>
                      <a:lnTo>
                        <a:pt x="8717" y="6629"/>
                      </a:lnTo>
                      <a:lnTo>
                        <a:pt x="8722" y="6617"/>
                      </a:lnTo>
                      <a:lnTo>
                        <a:pt x="8726" y="6607"/>
                      </a:lnTo>
                      <a:lnTo>
                        <a:pt x="8730" y="6596"/>
                      </a:lnTo>
                      <a:lnTo>
                        <a:pt x="8736" y="6573"/>
                      </a:lnTo>
                      <a:lnTo>
                        <a:pt x="8741" y="6547"/>
                      </a:lnTo>
                      <a:lnTo>
                        <a:pt x="8744" y="6522"/>
                      </a:lnTo>
                      <a:lnTo>
                        <a:pt x="8746" y="6494"/>
                      </a:lnTo>
                      <a:lnTo>
                        <a:pt x="8746" y="336"/>
                      </a:lnTo>
                      <a:lnTo>
                        <a:pt x="9138" y="336"/>
                      </a:lnTo>
                      <a:lnTo>
                        <a:pt x="9138" y="6438"/>
                      </a:lnTo>
                      <a:lnTo>
                        <a:pt x="9141" y="6469"/>
                      </a:lnTo>
                      <a:lnTo>
                        <a:pt x="9146" y="6498"/>
                      </a:lnTo>
                      <a:lnTo>
                        <a:pt x="9153" y="6527"/>
                      </a:lnTo>
                      <a:lnTo>
                        <a:pt x="9160" y="6553"/>
                      </a:lnTo>
                      <a:lnTo>
                        <a:pt x="9169" y="6580"/>
                      </a:lnTo>
                      <a:lnTo>
                        <a:pt x="9179" y="6603"/>
                      </a:lnTo>
                      <a:lnTo>
                        <a:pt x="9191" y="6627"/>
                      </a:lnTo>
                      <a:lnTo>
                        <a:pt x="9205" y="6648"/>
                      </a:lnTo>
                      <a:lnTo>
                        <a:pt x="9219" y="6668"/>
                      </a:lnTo>
                      <a:lnTo>
                        <a:pt x="9235" y="6688"/>
                      </a:lnTo>
                      <a:lnTo>
                        <a:pt x="9253" y="6705"/>
                      </a:lnTo>
                      <a:lnTo>
                        <a:pt x="9272" y="6721"/>
                      </a:lnTo>
                      <a:lnTo>
                        <a:pt x="9292" y="6737"/>
                      </a:lnTo>
                      <a:lnTo>
                        <a:pt x="9314" y="6750"/>
                      </a:lnTo>
                      <a:lnTo>
                        <a:pt x="9337" y="6763"/>
                      </a:lnTo>
                      <a:lnTo>
                        <a:pt x="9363" y="6774"/>
                      </a:lnTo>
                      <a:lnTo>
                        <a:pt x="12053" y="6774"/>
                      </a:lnTo>
                      <a:lnTo>
                        <a:pt x="12070" y="6773"/>
                      </a:lnTo>
                      <a:lnTo>
                        <a:pt x="12087" y="6772"/>
                      </a:lnTo>
                      <a:lnTo>
                        <a:pt x="12102" y="6771"/>
                      </a:lnTo>
                      <a:lnTo>
                        <a:pt x="12118" y="6768"/>
                      </a:lnTo>
                      <a:lnTo>
                        <a:pt x="12133" y="6765"/>
                      </a:lnTo>
                      <a:lnTo>
                        <a:pt x="12147" y="6762"/>
                      </a:lnTo>
                      <a:lnTo>
                        <a:pt x="12161" y="6758"/>
                      </a:lnTo>
                      <a:lnTo>
                        <a:pt x="12175" y="6753"/>
                      </a:lnTo>
                      <a:lnTo>
                        <a:pt x="12188" y="6748"/>
                      </a:lnTo>
                      <a:lnTo>
                        <a:pt x="12200" y="6742"/>
                      </a:lnTo>
                      <a:lnTo>
                        <a:pt x="12212" y="6735"/>
                      </a:lnTo>
                      <a:lnTo>
                        <a:pt x="12224" y="6728"/>
                      </a:lnTo>
                      <a:lnTo>
                        <a:pt x="12234" y="6719"/>
                      </a:lnTo>
                      <a:lnTo>
                        <a:pt x="12244" y="6711"/>
                      </a:lnTo>
                      <a:lnTo>
                        <a:pt x="12254" y="6702"/>
                      </a:lnTo>
                      <a:lnTo>
                        <a:pt x="12264" y="6692"/>
                      </a:lnTo>
                      <a:lnTo>
                        <a:pt x="12273" y="6682"/>
                      </a:lnTo>
                      <a:lnTo>
                        <a:pt x="12281" y="6671"/>
                      </a:lnTo>
                      <a:lnTo>
                        <a:pt x="12288" y="6660"/>
                      </a:lnTo>
                      <a:lnTo>
                        <a:pt x="12295" y="6648"/>
                      </a:lnTo>
                      <a:lnTo>
                        <a:pt x="12302" y="6636"/>
                      </a:lnTo>
                      <a:lnTo>
                        <a:pt x="12309" y="6623"/>
                      </a:lnTo>
                      <a:lnTo>
                        <a:pt x="12314" y="6609"/>
                      </a:lnTo>
                      <a:lnTo>
                        <a:pt x="12319" y="6595"/>
                      </a:lnTo>
                      <a:lnTo>
                        <a:pt x="12323" y="6581"/>
                      </a:lnTo>
                      <a:lnTo>
                        <a:pt x="12327" y="6565"/>
                      </a:lnTo>
                      <a:lnTo>
                        <a:pt x="12330" y="6550"/>
                      </a:lnTo>
                      <a:lnTo>
                        <a:pt x="12333" y="6535"/>
                      </a:lnTo>
                      <a:lnTo>
                        <a:pt x="12335" y="6519"/>
                      </a:lnTo>
                      <a:lnTo>
                        <a:pt x="12336" y="6501"/>
                      </a:lnTo>
                      <a:lnTo>
                        <a:pt x="12337" y="6484"/>
                      </a:lnTo>
                      <a:lnTo>
                        <a:pt x="12337" y="6467"/>
                      </a:lnTo>
                      <a:lnTo>
                        <a:pt x="12355" y="1652"/>
                      </a:lnTo>
                      <a:lnTo>
                        <a:pt x="12762" y="1652"/>
                      </a:lnTo>
                      <a:lnTo>
                        <a:pt x="12761" y="1951"/>
                      </a:lnTo>
                      <a:lnTo>
                        <a:pt x="12761" y="2250"/>
                      </a:lnTo>
                      <a:lnTo>
                        <a:pt x="12759" y="2549"/>
                      </a:lnTo>
                      <a:lnTo>
                        <a:pt x="12758" y="2848"/>
                      </a:lnTo>
                      <a:lnTo>
                        <a:pt x="12757" y="3148"/>
                      </a:lnTo>
                      <a:lnTo>
                        <a:pt x="12756" y="3446"/>
                      </a:lnTo>
                      <a:lnTo>
                        <a:pt x="12755" y="3746"/>
                      </a:lnTo>
                      <a:lnTo>
                        <a:pt x="12754" y="4045"/>
                      </a:lnTo>
                      <a:lnTo>
                        <a:pt x="12753" y="4345"/>
                      </a:lnTo>
                      <a:lnTo>
                        <a:pt x="12754" y="4643"/>
                      </a:lnTo>
                      <a:lnTo>
                        <a:pt x="12755" y="4942"/>
                      </a:lnTo>
                      <a:lnTo>
                        <a:pt x="12756" y="5242"/>
                      </a:lnTo>
                      <a:lnTo>
                        <a:pt x="12759" y="5541"/>
                      </a:lnTo>
                      <a:lnTo>
                        <a:pt x="12763" y="5839"/>
                      </a:lnTo>
                      <a:lnTo>
                        <a:pt x="12768" y="6139"/>
                      </a:lnTo>
                      <a:lnTo>
                        <a:pt x="12774" y="6438"/>
                      </a:lnTo>
                      <a:lnTo>
                        <a:pt x="12774" y="6457"/>
                      </a:lnTo>
                      <a:lnTo>
                        <a:pt x="12776" y="6477"/>
                      </a:lnTo>
                      <a:lnTo>
                        <a:pt x="12777" y="6495"/>
                      </a:lnTo>
                      <a:lnTo>
                        <a:pt x="12779" y="6513"/>
                      </a:lnTo>
                      <a:lnTo>
                        <a:pt x="12782" y="6530"/>
                      </a:lnTo>
                      <a:lnTo>
                        <a:pt x="12785" y="6547"/>
                      </a:lnTo>
                      <a:lnTo>
                        <a:pt x="12788" y="6562"/>
                      </a:lnTo>
                      <a:lnTo>
                        <a:pt x="12792" y="6578"/>
                      </a:lnTo>
                      <a:lnTo>
                        <a:pt x="12798" y="6592"/>
                      </a:lnTo>
                      <a:lnTo>
                        <a:pt x="12802" y="6606"/>
                      </a:lnTo>
                      <a:lnTo>
                        <a:pt x="12808" y="6619"/>
                      </a:lnTo>
                      <a:lnTo>
                        <a:pt x="12814" y="6633"/>
                      </a:lnTo>
                      <a:lnTo>
                        <a:pt x="12820" y="6645"/>
                      </a:lnTo>
                      <a:lnTo>
                        <a:pt x="12827" y="6656"/>
                      </a:lnTo>
                      <a:lnTo>
                        <a:pt x="12834" y="6666"/>
                      </a:lnTo>
                      <a:lnTo>
                        <a:pt x="12843" y="6677"/>
                      </a:lnTo>
                      <a:lnTo>
                        <a:pt x="12851" y="6687"/>
                      </a:lnTo>
                      <a:lnTo>
                        <a:pt x="12859" y="6696"/>
                      </a:lnTo>
                      <a:lnTo>
                        <a:pt x="12868" y="6704"/>
                      </a:lnTo>
                      <a:lnTo>
                        <a:pt x="12878" y="6712"/>
                      </a:lnTo>
                      <a:lnTo>
                        <a:pt x="12888" y="6719"/>
                      </a:lnTo>
                      <a:lnTo>
                        <a:pt x="12900" y="6725"/>
                      </a:lnTo>
                      <a:lnTo>
                        <a:pt x="12911" y="6732"/>
                      </a:lnTo>
                      <a:lnTo>
                        <a:pt x="12922" y="6737"/>
                      </a:lnTo>
                      <a:lnTo>
                        <a:pt x="12934" y="6742"/>
                      </a:lnTo>
                      <a:lnTo>
                        <a:pt x="12948" y="6746"/>
                      </a:lnTo>
                      <a:lnTo>
                        <a:pt x="12961" y="6749"/>
                      </a:lnTo>
                      <a:lnTo>
                        <a:pt x="12974" y="6752"/>
                      </a:lnTo>
                      <a:lnTo>
                        <a:pt x="12989" y="6754"/>
                      </a:lnTo>
                      <a:lnTo>
                        <a:pt x="13003" y="6756"/>
                      </a:lnTo>
                      <a:lnTo>
                        <a:pt x="13018" y="6757"/>
                      </a:lnTo>
                      <a:lnTo>
                        <a:pt x="13034" y="6757"/>
                      </a:lnTo>
                      <a:lnTo>
                        <a:pt x="14729" y="6759"/>
                      </a:lnTo>
                      <a:lnTo>
                        <a:pt x="14731" y="7146"/>
                      </a:lnTo>
                      <a:lnTo>
                        <a:pt x="6615" y="7137"/>
                      </a:lnTo>
                      <a:lnTo>
                        <a:pt x="6576" y="7155"/>
                      </a:lnTo>
                      <a:lnTo>
                        <a:pt x="6538" y="7173"/>
                      </a:lnTo>
                      <a:lnTo>
                        <a:pt x="6519" y="7182"/>
                      </a:lnTo>
                      <a:lnTo>
                        <a:pt x="6501" y="7192"/>
                      </a:lnTo>
                      <a:lnTo>
                        <a:pt x="6484" y="7204"/>
                      </a:lnTo>
                      <a:lnTo>
                        <a:pt x="6467" y="7215"/>
                      </a:lnTo>
                      <a:lnTo>
                        <a:pt x="6452" y="7227"/>
                      </a:lnTo>
                      <a:lnTo>
                        <a:pt x="6437" y="7240"/>
                      </a:lnTo>
                      <a:lnTo>
                        <a:pt x="6423" y="7254"/>
                      </a:lnTo>
                      <a:lnTo>
                        <a:pt x="6410" y="7269"/>
                      </a:lnTo>
                      <a:lnTo>
                        <a:pt x="6399" y="7284"/>
                      </a:lnTo>
                      <a:lnTo>
                        <a:pt x="6389" y="7300"/>
                      </a:lnTo>
                      <a:lnTo>
                        <a:pt x="6380" y="7317"/>
                      </a:lnTo>
                      <a:lnTo>
                        <a:pt x="6371" y="7335"/>
                      </a:lnTo>
                      <a:lnTo>
                        <a:pt x="6355" y="7379"/>
                      </a:lnTo>
                      <a:lnTo>
                        <a:pt x="6337" y="7421"/>
                      </a:lnTo>
                      <a:lnTo>
                        <a:pt x="6318" y="7462"/>
                      </a:lnTo>
                      <a:lnTo>
                        <a:pt x="6298" y="7501"/>
                      </a:lnTo>
                      <a:lnTo>
                        <a:pt x="6277" y="7539"/>
                      </a:lnTo>
                      <a:lnTo>
                        <a:pt x="6257" y="7576"/>
                      </a:lnTo>
                      <a:lnTo>
                        <a:pt x="6235" y="7611"/>
                      </a:lnTo>
                      <a:lnTo>
                        <a:pt x="6212" y="7644"/>
                      </a:lnTo>
                      <a:lnTo>
                        <a:pt x="6188" y="7677"/>
                      </a:lnTo>
                      <a:lnTo>
                        <a:pt x="6164" y="7707"/>
                      </a:lnTo>
                      <a:lnTo>
                        <a:pt x="6139" y="7738"/>
                      </a:lnTo>
                      <a:lnTo>
                        <a:pt x="6113" y="7767"/>
                      </a:lnTo>
                      <a:lnTo>
                        <a:pt x="6086" y="7794"/>
                      </a:lnTo>
                      <a:lnTo>
                        <a:pt x="6058" y="7820"/>
                      </a:lnTo>
                      <a:lnTo>
                        <a:pt x="6030" y="7845"/>
                      </a:lnTo>
                      <a:lnTo>
                        <a:pt x="6001" y="7868"/>
                      </a:lnTo>
                      <a:lnTo>
                        <a:pt x="5971" y="7892"/>
                      </a:lnTo>
                      <a:lnTo>
                        <a:pt x="5941" y="7913"/>
                      </a:lnTo>
                      <a:lnTo>
                        <a:pt x="5910" y="7934"/>
                      </a:lnTo>
                      <a:lnTo>
                        <a:pt x="5878" y="7954"/>
                      </a:lnTo>
                      <a:lnTo>
                        <a:pt x="5845" y="7972"/>
                      </a:lnTo>
                      <a:lnTo>
                        <a:pt x="5812" y="7990"/>
                      </a:lnTo>
                      <a:lnTo>
                        <a:pt x="5777" y="8007"/>
                      </a:lnTo>
                      <a:lnTo>
                        <a:pt x="5742" y="8022"/>
                      </a:lnTo>
                      <a:lnTo>
                        <a:pt x="5707" y="8037"/>
                      </a:lnTo>
                      <a:lnTo>
                        <a:pt x="5671" y="8051"/>
                      </a:lnTo>
                      <a:lnTo>
                        <a:pt x="5633" y="8064"/>
                      </a:lnTo>
                      <a:lnTo>
                        <a:pt x="5596" y="8076"/>
                      </a:lnTo>
                      <a:lnTo>
                        <a:pt x="5558" y="8088"/>
                      </a:lnTo>
                      <a:lnTo>
                        <a:pt x="5519" y="8099"/>
                      </a:lnTo>
                      <a:lnTo>
                        <a:pt x="5479" y="8108"/>
                      </a:lnTo>
                      <a:lnTo>
                        <a:pt x="5438" y="8117"/>
                      </a:lnTo>
                      <a:lnTo>
                        <a:pt x="982" y="8117"/>
                      </a:lnTo>
                      <a:lnTo>
                        <a:pt x="930" y="8106"/>
                      </a:lnTo>
                      <a:lnTo>
                        <a:pt x="881" y="8093"/>
                      </a:lnTo>
                      <a:lnTo>
                        <a:pt x="832" y="8080"/>
                      </a:lnTo>
                      <a:lnTo>
                        <a:pt x="786" y="8064"/>
                      </a:lnTo>
                      <a:lnTo>
                        <a:pt x="740" y="8048"/>
                      </a:lnTo>
                      <a:lnTo>
                        <a:pt x="695" y="8031"/>
                      </a:lnTo>
                      <a:lnTo>
                        <a:pt x="651" y="8012"/>
                      </a:lnTo>
                      <a:lnTo>
                        <a:pt x="609" y="7992"/>
                      </a:lnTo>
                      <a:lnTo>
                        <a:pt x="568" y="7971"/>
                      </a:lnTo>
                      <a:lnTo>
                        <a:pt x="528" y="7949"/>
                      </a:lnTo>
                      <a:lnTo>
                        <a:pt x="490" y="7926"/>
                      </a:lnTo>
                      <a:lnTo>
                        <a:pt x="454" y="7901"/>
                      </a:lnTo>
                      <a:lnTo>
                        <a:pt x="418" y="7875"/>
                      </a:lnTo>
                      <a:lnTo>
                        <a:pt x="383" y="7848"/>
                      </a:lnTo>
                      <a:lnTo>
                        <a:pt x="351" y="7820"/>
                      </a:lnTo>
                      <a:lnTo>
                        <a:pt x="319" y="7790"/>
                      </a:lnTo>
                      <a:lnTo>
                        <a:pt x="288" y="7758"/>
                      </a:lnTo>
                      <a:lnTo>
                        <a:pt x="260" y="7727"/>
                      </a:lnTo>
                      <a:lnTo>
                        <a:pt x="232" y="7693"/>
                      </a:lnTo>
                      <a:lnTo>
                        <a:pt x="206" y="7658"/>
                      </a:lnTo>
                      <a:lnTo>
                        <a:pt x="181" y="7622"/>
                      </a:lnTo>
                      <a:lnTo>
                        <a:pt x="158" y="7585"/>
                      </a:lnTo>
                      <a:lnTo>
                        <a:pt x="135" y="7546"/>
                      </a:lnTo>
                      <a:lnTo>
                        <a:pt x="115" y="7507"/>
                      </a:lnTo>
                      <a:lnTo>
                        <a:pt x="95" y="7465"/>
                      </a:lnTo>
                      <a:lnTo>
                        <a:pt x="77" y="7422"/>
                      </a:lnTo>
                      <a:lnTo>
                        <a:pt x="61" y="7378"/>
                      </a:lnTo>
                      <a:lnTo>
                        <a:pt x="46" y="7333"/>
                      </a:lnTo>
                      <a:lnTo>
                        <a:pt x="32" y="7286"/>
                      </a:lnTo>
                      <a:lnTo>
                        <a:pt x="21" y="7238"/>
                      </a:lnTo>
                      <a:lnTo>
                        <a:pt x="10" y="7188"/>
                      </a:lnTo>
                      <a:lnTo>
                        <a:pt x="0" y="7137"/>
                      </a:lnTo>
                      <a:lnTo>
                        <a:pt x="0" y="0"/>
                      </a:lnTo>
                    </a:path>
                  </a:pathLst>
                </a:custGeom>
                <a:noFill/>
                <a:ln w="14288">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17" name="Freeform 77">
                  <a:extLst>
                    <a:ext uri="{FF2B5EF4-FFF2-40B4-BE49-F238E27FC236}">
                      <a16:creationId xmlns:a16="http://schemas.microsoft.com/office/drawing/2014/main" id="{B616853F-77E4-4BC8-BFD5-60BAC84B4FC2}"/>
                    </a:ext>
                  </a:extLst>
                </p:cNvPr>
                <p:cNvSpPr>
                  <a:spLocks/>
                </p:cNvSpPr>
                <p:nvPr/>
              </p:nvSpPr>
              <p:spPr bwMode="auto">
                <a:xfrm>
                  <a:off x="5349" y="2988"/>
                  <a:ext cx="210" cy="3"/>
                </a:xfrm>
                <a:custGeom>
                  <a:avLst/>
                  <a:gdLst>
                    <a:gd name="T0" fmla="*/ 0 w 1684"/>
                    <a:gd name="T1" fmla="*/ 0 h 18"/>
                    <a:gd name="T2" fmla="*/ 0 w 1684"/>
                    <a:gd name="T3" fmla="*/ 0 h 18"/>
                    <a:gd name="T4" fmla="*/ 0 w 1684"/>
                    <a:gd name="T5" fmla="*/ 0 h 18"/>
                    <a:gd name="T6" fmla="*/ 0 w 1684"/>
                    <a:gd name="T7" fmla="*/ 0 h 18"/>
                    <a:gd name="T8" fmla="*/ 0 w 1684"/>
                    <a:gd name="T9" fmla="*/ 0 h 18"/>
                    <a:gd name="T10" fmla="*/ 0 w 1684"/>
                    <a:gd name="T11" fmla="*/ 0 h 18"/>
                    <a:gd name="T12" fmla="*/ 0 w 1684"/>
                    <a:gd name="T13" fmla="*/ 0 h 18"/>
                    <a:gd name="T14" fmla="*/ 0 w 1684"/>
                    <a:gd name="T15" fmla="*/ 0 h 18"/>
                    <a:gd name="T16" fmla="*/ 0 w 1684"/>
                    <a:gd name="T17" fmla="*/ 0 h 18"/>
                    <a:gd name="T18" fmla="*/ 0 w 1684"/>
                    <a:gd name="T19" fmla="*/ 0 h 18"/>
                    <a:gd name="T20" fmla="*/ 0 w 1684"/>
                    <a:gd name="T21" fmla="*/ 0 h 18"/>
                    <a:gd name="T22" fmla="*/ 0 w 1684"/>
                    <a:gd name="T23" fmla="*/ 0 h 18"/>
                    <a:gd name="T24" fmla="*/ 0 w 1684"/>
                    <a:gd name="T25" fmla="*/ 0 h 18"/>
                    <a:gd name="T26" fmla="*/ 0 w 1684"/>
                    <a:gd name="T27" fmla="*/ 0 h 18"/>
                    <a:gd name="T28" fmla="*/ 0 w 1684"/>
                    <a:gd name="T29" fmla="*/ 0 h 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84"/>
                    <a:gd name="T46" fmla="*/ 0 h 18"/>
                    <a:gd name="T47" fmla="*/ 1684 w 1684"/>
                    <a:gd name="T48" fmla="*/ 18 h 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84" h="18">
                      <a:moveTo>
                        <a:pt x="0" y="0"/>
                      </a:moveTo>
                      <a:lnTo>
                        <a:pt x="1684" y="0"/>
                      </a:lnTo>
                      <a:lnTo>
                        <a:pt x="1678" y="4"/>
                      </a:lnTo>
                      <a:lnTo>
                        <a:pt x="1673" y="6"/>
                      </a:lnTo>
                      <a:lnTo>
                        <a:pt x="1667" y="9"/>
                      </a:lnTo>
                      <a:lnTo>
                        <a:pt x="1660" y="11"/>
                      </a:lnTo>
                      <a:lnTo>
                        <a:pt x="1648" y="13"/>
                      </a:lnTo>
                      <a:lnTo>
                        <a:pt x="1635" y="15"/>
                      </a:lnTo>
                      <a:lnTo>
                        <a:pt x="1607" y="17"/>
                      </a:lnTo>
                      <a:lnTo>
                        <a:pt x="1578" y="18"/>
                      </a:lnTo>
                      <a:lnTo>
                        <a:pt x="43" y="18"/>
                      </a:lnTo>
                      <a:lnTo>
                        <a:pt x="31" y="14"/>
                      </a:lnTo>
                      <a:lnTo>
                        <a:pt x="20" y="10"/>
                      </a:lnTo>
                      <a:lnTo>
                        <a:pt x="9" y="6"/>
                      </a:lnTo>
                      <a:lnTo>
                        <a:pt x="0" y="0"/>
                      </a:lnTo>
                      <a:close/>
                    </a:path>
                  </a:pathLst>
                </a:custGeom>
                <a:solidFill>
                  <a:srgbClr val="0093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18" name="Freeform 78">
                  <a:extLst>
                    <a:ext uri="{FF2B5EF4-FFF2-40B4-BE49-F238E27FC236}">
                      <a16:creationId xmlns:a16="http://schemas.microsoft.com/office/drawing/2014/main" id="{D6D084D9-BA02-4088-949D-733530678084}"/>
                    </a:ext>
                  </a:extLst>
                </p:cNvPr>
                <p:cNvSpPr>
                  <a:spLocks/>
                </p:cNvSpPr>
                <p:nvPr/>
              </p:nvSpPr>
              <p:spPr bwMode="auto">
                <a:xfrm>
                  <a:off x="5344" y="2985"/>
                  <a:ext cx="218" cy="6"/>
                </a:xfrm>
                <a:custGeom>
                  <a:avLst/>
                  <a:gdLst>
                    <a:gd name="T0" fmla="*/ 0 w 1741"/>
                    <a:gd name="T1" fmla="*/ 0 h 49"/>
                    <a:gd name="T2" fmla="*/ 0 w 1741"/>
                    <a:gd name="T3" fmla="*/ 0 h 49"/>
                    <a:gd name="T4" fmla="*/ 0 w 1741"/>
                    <a:gd name="T5" fmla="*/ 0 h 49"/>
                    <a:gd name="T6" fmla="*/ 0 w 1741"/>
                    <a:gd name="T7" fmla="*/ 0 h 49"/>
                    <a:gd name="T8" fmla="*/ 0 w 1741"/>
                    <a:gd name="T9" fmla="*/ 0 h 49"/>
                    <a:gd name="T10" fmla="*/ 0 w 1741"/>
                    <a:gd name="T11" fmla="*/ 0 h 49"/>
                    <a:gd name="T12" fmla="*/ 0 w 1741"/>
                    <a:gd name="T13" fmla="*/ 0 h 49"/>
                    <a:gd name="T14" fmla="*/ 0 w 1741"/>
                    <a:gd name="T15" fmla="*/ 0 h 49"/>
                    <a:gd name="T16" fmla="*/ 0 w 1741"/>
                    <a:gd name="T17" fmla="*/ 0 h 49"/>
                    <a:gd name="T18" fmla="*/ 0 w 1741"/>
                    <a:gd name="T19" fmla="*/ 0 h 49"/>
                    <a:gd name="T20" fmla="*/ 0 w 1741"/>
                    <a:gd name="T21" fmla="*/ 0 h 49"/>
                    <a:gd name="T22" fmla="*/ 0 w 1741"/>
                    <a:gd name="T23" fmla="*/ 0 h 49"/>
                    <a:gd name="T24" fmla="*/ 0 w 1741"/>
                    <a:gd name="T25" fmla="*/ 0 h 49"/>
                    <a:gd name="T26" fmla="*/ 0 w 1741"/>
                    <a:gd name="T27" fmla="*/ 0 h 49"/>
                    <a:gd name="T28" fmla="*/ 0 w 1741"/>
                    <a:gd name="T29" fmla="*/ 0 h 49"/>
                    <a:gd name="T30" fmla="*/ 0 w 1741"/>
                    <a:gd name="T31" fmla="*/ 0 h 49"/>
                    <a:gd name="T32" fmla="*/ 0 w 1741"/>
                    <a:gd name="T33" fmla="*/ 0 h 49"/>
                    <a:gd name="T34" fmla="*/ 0 w 1741"/>
                    <a:gd name="T35" fmla="*/ 0 h 49"/>
                    <a:gd name="T36" fmla="*/ 0 w 1741"/>
                    <a:gd name="T37" fmla="*/ 0 h 49"/>
                    <a:gd name="T38" fmla="*/ 0 w 1741"/>
                    <a:gd name="T39" fmla="*/ 0 h 49"/>
                    <a:gd name="T40" fmla="*/ 0 w 1741"/>
                    <a:gd name="T41" fmla="*/ 0 h 49"/>
                    <a:gd name="T42" fmla="*/ 0 w 1741"/>
                    <a:gd name="T43" fmla="*/ 0 h 49"/>
                    <a:gd name="T44" fmla="*/ 0 w 1741"/>
                    <a:gd name="T45" fmla="*/ 0 h 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41"/>
                    <a:gd name="T70" fmla="*/ 0 h 49"/>
                    <a:gd name="T71" fmla="*/ 1741 w 1741"/>
                    <a:gd name="T72" fmla="*/ 49 h 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41" h="49">
                      <a:moveTo>
                        <a:pt x="0" y="0"/>
                      </a:moveTo>
                      <a:lnTo>
                        <a:pt x="1741" y="0"/>
                      </a:lnTo>
                      <a:lnTo>
                        <a:pt x="1736" y="11"/>
                      </a:lnTo>
                      <a:lnTo>
                        <a:pt x="1731" y="18"/>
                      </a:lnTo>
                      <a:lnTo>
                        <a:pt x="1725" y="25"/>
                      </a:lnTo>
                      <a:lnTo>
                        <a:pt x="1719" y="30"/>
                      </a:lnTo>
                      <a:lnTo>
                        <a:pt x="1712" y="35"/>
                      </a:lnTo>
                      <a:lnTo>
                        <a:pt x="1704" y="39"/>
                      </a:lnTo>
                      <a:lnTo>
                        <a:pt x="1696" y="41"/>
                      </a:lnTo>
                      <a:lnTo>
                        <a:pt x="1687" y="43"/>
                      </a:lnTo>
                      <a:lnTo>
                        <a:pt x="1670" y="46"/>
                      </a:lnTo>
                      <a:lnTo>
                        <a:pt x="1652" y="47"/>
                      </a:lnTo>
                      <a:lnTo>
                        <a:pt x="1632" y="48"/>
                      </a:lnTo>
                      <a:lnTo>
                        <a:pt x="1612" y="49"/>
                      </a:lnTo>
                      <a:lnTo>
                        <a:pt x="77" y="49"/>
                      </a:lnTo>
                      <a:lnTo>
                        <a:pt x="65" y="45"/>
                      </a:lnTo>
                      <a:lnTo>
                        <a:pt x="53" y="41"/>
                      </a:lnTo>
                      <a:lnTo>
                        <a:pt x="41" y="36"/>
                      </a:lnTo>
                      <a:lnTo>
                        <a:pt x="31" y="30"/>
                      </a:lnTo>
                      <a:lnTo>
                        <a:pt x="22" y="24"/>
                      </a:lnTo>
                      <a:lnTo>
                        <a:pt x="14" y="17"/>
                      </a:lnTo>
                      <a:lnTo>
                        <a:pt x="6" y="9"/>
                      </a:lnTo>
                      <a:lnTo>
                        <a:pt x="0" y="0"/>
                      </a:lnTo>
                      <a:close/>
                    </a:path>
                  </a:pathLst>
                </a:custGeom>
                <a:solidFill>
                  <a:srgbClr val="0093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19" name="Freeform 79">
                  <a:extLst>
                    <a:ext uri="{FF2B5EF4-FFF2-40B4-BE49-F238E27FC236}">
                      <a16:creationId xmlns:a16="http://schemas.microsoft.com/office/drawing/2014/main" id="{DB965A1B-A7F6-4D9E-896C-30E612853F9A}"/>
                    </a:ext>
                  </a:extLst>
                </p:cNvPr>
                <p:cNvSpPr>
                  <a:spLocks/>
                </p:cNvSpPr>
                <p:nvPr/>
              </p:nvSpPr>
              <p:spPr bwMode="auto">
                <a:xfrm>
                  <a:off x="5342" y="2981"/>
                  <a:ext cx="221" cy="7"/>
                </a:xfrm>
                <a:custGeom>
                  <a:avLst/>
                  <a:gdLst>
                    <a:gd name="T0" fmla="*/ 0 w 1768"/>
                    <a:gd name="T1" fmla="*/ 0 h 61"/>
                    <a:gd name="T2" fmla="*/ 0 w 1768"/>
                    <a:gd name="T3" fmla="*/ 0 h 61"/>
                    <a:gd name="T4" fmla="*/ 0 w 1768"/>
                    <a:gd name="T5" fmla="*/ 0 h 61"/>
                    <a:gd name="T6" fmla="*/ 0 w 1768"/>
                    <a:gd name="T7" fmla="*/ 0 h 61"/>
                    <a:gd name="T8" fmla="*/ 0 w 1768"/>
                    <a:gd name="T9" fmla="*/ 0 h 61"/>
                    <a:gd name="T10" fmla="*/ 0 w 1768"/>
                    <a:gd name="T11" fmla="*/ 0 h 61"/>
                    <a:gd name="T12" fmla="*/ 0 w 1768"/>
                    <a:gd name="T13" fmla="*/ 0 h 61"/>
                    <a:gd name="T14" fmla="*/ 0 w 1768"/>
                    <a:gd name="T15" fmla="*/ 0 h 61"/>
                    <a:gd name="T16" fmla="*/ 0 w 1768"/>
                    <a:gd name="T17" fmla="*/ 0 h 61"/>
                    <a:gd name="T18" fmla="*/ 0 w 1768"/>
                    <a:gd name="T19" fmla="*/ 0 h 61"/>
                    <a:gd name="T20" fmla="*/ 0 w 1768"/>
                    <a:gd name="T21" fmla="*/ 0 h 61"/>
                    <a:gd name="T22" fmla="*/ 0 w 1768"/>
                    <a:gd name="T23" fmla="*/ 0 h 61"/>
                    <a:gd name="T24" fmla="*/ 0 w 1768"/>
                    <a:gd name="T25" fmla="*/ 0 h 61"/>
                    <a:gd name="T26" fmla="*/ 0 w 1768"/>
                    <a:gd name="T27" fmla="*/ 0 h 61"/>
                    <a:gd name="T28" fmla="*/ 0 w 1768"/>
                    <a:gd name="T29" fmla="*/ 0 h 61"/>
                    <a:gd name="T30" fmla="*/ 0 w 1768"/>
                    <a:gd name="T31" fmla="*/ 0 h 61"/>
                    <a:gd name="T32" fmla="*/ 0 w 1768"/>
                    <a:gd name="T33" fmla="*/ 0 h 61"/>
                    <a:gd name="T34" fmla="*/ 0 w 1768"/>
                    <a:gd name="T35" fmla="*/ 0 h 61"/>
                    <a:gd name="T36" fmla="*/ 0 w 1768"/>
                    <a:gd name="T37" fmla="*/ 0 h 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68"/>
                    <a:gd name="T58" fmla="*/ 0 h 61"/>
                    <a:gd name="T59" fmla="*/ 1768 w 1768"/>
                    <a:gd name="T60" fmla="*/ 61 h 6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68" h="61">
                      <a:moveTo>
                        <a:pt x="1736" y="61"/>
                      </a:moveTo>
                      <a:lnTo>
                        <a:pt x="52" y="61"/>
                      </a:lnTo>
                      <a:lnTo>
                        <a:pt x="43" y="56"/>
                      </a:lnTo>
                      <a:lnTo>
                        <a:pt x="35" y="49"/>
                      </a:lnTo>
                      <a:lnTo>
                        <a:pt x="28" y="43"/>
                      </a:lnTo>
                      <a:lnTo>
                        <a:pt x="21" y="34"/>
                      </a:lnTo>
                      <a:lnTo>
                        <a:pt x="15" y="27"/>
                      </a:lnTo>
                      <a:lnTo>
                        <a:pt x="8" y="18"/>
                      </a:lnTo>
                      <a:lnTo>
                        <a:pt x="4" y="10"/>
                      </a:lnTo>
                      <a:lnTo>
                        <a:pt x="0" y="0"/>
                      </a:lnTo>
                      <a:lnTo>
                        <a:pt x="1768" y="0"/>
                      </a:lnTo>
                      <a:lnTo>
                        <a:pt x="1766" y="12"/>
                      </a:lnTo>
                      <a:lnTo>
                        <a:pt x="1762" y="21"/>
                      </a:lnTo>
                      <a:lnTo>
                        <a:pt x="1759" y="30"/>
                      </a:lnTo>
                      <a:lnTo>
                        <a:pt x="1755" y="39"/>
                      </a:lnTo>
                      <a:lnTo>
                        <a:pt x="1751" y="46"/>
                      </a:lnTo>
                      <a:lnTo>
                        <a:pt x="1746" y="52"/>
                      </a:lnTo>
                      <a:lnTo>
                        <a:pt x="1741" y="57"/>
                      </a:lnTo>
                      <a:lnTo>
                        <a:pt x="1736" y="61"/>
                      </a:lnTo>
                      <a:close/>
                    </a:path>
                  </a:pathLst>
                </a:custGeom>
                <a:solidFill>
                  <a:srgbClr val="0094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20" name="Freeform 80">
                  <a:extLst>
                    <a:ext uri="{FF2B5EF4-FFF2-40B4-BE49-F238E27FC236}">
                      <a16:creationId xmlns:a16="http://schemas.microsoft.com/office/drawing/2014/main" id="{4C90D212-DA16-4B8A-8348-C2A3FA6815FF}"/>
                    </a:ext>
                  </a:extLst>
                </p:cNvPr>
                <p:cNvSpPr>
                  <a:spLocks/>
                </p:cNvSpPr>
                <p:nvPr/>
              </p:nvSpPr>
              <p:spPr bwMode="auto">
                <a:xfrm>
                  <a:off x="5341" y="2977"/>
                  <a:ext cx="222" cy="8"/>
                </a:xfrm>
                <a:custGeom>
                  <a:avLst/>
                  <a:gdLst>
                    <a:gd name="T0" fmla="*/ 0 w 1778"/>
                    <a:gd name="T1" fmla="*/ 0 h 61"/>
                    <a:gd name="T2" fmla="*/ 0 w 1778"/>
                    <a:gd name="T3" fmla="*/ 0 h 61"/>
                    <a:gd name="T4" fmla="*/ 0 w 1778"/>
                    <a:gd name="T5" fmla="*/ 0 h 61"/>
                    <a:gd name="T6" fmla="*/ 0 w 1778"/>
                    <a:gd name="T7" fmla="*/ 0 h 61"/>
                    <a:gd name="T8" fmla="*/ 0 w 1778"/>
                    <a:gd name="T9" fmla="*/ 0 h 61"/>
                    <a:gd name="T10" fmla="*/ 0 w 1778"/>
                    <a:gd name="T11" fmla="*/ 0 h 61"/>
                    <a:gd name="T12" fmla="*/ 0 w 1778"/>
                    <a:gd name="T13" fmla="*/ 0 h 61"/>
                    <a:gd name="T14" fmla="*/ 0 w 1778"/>
                    <a:gd name="T15" fmla="*/ 0 h 61"/>
                    <a:gd name="T16" fmla="*/ 0 w 1778"/>
                    <a:gd name="T17" fmla="*/ 0 h 61"/>
                    <a:gd name="T18" fmla="*/ 0 w 1778"/>
                    <a:gd name="T19" fmla="*/ 0 h 61"/>
                    <a:gd name="T20" fmla="*/ 0 w 1778"/>
                    <a:gd name="T21" fmla="*/ 0 h 61"/>
                    <a:gd name="T22" fmla="*/ 0 w 1778"/>
                    <a:gd name="T23" fmla="*/ 0 h 61"/>
                    <a:gd name="T24" fmla="*/ 0 w 1778"/>
                    <a:gd name="T25" fmla="*/ 0 h 61"/>
                    <a:gd name="T26" fmla="*/ 0 w 1778"/>
                    <a:gd name="T27" fmla="*/ 0 h 61"/>
                    <a:gd name="T28" fmla="*/ 0 w 1778"/>
                    <a:gd name="T29" fmla="*/ 0 h 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78"/>
                    <a:gd name="T46" fmla="*/ 0 h 61"/>
                    <a:gd name="T47" fmla="*/ 1778 w 1778"/>
                    <a:gd name="T48" fmla="*/ 61 h 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78" h="61">
                      <a:moveTo>
                        <a:pt x="1767" y="61"/>
                      </a:moveTo>
                      <a:lnTo>
                        <a:pt x="26" y="61"/>
                      </a:lnTo>
                      <a:lnTo>
                        <a:pt x="20" y="55"/>
                      </a:lnTo>
                      <a:lnTo>
                        <a:pt x="16" y="48"/>
                      </a:lnTo>
                      <a:lnTo>
                        <a:pt x="12" y="41"/>
                      </a:lnTo>
                      <a:lnTo>
                        <a:pt x="9" y="34"/>
                      </a:lnTo>
                      <a:lnTo>
                        <a:pt x="6" y="26"/>
                      </a:lnTo>
                      <a:lnTo>
                        <a:pt x="4" y="18"/>
                      </a:lnTo>
                      <a:lnTo>
                        <a:pt x="2" y="9"/>
                      </a:lnTo>
                      <a:lnTo>
                        <a:pt x="0" y="0"/>
                      </a:lnTo>
                      <a:lnTo>
                        <a:pt x="1778" y="0"/>
                      </a:lnTo>
                      <a:lnTo>
                        <a:pt x="1777" y="20"/>
                      </a:lnTo>
                      <a:lnTo>
                        <a:pt x="1775" y="36"/>
                      </a:lnTo>
                      <a:lnTo>
                        <a:pt x="1771" y="49"/>
                      </a:lnTo>
                      <a:lnTo>
                        <a:pt x="1767" y="61"/>
                      </a:lnTo>
                      <a:close/>
                    </a:path>
                  </a:pathLst>
                </a:custGeom>
                <a:solidFill>
                  <a:srgbClr val="009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21" name="Freeform 81">
                  <a:extLst>
                    <a:ext uri="{FF2B5EF4-FFF2-40B4-BE49-F238E27FC236}">
                      <a16:creationId xmlns:a16="http://schemas.microsoft.com/office/drawing/2014/main" id="{1DED872D-2C3F-46DC-9C28-9B75E37FF529}"/>
                    </a:ext>
                  </a:extLst>
                </p:cNvPr>
                <p:cNvSpPr>
                  <a:spLocks/>
                </p:cNvSpPr>
                <p:nvPr/>
              </p:nvSpPr>
              <p:spPr bwMode="auto">
                <a:xfrm>
                  <a:off x="5341" y="2973"/>
                  <a:ext cx="222" cy="8"/>
                </a:xfrm>
                <a:custGeom>
                  <a:avLst/>
                  <a:gdLst>
                    <a:gd name="T0" fmla="*/ 0 w 1780"/>
                    <a:gd name="T1" fmla="*/ 0 h 61"/>
                    <a:gd name="T2" fmla="*/ 0 w 1780"/>
                    <a:gd name="T3" fmla="*/ 0 h 61"/>
                    <a:gd name="T4" fmla="*/ 0 w 1780"/>
                    <a:gd name="T5" fmla="*/ 0 h 61"/>
                    <a:gd name="T6" fmla="*/ 0 w 1780"/>
                    <a:gd name="T7" fmla="*/ 0 h 61"/>
                    <a:gd name="T8" fmla="*/ 0 w 1780"/>
                    <a:gd name="T9" fmla="*/ 0 h 61"/>
                    <a:gd name="T10" fmla="*/ 0 w 1780"/>
                    <a:gd name="T11" fmla="*/ 0 h 61"/>
                    <a:gd name="T12" fmla="*/ 0 w 1780"/>
                    <a:gd name="T13" fmla="*/ 0 h 61"/>
                    <a:gd name="T14" fmla="*/ 0 w 1780"/>
                    <a:gd name="T15" fmla="*/ 0 h 61"/>
                    <a:gd name="T16" fmla="*/ 0 w 1780"/>
                    <a:gd name="T17" fmla="*/ 0 h 61"/>
                    <a:gd name="T18" fmla="*/ 0 w 1780"/>
                    <a:gd name="T19" fmla="*/ 0 h 61"/>
                    <a:gd name="T20" fmla="*/ 0 w 1780"/>
                    <a:gd name="T21" fmla="*/ 0 h 61"/>
                    <a:gd name="T22" fmla="*/ 0 w 1780"/>
                    <a:gd name="T23" fmla="*/ 0 h 61"/>
                    <a:gd name="T24" fmla="*/ 0 w 1780"/>
                    <a:gd name="T25" fmla="*/ 0 h 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80"/>
                    <a:gd name="T40" fmla="*/ 0 h 61"/>
                    <a:gd name="T41" fmla="*/ 1780 w 1780"/>
                    <a:gd name="T42" fmla="*/ 61 h 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80" h="61">
                      <a:moveTo>
                        <a:pt x="1777" y="61"/>
                      </a:moveTo>
                      <a:lnTo>
                        <a:pt x="9" y="61"/>
                      </a:lnTo>
                      <a:lnTo>
                        <a:pt x="5" y="51"/>
                      </a:lnTo>
                      <a:lnTo>
                        <a:pt x="3" y="40"/>
                      </a:lnTo>
                      <a:lnTo>
                        <a:pt x="1" y="29"/>
                      </a:lnTo>
                      <a:lnTo>
                        <a:pt x="0" y="18"/>
                      </a:lnTo>
                      <a:lnTo>
                        <a:pt x="0" y="0"/>
                      </a:lnTo>
                      <a:lnTo>
                        <a:pt x="1780" y="0"/>
                      </a:lnTo>
                      <a:lnTo>
                        <a:pt x="1780" y="22"/>
                      </a:lnTo>
                      <a:lnTo>
                        <a:pt x="1779" y="33"/>
                      </a:lnTo>
                      <a:lnTo>
                        <a:pt x="1779" y="42"/>
                      </a:lnTo>
                      <a:lnTo>
                        <a:pt x="1778" y="53"/>
                      </a:lnTo>
                      <a:lnTo>
                        <a:pt x="1777" y="61"/>
                      </a:lnTo>
                      <a:close/>
                    </a:path>
                  </a:pathLst>
                </a:custGeom>
                <a:solidFill>
                  <a:srgbClr val="0096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22" name="Freeform 82">
                  <a:extLst>
                    <a:ext uri="{FF2B5EF4-FFF2-40B4-BE49-F238E27FC236}">
                      <a16:creationId xmlns:a16="http://schemas.microsoft.com/office/drawing/2014/main" id="{041FDF33-39C8-4BBF-9B31-CDD7E87DAC37}"/>
                    </a:ext>
                  </a:extLst>
                </p:cNvPr>
                <p:cNvSpPr>
                  <a:spLocks/>
                </p:cNvSpPr>
                <p:nvPr/>
              </p:nvSpPr>
              <p:spPr bwMode="auto">
                <a:xfrm>
                  <a:off x="5341" y="2969"/>
                  <a:ext cx="222" cy="8"/>
                </a:xfrm>
                <a:custGeom>
                  <a:avLst/>
                  <a:gdLst>
                    <a:gd name="T0" fmla="*/ 0 w 1780"/>
                    <a:gd name="T1" fmla="*/ 0 h 61"/>
                    <a:gd name="T2" fmla="*/ 0 w 1780"/>
                    <a:gd name="T3" fmla="*/ 0 h 61"/>
                    <a:gd name="T4" fmla="*/ 0 w 1780"/>
                    <a:gd name="T5" fmla="*/ 0 h 61"/>
                    <a:gd name="T6" fmla="*/ 0 w 1780"/>
                    <a:gd name="T7" fmla="*/ 0 h 61"/>
                    <a:gd name="T8" fmla="*/ 0 w 1780"/>
                    <a:gd name="T9" fmla="*/ 0 h 61"/>
                    <a:gd name="T10" fmla="*/ 0 w 1780"/>
                    <a:gd name="T11" fmla="*/ 0 h 61"/>
                    <a:gd name="T12" fmla="*/ 0 w 1780"/>
                    <a:gd name="T13" fmla="*/ 0 h 61"/>
                    <a:gd name="T14" fmla="*/ 0 w 1780"/>
                    <a:gd name="T15" fmla="*/ 0 h 61"/>
                    <a:gd name="T16" fmla="*/ 0 60000 65536"/>
                    <a:gd name="T17" fmla="*/ 0 60000 65536"/>
                    <a:gd name="T18" fmla="*/ 0 60000 65536"/>
                    <a:gd name="T19" fmla="*/ 0 60000 65536"/>
                    <a:gd name="T20" fmla="*/ 0 60000 65536"/>
                    <a:gd name="T21" fmla="*/ 0 60000 65536"/>
                    <a:gd name="T22" fmla="*/ 0 60000 65536"/>
                    <a:gd name="T23" fmla="*/ 0 60000 65536"/>
                    <a:gd name="T24" fmla="*/ 0 w 1780"/>
                    <a:gd name="T25" fmla="*/ 0 h 61"/>
                    <a:gd name="T26" fmla="*/ 1780 w 1780"/>
                    <a:gd name="T27" fmla="*/ 61 h 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80" h="61">
                      <a:moveTo>
                        <a:pt x="1779" y="61"/>
                      </a:moveTo>
                      <a:lnTo>
                        <a:pt x="1" y="61"/>
                      </a:lnTo>
                      <a:lnTo>
                        <a:pt x="0" y="55"/>
                      </a:lnTo>
                      <a:lnTo>
                        <a:pt x="0" y="49"/>
                      </a:lnTo>
                      <a:lnTo>
                        <a:pt x="0" y="0"/>
                      </a:lnTo>
                      <a:lnTo>
                        <a:pt x="1780" y="0"/>
                      </a:lnTo>
                      <a:lnTo>
                        <a:pt x="1780" y="53"/>
                      </a:lnTo>
                      <a:lnTo>
                        <a:pt x="1779" y="61"/>
                      </a:lnTo>
                      <a:close/>
                    </a:path>
                  </a:pathLst>
                </a:custGeom>
                <a:solidFill>
                  <a:srgbClr val="0097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23" name="Rectangle 83">
                  <a:extLst>
                    <a:ext uri="{FF2B5EF4-FFF2-40B4-BE49-F238E27FC236}">
                      <a16:creationId xmlns:a16="http://schemas.microsoft.com/office/drawing/2014/main" id="{28A959A6-DED1-4D35-AC14-C1520A4F406F}"/>
                    </a:ext>
                  </a:extLst>
                </p:cNvPr>
                <p:cNvSpPr>
                  <a:spLocks noChangeArrowheads="1"/>
                </p:cNvSpPr>
                <p:nvPr/>
              </p:nvSpPr>
              <p:spPr bwMode="auto">
                <a:xfrm>
                  <a:off x="5341" y="2965"/>
                  <a:ext cx="222" cy="8"/>
                </a:xfrm>
                <a:prstGeom prst="rect">
                  <a:avLst/>
                </a:prstGeom>
                <a:solidFill>
                  <a:srgbClr val="0098D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24" name="Rectangle 84">
                  <a:extLst>
                    <a:ext uri="{FF2B5EF4-FFF2-40B4-BE49-F238E27FC236}">
                      <a16:creationId xmlns:a16="http://schemas.microsoft.com/office/drawing/2014/main" id="{34F5A17C-51AE-4729-8FD5-66EFD65DF02F}"/>
                    </a:ext>
                  </a:extLst>
                </p:cNvPr>
                <p:cNvSpPr>
                  <a:spLocks noChangeArrowheads="1"/>
                </p:cNvSpPr>
                <p:nvPr/>
              </p:nvSpPr>
              <p:spPr bwMode="auto">
                <a:xfrm>
                  <a:off x="5341" y="2962"/>
                  <a:ext cx="222" cy="7"/>
                </a:xfrm>
                <a:prstGeom prst="rect">
                  <a:avLst/>
                </a:prstGeom>
                <a:solidFill>
                  <a:srgbClr val="0098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25" name="Rectangle 85">
                  <a:extLst>
                    <a:ext uri="{FF2B5EF4-FFF2-40B4-BE49-F238E27FC236}">
                      <a16:creationId xmlns:a16="http://schemas.microsoft.com/office/drawing/2014/main" id="{F749A668-E0A6-46BF-BC17-6684143BAD17}"/>
                    </a:ext>
                  </a:extLst>
                </p:cNvPr>
                <p:cNvSpPr>
                  <a:spLocks noChangeArrowheads="1"/>
                </p:cNvSpPr>
                <p:nvPr/>
              </p:nvSpPr>
              <p:spPr bwMode="auto">
                <a:xfrm>
                  <a:off x="5341" y="2958"/>
                  <a:ext cx="222" cy="7"/>
                </a:xfrm>
                <a:prstGeom prst="rect">
                  <a:avLst/>
                </a:prstGeom>
                <a:solidFill>
                  <a:srgbClr val="0099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26" name="Rectangle 86">
                  <a:extLst>
                    <a:ext uri="{FF2B5EF4-FFF2-40B4-BE49-F238E27FC236}">
                      <a16:creationId xmlns:a16="http://schemas.microsoft.com/office/drawing/2014/main" id="{0E2B7737-8BAC-406F-8573-ABB3B37BCCAA}"/>
                    </a:ext>
                  </a:extLst>
                </p:cNvPr>
                <p:cNvSpPr>
                  <a:spLocks noChangeArrowheads="1"/>
                </p:cNvSpPr>
                <p:nvPr/>
              </p:nvSpPr>
              <p:spPr bwMode="auto">
                <a:xfrm>
                  <a:off x="5341" y="2954"/>
                  <a:ext cx="222" cy="8"/>
                </a:xfrm>
                <a:prstGeom prst="rect">
                  <a:avLst/>
                </a:prstGeom>
                <a:solidFill>
                  <a:srgbClr val="009AE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27" name="Rectangle 87">
                  <a:extLst>
                    <a:ext uri="{FF2B5EF4-FFF2-40B4-BE49-F238E27FC236}">
                      <a16:creationId xmlns:a16="http://schemas.microsoft.com/office/drawing/2014/main" id="{7009AAA6-A733-46E8-B678-7225BA59064E}"/>
                    </a:ext>
                  </a:extLst>
                </p:cNvPr>
                <p:cNvSpPr>
                  <a:spLocks noChangeArrowheads="1"/>
                </p:cNvSpPr>
                <p:nvPr/>
              </p:nvSpPr>
              <p:spPr bwMode="auto">
                <a:xfrm>
                  <a:off x="5341" y="2950"/>
                  <a:ext cx="222" cy="8"/>
                </a:xfrm>
                <a:prstGeom prst="rect">
                  <a:avLst/>
                </a:prstGeom>
                <a:solidFill>
                  <a:srgbClr val="009C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28" name="Rectangle 88">
                  <a:extLst>
                    <a:ext uri="{FF2B5EF4-FFF2-40B4-BE49-F238E27FC236}">
                      <a16:creationId xmlns:a16="http://schemas.microsoft.com/office/drawing/2014/main" id="{4BCDC729-2B70-4A3C-A377-A5E44714ED3C}"/>
                    </a:ext>
                  </a:extLst>
                </p:cNvPr>
                <p:cNvSpPr>
                  <a:spLocks noChangeArrowheads="1"/>
                </p:cNvSpPr>
                <p:nvPr/>
              </p:nvSpPr>
              <p:spPr bwMode="auto">
                <a:xfrm>
                  <a:off x="5341" y="2946"/>
                  <a:ext cx="222" cy="8"/>
                </a:xfrm>
                <a:prstGeom prst="rect">
                  <a:avLst/>
                </a:prstGeom>
                <a:solidFill>
                  <a:srgbClr val="009D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29" name="Rectangle 89">
                  <a:extLst>
                    <a:ext uri="{FF2B5EF4-FFF2-40B4-BE49-F238E27FC236}">
                      <a16:creationId xmlns:a16="http://schemas.microsoft.com/office/drawing/2014/main" id="{6C303154-75EA-4B81-9FA3-CA0D8184E1D9}"/>
                    </a:ext>
                  </a:extLst>
                </p:cNvPr>
                <p:cNvSpPr>
                  <a:spLocks noChangeArrowheads="1"/>
                </p:cNvSpPr>
                <p:nvPr/>
              </p:nvSpPr>
              <p:spPr bwMode="auto">
                <a:xfrm>
                  <a:off x="5341" y="2942"/>
                  <a:ext cx="222" cy="8"/>
                </a:xfrm>
                <a:prstGeom prst="rect">
                  <a:avLst/>
                </a:prstGeom>
                <a:solidFill>
                  <a:srgbClr val="009EE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30" name="Rectangle 90">
                  <a:extLst>
                    <a:ext uri="{FF2B5EF4-FFF2-40B4-BE49-F238E27FC236}">
                      <a16:creationId xmlns:a16="http://schemas.microsoft.com/office/drawing/2014/main" id="{F0F1E904-3082-455F-8DB1-F137389AB708}"/>
                    </a:ext>
                  </a:extLst>
                </p:cNvPr>
                <p:cNvSpPr>
                  <a:spLocks noChangeArrowheads="1"/>
                </p:cNvSpPr>
                <p:nvPr/>
              </p:nvSpPr>
              <p:spPr bwMode="auto">
                <a:xfrm>
                  <a:off x="5341" y="2939"/>
                  <a:ext cx="222" cy="7"/>
                </a:xfrm>
                <a:prstGeom prst="rect">
                  <a:avLst/>
                </a:prstGeom>
                <a:solidFill>
                  <a:srgbClr val="009E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31" name="Rectangle 91">
                  <a:extLst>
                    <a:ext uri="{FF2B5EF4-FFF2-40B4-BE49-F238E27FC236}">
                      <a16:creationId xmlns:a16="http://schemas.microsoft.com/office/drawing/2014/main" id="{11E64586-A054-4239-AE8F-A06E2EF593E9}"/>
                    </a:ext>
                  </a:extLst>
                </p:cNvPr>
                <p:cNvSpPr>
                  <a:spLocks noChangeArrowheads="1"/>
                </p:cNvSpPr>
                <p:nvPr/>
              </p:nvSpPr>
              <p:spPr bwMode="auto">
                <a:xfrm>
                  <a:off x="5341" y="2935"/>
                  <a:ext cx="222" cy="7"/>
                </a:xfrm>
                <a:prstGeom prst="rect">
                  <a:avLst/>
                </a:prstGeom>
                <a:solidFill>
                  <a:srgbClr val="009F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32" name="Rectangle 92">
                  <a:extLst>
                    <a:ext uri="{FF2B5EF4-FFF2-40B4-BE49-F238E27FC236}">
                      <a16:creationId xmlns:a16="http://schemas.microsoft.com/office/drawing/2014/main" id="{49621CAB-1EF4-44CD-AE1F-7287E1B48ABB}"/>
                    </a:ext>
                  </a:extLst>
                </p:cNvPr>
                <p:cNvSpPr>
                  <a:spLocks noChangeArrowheads="1"/>
                </p:cNvSpPr>
                <p:nvPr/>
              </p:nvSpPr>
              <p:spPr bwMode="auto">
                <a:xfrm>
                  <a:off x="5341" y="2931"/>
                  <a:ext cx="222" cy="8"/>
                </a:xfrm>
                <a:prstGeom prst="rect">
                  <a:avLst/>
                </a:prstGeom>
                <a:solidFill>
                  <a:srgbClr val="00A0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33" name="Rectangle 93">
                  <a:extLst>
                    <a:ext uri="{FF2B5EF4-FFF2-40B4-BE49-F238E27FC236}">
                      <a16:creationId xmlns:a16="http://schemas.microsoft.com/office/drawing/2014/main" id="{74456A00-09F9-4ED8-9837-B65E872CD7FF}"/>
                    </a:ext>
                  </a:extLst>
                </p:cNvPr>
                <p:cNvSpPr>
                  <a:spLocks noChangeArrowheads="1"/>
                </p:cNvSpPr>
                <p:nvPr/>
              </p:nvSpPr>
              <p:spPr bwMode="auto">
                <a:xfrm>
                  <a:off x="5341" y="2927"/>
                  <a:ext cx="222" cy="8"/>
                </a:xfrm>
                <a:prstGeom prst="rect">
                  <a:avLst/>
                </a:prstGeom>
                <a:solidFill>
                  <a:srgbClr val="00A1E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34" name="Rectangle 94">
                  <a:extLst>
                    <a:ext uri="{FF2B5EF4-FFF2-40B4-BE49-F238E27FC236}">
                      <a16:creationId xmlns:a16="http://schemas.microsoft.com/office/drawing/2014/main" id="{EBF57667-0224-46D5-B1B0-2FB43E1BD49E}"/>
                    </a:ext>
                  </a:extLst>
                </p:cNvPr>
                <p:cNvSpPr>
                  <a:spLocks noChangeArrowheads="1"/>
                </p:cNvSpPr>
                <p:nvPr/>
              </p:nvSpPr>
              <p:spPr bwMode="auto">
                <a:xfrm>
                  <a:off x="5341" y="2923"/>
                  <a:ext cx="222" cy="8"/>
                </a:xfrm>
                <a:prstGeom prst="rect">
                  <a:avLst/>
                </a:prstGeom>
                <a:solidFill>
                  <a:srgbClr val="00A2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35" name="Rectangle 95">
                  <a:extLst>
                    <a:ext uri="{FF2B5EF4-FFF2-40B4-BE49-F238E27FC236}">
                      <a16:creationId xmlns:a16="http://schemas.microsoft.com/office/drawing/2014/main" id="{71D41DEF-9EA0-4260-9A69-C332F3DB59E9}"/>
                    </a:ext>
                  </a:extLst>
                </p:cNvPr>
                <p:cNvSpPr>
                  <a:spLocks noChangeArrowheads="1"/>
                </p:cNvSpPr>
                <p:nvPr/>
              </p:nvSpPr>
              <p:spPr bwMode="auto">
                <a:xfrm>
                  <a:off x="5341" y="2920"/>
                  <a:ext cx="222" cy="7"/>
                </a:xfrm>
                <a:prstGeom prst="rect">
                  <a:avLst/>
                </a:prstGeom>
                <a:solidFill>
                  <a:srgbClr val="00A3E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36" name="Rectangle 96">
                  <a:extLst>
                    <a:ext uri="{FF2B5EF4-FFF2-40B4-BE49-F238E27FC236}">
                      <a16:creationId xmlns:a16="http://schemas.microsoft.com/office/drawing/2014/main" id="{F281A3F1-2392-4AFA-8FFE-36362CEABBFE}"/>
                    </a:ext>
                  </a:extLst>
                </p:cNvPr>
                <p:cNvSpPr>
                  <a:spLocks noChangeArrowheads="1"/>
                </p:cNvSpPr>
                <p:nvPr/>
              </p:nvSpPr>
              <p:spPr bwMode="auto">
                <a:xfrm>
                  <a:off x="5341" y="2916"/>
                  <a:ext cx="222" cy="7"/>
                </a:xfrm>
                <a:prstGeom prst="rect">
                  <a:avLst/>
                </a:prstGeom>
                <a:solidFill>
                  <a:srgbClr val="00A4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37" name="Rectangle 97">
                  <a:extLst>
                    <a:ext uri="{FF2B5EF4-FFF2-40B4-BE49-F238E27FC236}">
                      <a16:creationId xmlns:a16="http://schemas.microsoft.com/office/drawing/2014/main" id="{56317C73-3697-4625-B5C9-A1C9E0FD40CB}"/>
                    </a:ext>
                  </a:extLst>
                </p:cNvPr>
                <p:cNvSpPr>
                  <a:spLocks noChangeArrowheads="1"/>
                </p:cNvSpPr>
                <p:nvPr/>
              </p:nvSpPr>
              <p:spPr bwMode="auto">
                <a:xfrm>
                  <a:off x="5341" y="2912"/>
                  <a:ext cx="222" cy="8"/>
                </a:xfrm>
                <a:prstGeom prst="rect">
                  <a:avLst/>
                </a:prstGeom>
                <a:solidFill>
                  <a:srgbClr val="00A5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38" name="Rectangle 98">
                  <a:extLst>
                    <a:ext uri="{FF2B5EF4-FFF2-40B4-BE49-F238E27FC236}">
                      <a16:creationId xmlns:a16="http://schemas.microsoft.com/office/drawing/2014/main" id="{C38AD30A-D010-4762-85D7-0F8EF15290D8}"/>
                    </a:ext>
                  </a:extLst>
                </p:cNvPr>
                <p:cNvSpPr>
                  <a:spLocks noChangeArrowheads="1"/>
                </p:cNvSpPr>
                <p:nvPr/>
              </p:nvSpPr>
              <p:spPr bwMode="auto">
                <a:xfrm>
                  <a:off x="5341" y="2908"/>
                  <a:ext cx="222" cy="8"/>
                </a:xfrm>
                <a:prstGeom prst="rect">
                  <a:avLst/>
                </a:prstGeom>
                <a:solidFill>
                  <a:srgbClr val="00A6E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39" name="Rectangle 99">
                  <a:extLst>
                    <a:ext uri="{FF2B5EF4-FFF2-40B4-BE49-F238E27FC236}">
                      <a16:creationId xmlns:a16="http://schemas.microsoft.com/office/drawing/2014/main" id="{4D248828-B80E-4FB1-85D1-0627A7BF43A4}"/>
                    </a:ext>
                  </a:extLst>
                </p:cNvPr>
                <p:cNvSpPr>
                  <a:spLocks noChangeArrowheads="1"/>
                </p:cNvSpPr>
                <p:nvPr/>
              </p:nvSpPr>
              <p:spPr bwMode="auto">
                <a:xfrm>
                  <a:off x="5341" y="2904"/>
                  <a:ext cx="222" cy="8"/>
                </a:xfrm>
                <a:prstGeom prst="rect">
                  <a:avLst/>
                </a:prstGeom>
                <a:solidFill>
                  <a:srgbClr val="00A7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40" name="Rectangle 100">
                  <a:extLst>
                    <a:ext uri="{FF2B5EF4-FFF2-40B4-BE49-F238E27FC236}">
                      <a16:creationId xmlns:a16="http://schemas.microsoft.com/office/drawing/2014/main" id="{61A3B9FA-38F5-4059-9CCB-F7C249349B36}"/>
                    </a:ext>
                  </a:extLst>
                </p:cNvPr>
                <p:cNvSpPr>
                  <a:spLocks noChangeArrowheads="1"/>
                </p:cNvSpPr>
                <p:nvPr/>
              </p:nvSpPr>
              <p:spPr bwMode="auto">
                <a:xfrm>
                  <a:off x="5341" y="2900"/>
                  <a:ext cx="222" cy="8"/>
                </a:xfrm>
                <a:prstGeom prst="rect">
                  <a:avLst/>
                </a:prstGeom>
                <a:solidFill>
                  <a:srgbClr val="00A7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41" name="Rectangle 101">
                  <a:extLst>
                    <a:ext uri="{FF2B5EF4-FFF2-40B4-BE49-F238E27FC236}">
                      <a16:creationId xmlns:a16="http://schemas.microsoft.com/office/drawing/2014/main" id="{2B4C66C9-3736-4E6C-B405-1758C20F89ED}"/>
                    </a:ext>
                  </a:extLst>
                </p:cNvPr>
                <p:cNvSpPr>
                  <a:spLocks noChangeArrowheads="1"/>
                </p:cNvSpPr>
                <p:nvPr/>
              </p:nvSpPr>
              <p:spPr bwMode="auto">
                <a:xfrm>
                  <a:off x="5341" y="2897"/>
                  <a:ext cx="222" cy="7"/>
                </a:xfrm>
                <a:prstGeom prst="rect">
                  <a:avLst/>
                </a:prstGeom>
                <a:solidFill>
                  <a:srgbClr val="00A8E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42" name="Rectangle 102">
                  <a:extLst>
                    <a:ext uri="{FF2B5EF4-FFF2-40B4-BE49-F238E27FC236}">
                      <a16:creationId xmlns:a16="http://schemas.microsoft.com/office/drawing/2014/main" id="{04A8630C-0462-4FD4-9AAB-42BEC1D18DEC}"/>
                    </a:ext>
                  </a:extLst>
                </p:cNvPr>
                <p:cNvSpPr>
                  <a:spLocks noChangeArrowheads="1"/>
                </p:cNvSpPr>
                <p:nvPr/>
              </p:nvSpPr>
              <p:spPr bwMode="auto">
                <a:xfrm>
                  <a:off x="5341" y="2893"/>
                  <a:ext cx="222" cy="7"/>
                </a:xfrm>
                <a:prstGeom prst="rect">
                  <a:avLst/>
                </a:prstGeom>
                <a:solidFill>
                  <a:srgbClr val="00A9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43" name="Rectangle 103">
                  <a:extLst>
                    <a:ext uri="{FF2B5EF4-FFF2-40B4-BE49-F238E27FC236}">
                      <a16:creationId xmlns:a16="http://schemas.microsoft.com/office/drawing/2014/main" id="{F5DB3E75-CE9C-47C7-8F4E-2D785C14E97C}"/>
                    </a:ext>
                  </a:extLst>
                </p:cNvPr>
                <p:cNvSpPr>
                  <a:spLocks noChangeArrowheads="1"/>
                </p:cNvSpPr>
                <p:nvPr/>
              </p:nvSpPr>
              <p:spPr bwMode="auto">
                <a:xfrm>
                  <a:off x="5341" y="2889"/>
                  <a:ext cx="222" cy="8"/>
                </a:xfrm>
                <a:prstGeom prst="rect">
                  <a:avLst/>
                </a:prstGeom>
                <a:solidFill>
                  <a:srgbClr val="00ABE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44" name="Rectangle 104">
                  <a:extLst>
                    <a:ext uri="{FF2B5EF4-FFF2-40B4-BE49-F238E27FC236}">
                      <a16:creationId xmlns:a16="http://schemas.microsoft.com/office/drawing/2014/main" id="{4BC692CA-AEA2-4EB3-A3CF-E21C4E65EF85}"/>
                    </a:ext>
                  </a:extLst>
                </p:cNvPr>
                <p:cNvSpPr>
                  <a:spLocks noChangeArrowheads="1"/>
                </p:cNvSpPr>
                <p:nvPr/>
              </p:nvSpPr>
              <p:spPr bwMode="auto">
                <a:xfrm>
                  <a:off x="5341" y="2885"/>
                  <a:ext cx="222" cy="8"/>
                </a:xfrm>
                <a:prstGeom prst="rect">
                  <a:avLst/>
                </a:prstGeom>
                <a:solidFill>
                  <a:srgbClr val="00AB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45" name="Rectangle 105">
                  <a:extLst>
                    <a:ext uri="{FF2B5EF4-FFF2-40B4-BE49-F238E27FC236}">
                      <a16:creationId xmlns:a16="http://schemas.microsoft.com/office/drawing/2014/main" id="{B0F46B25-C5F4-4730-ABCB-5C80D255D088}"/>
                    </a:ext>
                  </a:extLst>
                </p:cNvPr>
                <p:cNvSpPr>
                  <a:spLocks noChangeArrowheads="1"/>
                </p:cNvSpPr>
                <p:nvPr/>
              </p:nvSpPr>
              <p:spPr bwMode="auto">
                <a:xfrm>
                  <a:off x="5341" y="2881"/>
                  <a:ext cx="222" cy="8"/>
                </a:xfrm>
                <a:prstGeom prst="rect">
                  <a:avLst/>
                </a:prstGeom>
                <a:solidFill>
                  <a:srgbClr val="00AC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46" name="Rectangle 106">
                  <a:extLst>
                    <a:ext uri="{FF2B5EF4-FFF2-40B4-BE49-F238E27FC236}">
                      <a16:creationId xmlns:a16="http://schemas.microsoft.com/office/drawing/2014/main" id="{0C94BB2D-283B-46B4-96F9-EA61311563B9}"/>
                    </a:ext>
                  </a:extLst>
                </p:cNvPr>
                <p:cNvSpPr>
                  <a:spLocks noChangeArrowheads="1"/>
                </p:cNvSpPr>
                <p:nvPr/>
              </p:nvSpPr>
              <p:spPr bwMode="auto">
                <a:xfrm>
                  <a:off x="5341" y="2878"/>
                  <a:ext cx="222" cy="7"/>
                </a:xfrm>
                <a:prstGeom prst="rect">
                  <a:avLst/>
                </a:prstGeom>
                <a:solidFill>
                  <a:srgbClr val="06AD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47" name="Rectangle 107">
                  <a:extLst>
                    <a:ext uri="{FF2B5EF4-FFF2-40B4-BE49-F238E27FC236}">
                      <a16:creationId xmlns:a16="http://schemas.microsoft.com/office/drawing/2014/main" id="{4B68100C-09EA-4DD6-8D90-5B5747820AAF}"/>
                    </a:ext>
                  </a:extLst>
                </p:cNvPr>
                <p:cNvSpPr>
                  <a:spLocks noChangeArrowheads="1"/>
                </p:cNvSpPr>
                <p:nvPr/>
              </p:nvSpPr>
              <p:spPr bwMode="auto">
                <a:xfrm>
                  <a:off x="5341" y="2874"/>
                  <a:ext cx="222" cy="7"/>
                </a:xfrm>
                <a:prstGeom prst="rect">
                  <a:avLst/>
                </a:prstGeom>
                <a:solidFill>
                  <a:srgbClr val="15AEE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48" name="Rectangle 108">
                  <a:extLst>
                    <a:ext uri="{FF2B5EF4-FFF2-40B4-BE49-F238E27FC236}">
                      <a16:creationId xmlns:a16="http://schemas.microsoft.com/office/drawing/2014/main" id="{DA9815A5-F191-4870-9825-BA2FB4762E2E}"/>
                    </a:ext>
                  </a:extLst>
                </p:cNvPr>
                <p:cNvSpPr>
                  <a:spLocks noChangeArrowheads="1"/>
                </p:cNvSpPr>
                <p:nvPr/>
              </p:nvSpPr>
              <p:spPr bwMode="auto">
                <a:xfrm>
                  <a:off x="5341" y="2870"/>
                  <a:ext cx="222" cy="8"/>
                </a:xfrm>
                <a:prstGeom prst="rect">
                  <a:avLst/>
                </a:prstGeom>
                <a:solidFill>
                  <a:srgbClr val="1EAF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49" name="Rectangle 109">
                  <a:extLst>
                    <a:ext uri="{FF2B5EF4-FFF2-40B4-BE49-F238E27FC236}">
                      <a16:creationId xmlns:a16="http://schemas.microsoft.com/office/drawing/2014/main" id="{1CD1752E-F2B0-44DC-898C-1DBE0896034C}"/>
                    </a:ext>
                  </a:extLst>
                </p:cNvPr>
                <p:cNvSpPr>
                  <a:spLocks noChangeArrowheads="1"/>
                </p:cNvSpPr>
                <p:nvPr/>
              </p:nvSpPr>
              <p:spPr bwMode="auto">
                <a:xfrm>
                  <a:off x="5341" y="2866"/>
                  <a:ext cx="222" cy="8"/>
                </a:xfrm>
                <a:prstGeom prst="rect">
                  <a:avLst/>
                </a:prstGeom>
                <a:solidFill>
                  <a:srgbClr val="26B0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50" name="Rectangle 110">
                  <a:extLst>
                    <a:ext uri="{FF2B5EF4-FFF2-40B4-BE49-F238E27FC236}">
                      <a16:creationId xmlns:a16="http://schemas.microsoft.com/office/drawing/2014/main" id="{3C14BFDC-643F-4B95-9AE5-6FC3B6BF5A9D}"/>
                    </a:ext>
                  </a:extLst>
                </p:cNvPr>
                <p:cNvSpPr>
                  <a:spLocks noChangeArrowheads="1"/>
                </p:cNvSpPr>
                <p:nvPr/>
              </p:nvSpPr>
              <p:spPr bwMode="auto">
                <a:xfrm>
                  <a:off x="5341" y="2862"/>
                  <a:ext cx="222" cy="8"/>
                </a:xfrm>
                <a:prstGeom prst="rect">
                  <a:avLst/>
                </a:prstGeom>
                <a:solidFill>
                  <a:srgbClr val="2CB1E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51" name="Rectangle 111">
                  <a:extLst>
                    <a:ext uri="{FF2B5EF4-FFF2-40B4-BE49-F238E27FC236}">
                      <a16:creationId xmlns:a16="http://schemas.microsoft.com/office/drawing/2014/main" id="{A2DF2E66-F015-4F8A-82BD-96C2EB27A0AF}"/>
                    </a:ext>
                  </a:extLst>
                </p:cNvPr>
                <p:cNvSpPr>
                  <a:spLocks noChangeArrowheads="1"/>
                </p:cNvSpPr>
                <p:nvPr/>
              </p:nvSpPr>
              <p:spPr bwMode="auto">
                <a:xfrm>
                  <a:off x="5341" y="2859"/>
                  <a:ext cx="222" cy="7"/>
                </a:xfrm>
                <a:prstGeom prst="rect">
                  <a:avLst/>
                </a:prstGeom>
                <a:solidFill>
                  <a:srgbClr val="33B3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52" name="Rectangle 112">
                  <a:extLst>
                    <a:ext uri="{FF2B5EF4-FFF2-40B4-BE49-F238E27FC236}">
                      <a16:creationId xmlns:a16="http://schemas.microsoft.com/office/drawing/2014/main" id="{57610B33-2BE5-44F4-9FB0-30D8E34C7EA6}"/>
                    </a:ext>
                  </a:extLst>
                </p:cNvPr>
                <p:cNvSpPr>
                  <a:spLocks noChangeArrowheads="1"/>
                </p:cNvSpPr>
                <p:nvPr/>
              </p:nvSpPr>
              <p:spPr bwMode="auto">
                <a:xfrm>
                  <a:off x="5341" y="2855"/>
                  <a:ext cx="222" cy="7"/>
                </a:xfrm>
                <a:prstGeom prst="rect">
                  <a:avLst/>
                </a:prstGeom>
                <a:solidFill>
                  <a:srgbClr val="38B4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53" name="Rectangle 113">
                  <a:extLst>
                    <a:ext uri="{FF2B5EF4-FFF2-40B4-BE49-F238E27FC236}">
                      <a16:creationId xmlns:a16="http://schemas.microsoft.com/office/drawing/2014/main" id="{25135197-D7B1-4134-8D2F-F4DF2A6FC2EA}"/>
                    </a:ext>
                  </a:extLst>
                </p:cNvPr>
                <p:cNvSpPr>
                  <a:spLocks noChangeArrowheads="1"/>
                </p:cNvSpPr>
                <p:nvPr/>
              </p:nvSpPr>
              <p:spPr bwMode="auto">
                <a:xfrm>
                  <a:off x="5341" y="2851"/>
                  <a:ext cx="222" cy="8"/>
                </a:xfrm>
                <a:prstGeom prst="rect">
                  <a:avLst/>
                </a:prstGeom>
                <a:solidFill>
                  <a:srgbClr val="3DB5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54" name="Rectangle 114">
                  <a:extLst>
                    <a:ext uri="{FF2B5EF4-FFF2-40B4-BE49-F238E27FC236}">
                      <a16:creationId xmlns:a16="http://schemas.microsoft.com/office/drawing/2014/main" id="{072FC900-88EC-482B-B65D-1E77B3F6172D}"/>
                    </a:ext>
                  </a:extLst>
                </p:cNvPr>
                <p:cNvSpPr>
                  <a:spLocks noChangeArrowheads="1"/>
                </p:cNvSpPr>
                <p:nvPr/>
              </p:nvSpPr>
              <p:spPr bwMode="auto">
                <a:xfrm>
                  <a:off x="5341" y="2847"/>
                  <a:ext cx="222" cy="8"/>
                </a:xfrm>
                <a:prstGeom prst="rect">
                  <a:avLst/>
                </a:prstGeom>
                <a:solidFill>
                  <a:srgbClr val="41B6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55" name="Rectangle 115">
                  <a:extLst>
                    <a:ext uri="{FF2B5EF4-FFF2-40B4-BE49-F238E27FC236}">
                      <a16:creationId xmlns:a16="http://schemas.microsoft.com/office/drawing/2014/main" id="{AD31F0A4-D2D0-4FF2-A477-D83938F85460}"/>
                    </a:ext>
                  </a:extLst>
                </p:cNvPr>
                <p:cNvSpPr>
                  <a:spLocks noChangeArrowheads="1"/>
                </p:cNvSpPr>
                <p:nvPr/>
              </p:nvSpPr>
              <p:spPr bwMode="auto">
                <a:xfrm>
                  <a:off x="5341" y="2843"/>
                  <a:ext cx="222" cy="8"/>
                </a:xfrm>
                <a:prstGeom prst="rect">
                  <a:avLst/>
                </a:prstGeom>
                <a:solidFill>
                  <a:srgbClr val="45B7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56" name="Rectangle 116">
                  <a:extLst>
                    <a:ext uri="{FF2B5EF4-FFF2-40B4-BE49-F238E27FC236}">
                      <a16:creationId xmlns:a16="http://schemas.microsoft.com/office/drawing/2014/main" id="{962B14C6-68E1-427F-9EA3-0313BE40A474}"/>
                    </a:ext>
                  </a:extLst>
                </p:cNvPr>
                <p:cNvSpPr>
                  <a:spLocks noChangeArrowheads="1"/>
                </p:cNvSpPr>
                <p:nvPr/>
              </p:nvSpPr>
              <p:spPr bwMode="auto">
                <a:xfrm>
                  <a:off x="5341" y="2839"/>
                  <a:ext cx="222" cy="8"/>
                </a:xfrm>
                <a:prstGeom prst="rect">
                  <a:avLst/>
                </a:prstGeom>
                <a:solidFill>
                  <a:srgbClr val="49B8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57" name="Rectangle 117">
                  <a:extLst>
                    <a:ext uri="{FF2B5EF4-FFF2-40B4-BE49-F238E27FC236}">
                      <a16:creationId xmlns:a16="http://schemas.microsoft.com/office/drawing/2014/main" id="{6CC7F742-98D5-408C-B599-74FC4EDEB15A}"/>
                    </a:ext>
                  </a:extLst>
                </p:cNvPr>
                <p:cNvSpPr>
                  <a:spLocks noChangeArrowheads="1"/>
                </p:cNvSpPr>
                <p:nvPr/>
              </p:nvSpPr>
              <p:spPr bwMode="auto">
                <a:xfrm>
                  <a:off x="5341" y="2836"/>
                  <a:ext cx="222" cy="7"/>
                </a:xfrm>
                <a:prstGeom prst="rect">
                  <a:avLst/>
                </a:prstGeom>
                <a:solidFill>
                  <a:srgbClr val="4DB9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58" name="Rectangle 118">
                  <a:extLst>
                    <a:ext uri="{FF2B5EF4-FFF2-40B4-BE49-F238E27FC236}">
                      <a16:creationId xmlns:a16="http://schemas.microsoft.com/office/drawing/2014/main" id="{04259977-AEE4-445F-88D0-1692B7780B9D}"/>
                    </a:ext>
                  </a:extLst>
                </p:cNvPr>
                <p:cNvSpPr>
                  <a:spLocks noChangeArrowheads="1"/>
                </p:cNvSpPr>
                <p:nvPr/>
              </p:nvSpPr>
              <p:spPr bwMode="auto">
                <a:xfrm>
                  <a:off x="5341" y="2832"/>
                  <a:ext cx="222" cy="7"/>
                </a:xfrm>
                <a:prstGeom prst="rect">
                  <a:avLst/>
                </a:prstGeom>
                <a:solidFill>
                  <a:srgbClr val="52BA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59" name="Rectangle 119">
                  <a:extLst>
                    <a:ext uri="{FF2B5EF4-FFF2-40B4-BE49-F238E27FC236}">
                      <a16:creationId xmlns:a16="http://schemas.microsoft.com/office/drawing/2014/main" id="{A773B744-7AAF-482B-B0AD-5CA3453DAFBE}"/>
                    </a:ext>
                  </a:extLst>
                </p:cNvPr>
                <p:cNvSpPr>
                  <a:spLocks noChangeArrowheads="1"/>
                </p:cNvSpPr>
                <p:nvPr/>
              </p:nvSpPr>
              <p:spPr bwMode="auto">
                <a:xfrm>
                  <a:off x="5341" y="2828"/>
                  <a:ext cx="222" cy="8"/>
                </a:xfrm>
                <a:prstGeom prst="rect">
                  <a:avLst/>
                </a:prstGeom>
                <a:solidFill>
                  <a:srgbClr val="57BB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60" name="Rectangle 120">
                  <a:extLst>
                    <a:ext uri="{FF2B5EF4-FFF2-40B4-BE49-F238E27FC236}">
                      <a16:creationId xmlns:a16="http://schemas.microsoft.com/office/drawing/2014/main" id="{190203F0-4AFA-4A78-9D61-D10DF455CAA9}"/>
                    </a:ext>
                  </a:extLst>
                </p:cNvPr>
                <p:cNvSpPr>
                  <a:spLocks noChangeArrowheads="1"/>
                </p:cNvSpPr>
                <p:nvPr/>
              </p:nvSpPr>
              <p:spPr bwMode="auto">
                <a:xfrm>
                  <a:off x="5341" y="2824"/>
                  <a:ext cx="222" cy="8"/>
                </a:xfrm>
                <a:prstGeom prst="rect">
                  <a:avLst/>
                </a:prstGeom>
                <a:solidFill>
                  <a:srgbClr val="5BBC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61" name="Rectangle 121">
                  <a:extLst>
                    <a:ext uri="{FF2B5EF4-FFF2-40B4-BE49-F238E27FC236}">
                      <a16:creationId xmlns:a16="http://schemas.microsoft.com/office/drawing/2014/main" id="{AED92384-8C7D-4859-86AE-585A52CB62C5}"/>
                    </a:ext>
                  </a:extLst>
                </p:cNvPr>
                <p:cNvSpPr>
                  <a:spLocks noChangeArrowheads="1"/>
                </p:cNvSpPr>
                <p:nvPr/>
              </p:nvSpPr>
              <p:spPr bwMode="auto">
                <a:xfrm>
                  <a:off x="5341" y="2820"/>
                  <a:ext cx="222" cy="8"/>
                </a:xfrm>
                <a:prstGeom prst="rect">
                  <a:avLst/>
                </a:prstGeom>
                <a:solidFill>
                  <a:srgbClr val="5FBD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62" name="Rectangle 122">
                  <a:extLst>
                    <a:ext uri="{FF2B5EF4-FFF2-40B4-BE49-F238E27FC236}">
                      <a16:creationId xmlns:a16="http://schemas.microsoft.com/office/drawing/2014/main" id="{FDA73350-5C07-4757-A523-0702E4292621}"/>
                    </a:ext>
                  </a:extLst>
                </p:cNvPr>
                <p:cNvSpPr>
                  <a:spLocks noChangeArrowheads="1"/>
                </p:cNvSpPr>
                <p:nvPr/>
              </p:nvSpPr>
              <p:spPr bwMode="auto">
                <a:xfrm>
                  <a:off x="5341" y="2816"/>
                  <a:ext cx="222" cy="8"/>
                </a:xfrm>
                <a:prstGeom prst="rect">
                  <a:avLst/>
                </a:prstGeom>
                <a:solidFill>
                  <a:srgbClr val="62BEE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63" name="Rectangle 123">
                  <a:extLst>
                    <a:ext uri="{FF2B5EF4-FFF2-40B4-BE49-F238E27FC236}">
                      <a16:creationId xmlns:a16="http://schemas.microsoft.com/office/drawing/2014/main" id="{04CCEE38-14AB-4F81-8F8D-40D5D0EA4CF0}"/>
                    </a:ext>
                  </a:extLst>
                </p:cNvPr>
                <p:cNvSpPr>
                  <a:spLocks noChangeArrowheads="1"/>
                </p:cNvSpPr>
                <p:nvPr/>
              </p:nvSpPr>
              <p:spPr bwMode="auto">
                <a:xfrm>
                  <a:off x="5341" y="2813"/>
                  <a:ext cx="222" cy="7"/>
                </a:xfrm>
                <a:prstGeom prst="rect">
                  <a:avLst/>
                </a:prstGeom>
                <a:solidFill>
                  <a:srgbClr val="66C0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64" name="Rectangle 124">
                  <a:extLst>
                    <a:ext uri="{FF2B5EF4-FFF2-40B4-BE49-F238E27FC236}">
                      <a16:creationId xmlns:a16="http://schemas.microsoft.com/office/drawing/2014/main" id="{E321AAD2-A23C-4258-A24E-FCDFC30DC090}"/>
                    </a:ext>
                  </a:extLst>
                </p:cNvPr>
                <p:cNvSpPr>
                  <a:spLocks noChangeArrowheads="1"/>
                </p:cNvSpPr>
                <p:nvPr/>
              </p:nvSpPr>
              <p:spPr bwMode="auto">
                <a:xfrm>
                  <a:off x="5341" y="2809"/>
                  <a:ext cx="222" cy="7"/>
                </a:xfrm>
                <a:prstGeom prst="rect">
                  <a:avLst/>
                </a:prstGeom>
                <a:solidFill>
                  <a:srgbClr val="6AC1E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65" name="Rectangle 125">
                  <a:extLst>
                    <a:ext uri="{FF2B5EF4-FFF2-40B4-BE49-F238E27FC236}">
                      <a16:creationId xmlns:a16="http://schemas.microsoft.com/office/drawing/2014/main" id="{5802AA35-2E9F-468F-867F-0E19A7FB0D54}"/>
                    </a:ext>
                  </a:extLst>
                </p:cNvPr>
                <p:cNvSpPr>
                  <a:spLocks noChangeArrowheads="1"/>
                </p:cNvSpPr>
                <p:nvPr/>
              </p:nvSpPr>
              <p:spPr bwMode="auto">
                <a:xfrm>
                  <a:off x="5341" y="2805"/>
                  <a:ext cx="222" cy="8"/>
                </a:xfrm>
                <a:prstGeom prst="rect">
                  <a:avLst/>
                </a:prstGeom>
                <a:solidFill>
                  <a:srgbClr val="6DC2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66" name="Rectangle 126">
                  <a:extLst>
                    <a:ext uri="{FF2B5EF4-FFF2-40B4-BE49-F238E27FC236}">
                      <a16:creationId xmlns:a16="http://schemas.microsoft.com/office/drawing/2014/main" id="{6E23FADA-B7DF-41C5-8DF7-C4D5A4BA7821}"/>
                    </a:ext>
                  </a:extLst>
                </p:cNvPr>
                <p:cNvSpPr>
                  <a:spLocks noChangeArrowheads="1"/>
                </p:cNvSpPr>
                <p:nvPr/>
              </p:nvSpPr>
              <p:spPr bwMode="auto">
                <a:xfrm>
                  <a:off x="5341" y="2801"/>
                  <a:ext cx="222" cy="8"/>
                </a:xfrm>
                <a:prstGeom prst="rect">
                  <a:avLst/>
                </a:prstGeom>
                <a:solidFill>
                  <a:srgbClr val="71C3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67" name="Rectangle 127">
                  <a:extLst>
                    <a:ext uri="{FF2B5EF4-FFF2-40B4-BE49-F238E27FC236}">
                      <a16:creationId xmlns:a16="http://schemas.microsoft.com/office/drawing/2014/main" id="{A3CD6A85-D3E5-49FB-876A-30954A02FBBE}"/>
                    </a:ext>
                  </a:extLst>
                </p:cNvPr>
                <p:cNvSpPr>
                  <a:spLocks noChangeArrowheads="1"/>
                </p:cNvSpPr>
                <p:nvPr/>
              </p:nvSpPr>
              <p:spPr bwMode="auto">
                <a:xfrm>
                  <a:off x="5341" y="2801"/>
                  <a:ext cx="222" cy="4"/>
                </a:xfrm>
                <a:prstGeom prst="rect">
                  <a:avLst/>
                </a:prstGeom>
                <a:solidFill>
                  <a:srgbClr val="75C5F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0868" name="Freeform 128">
                  <a:extLst>
                    <a:ext uri="{FF2B5EF4-FFF2-40B4-BE49-F238E27FC236}">
                      <a16:creationId xmlns:a16="http://schemas.microsoft.com/office/drawing/2014/main" id="{98CB00EA-0DD5-4465-A326-AF1039E31C1C}"/>
                    </a:ext>
                  </a:extLst>
                </p:cNvPr>
                <p:cNvSpPr>
                  <a:spLocks/>
                </p:cNvSpPr>
                <p:nvPr/>
              </p:nvSpPr>
              <p:spPr bwMode="auto">
                <a:xfrm>
                  <a:off x="5341" y="2801"/>
                  <a:ext cx="222" cy="1"/>
                </a:xfrm>
                <a:custGeom>
                  <a:avLst/>
                  <a:gdLst>
                    <a:gd name="T0" fmla="*/ 0 w 1780"/>
                    <a:gd name="T1" fmla="*/ 0 h 1"/>
                    <a:gd name="T2" fmla="*/ 0 w 1780"/>
                    <a:gd name="T3" fmla="*/ 0 h 1"/>
                    <a:gd name="T4" fmla="*/ 0 w 1780"/>
                    <a:gd name="T5" fmla="*/ 0 h 1"/>
                    <a:gd name="T6" fmla="*/ 0 60000 65536"/>
                    <a:gd name="T7" fmla="*/ 0 60000 65536"/>
                    <a:gd name="T8" fmla="*/ 0 60000 65536"/>
                    <a:gd name="T9" fmla="*/ 0 w 1780"/>
                    <a:gd name="T10" fmla="*/ 0 h 1"/>
                    <a:gd name="T11" fmla="*/ 1780 w 1780"/>
                    <a:gd name="T12" fmla="*/ 1 h 1"/>
                  </a:gdLst>
                  <a:ahLst/>
                  <a:cxnLst>
                    <a:cxn ang="T6">
                      <a:pos x="T0" y="T1"/>
                    </a:cxn>
                    <a:cxn ang="T7">
                      <a:pos x="T2" y="T3"/>
                    </a:cxn>
                    <a:cxn ang="T8">
                      <a:pos x="T4" y="T5"/>
                    </a:cxn>
                  </a:cxnLst>
                  <a:rect l="T9" t="T10" r="T11" b="T12"/>
                  <a:pathLst>
                    <a:path w="1780" h="1">
                      <a:moveTo>
                        <a:pt x="1780" y="0"/>
                      </a:moveTo>
                      <a:lnTo>
                        <a:pt x="0" y="0"/>
                      </a:lnTo>
                      <a:lnTo>
                        <a:pt x="1780" y="0"/>
                      </a:lnTo>
                      <a:close/>
                    </a:path>
                  </a:pathLst>
                </a:custGeom>
                <a:solidFill>
                  <a:srgbClr val="75C5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69" name="Freeform 129">
                  <a:extLst>
                    <a:ext uri="{FF2B5EF4-FFF2-40B4-BE49-F238E27FC236}">
                      <a16:creationId xmlns:a16="http://schemas.microsoft.com/office/drawing/2014/main" id="{1B86F777-9883-459F-9126-D4974A1B340A}"/>
                    </a:ext>
                  </a:extLst>
                </p:cNvPr>
                <p:cNvSpPr>
                  <a:spLocks/>
                </p:cNvSpPr>
                <p:nvPr/>
              </p:nvSpPr>
              <p:spPr bwMode="auto">
                <a:xfrm>
                  <a:off x="5341" y="2801"/>
                  <a:ext cx="222" cy="190"/>
                </a:xfrm>
                <a:custGeom>
                  <a:avLst/>
                  <a:gdLst>
                    <a:gd name="T0" fmla="*/ 0 w 1780"/>
                    <a:gd name="T1" fmla="*/ 0 h 1516"/>
                    <a:gd name="T2" fmla="*/ 0 w 1780"/>
                    <a:gd name="T3" fmla="*/ 0 h 1516"/>
                    <a:gd name="T4" fmla="*/ 0 w 1780"/>
                    <a:gd name="T5" fmla="*/ 0 h 1516"/>
                    <a:gd name="T6" fmla="*/ 0 w 1780"/>
                    <a:gd name="T7" fmla="*/ 0 h 1516"/>
                    <a:gd name="T8" fmla="*/ 0 w 1780"/>
                    <a:gd name="T9" fmla="*/ 0 h 1516"/>
                    <a:gd name="T10" fmla="*/ 0 w 1780"/>
                    <a:gd name="T11" fmla="*/ 0 h 1516"/>
                    <a:gd name="T12" fmla="*/ 0 w 1780"/>
                    <a:gd name="T13" fmla="*/ 0 h 1516"/>
                    <a:gd name="T14" fmla="*/ 0 w 1780"/>
                    <a:gd name="T15" fmla="*/ 0 h 1516"/>
                    <a:gd name="T16" fmla="*/ 0 w 1780"/>
                    <a:gd name="T17" fmla="*/ 0 h 1516"/>
                    <a:gd name="T18" fmla="*/ 0 w 1780"/>
                    <a:gd name="T19" fmla="*/ 0 h 1516"/>
                    <a:gd name="T20" fmla="*/ 0 w 1780"/>
                    <a:gd name="T21" fmla="*/ 0 h 1516"/>
                    <a:gd name="T22" fmla="*/ 0 w 1780"/>
                    <a:gd name="T23" fmla="*/ 0 h 1516"/>
                    <a:gd name="T24" fmla="*/ 0 w 1780"/>
                    <a:gd name="T25" fmla="*/ 0 h 1516"/>
                    <a:gd name="T26" fmla="*/ 0 w 1780"/>
                    <a:gd name="T27" fmla="*/ 0 h 1516"/>
                    <a:gd name="T28" fmla="*/ 0 w 1780"/>
                    <a:gd name="T29" fmla="*/ 0 h 1516"/>
                    <a:gd name="T30" fmla="*/ 0 w 1780"/>
                    <a:gd name="T31" fmla="*/ 0 h 1516"/>
                    <a:gd name="T32" fmla="*/ 0 w 1780"/>
                    <a:gd name="T33" fmla="*/ 0 h 1516"/>
                    <a:gd name="T34" fmla="*/ 0 w 1780"/>
                    <a:gd name="T35" fmla="*/ 0 h 1516"/>
                    <a:gd name="T36" fmla="*/ 0 w 1780"/>
                    <a:gd name="T37" fmla="*/ 0 h 1516"/>
                    <a:gd name="T38" fmla="*/ 0 w 1780"/>
                    <a:gd name="T39" fmla="*/ 0 h 1516"/>
                    <a:gd name="T40" fmla="*/ 0 w 1780"/>
                    <a:gd name="T41" fmla="*/ 0 h 1516"/>
                    <a:gd name="T42" fmla="*/ 0 w 1780"/>
                    <a:gd name="T43" fmla="*/ 0 h 1516"/>
                    <a:gd name="T44" fmla="*/ 0 w 1780"/>
                    <a:gd name="T45" fmla="*/ 0 h 1516"/>
                    <a:gd name="T46" fmla="*/ 0 w 1780"/>
                    <a:gd name="T47" fmla="*/ 0 h 1516"/>
                    <a:gd name="T48" fmla="*/ 0 w 1780"/>
                    <a:gd name="T49" fmla="*/ 0 h 1516"/>
                    <a:gd name="T50" fmla="*/ 0 w 1780"/>
                    <a:gd name="T51" fmla="*/ 0 h 1516"/>
                    <a:gd name="T52" fmla="*/ 0 w 1780"/>
                    <a:gd name="T53" fmla="*/ 0 h 1516"/>
                    <a:gd name="T54" fmla="*/ 0 w 1780"/>
                    <a:gd name="T55" fmla="*/ 0 h 1516"/>
                    <a:gd name="T56" fmla="*/ 0 w 1780"/>
                    <a:gd name="T57" fmla="*/ 0 h 1516"/>
                    <a:gd name="T58" fmla="*/ 0 w 1780"/>
                    <a:gd name="T59" fmla="*/ 0 h 1516"/>
                    <a:gd name="T60" fmla="*/ 0 w 1780"/>
                    <a:gd name="T61" fmla="*/ 0 h 1516"/>
                    <a:gd name="T62" fmla="*/ 0 w 1780"/>
                    <a:gd name="T63" fmla="*/ 0 h 1516"/>
                    <a:gd name="T64" fmla="*/ 0 w 1780"/>
                    <a:gd name="T65" fmla="*/ 0 h 1516"/>
                    <a:gd name="T66" fmla="*/ 0 w 1780"/>
                    <a:gd name="T67" fmla="*/ 0 h 1516"/>
                    <a:gd name="T68" fmla="*/ 0 w 1780"/>
                    <a:gd name="T69" fmla="*/ 0 h 1516"/>
                    <a:gd name="T70" fmla="*/ 0 w 1780"/>
                    <a:gd name="T71" fmla="*/ 0 h 1516"/>
                    <a:gd name="T72" fmla="*/ 0 w 1780"/>
                    <a:gd name="T73" fmla="*/ 0 h 15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80"/>
                    <a:gd name="T112" fmla="*/ 0 h 1516"/>
                    <a:gd name="T113" fmla="*/ 1780 w 1780"/>
                    <a:gd name="T114" fmla="*/ 1516 h 15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80" h="1516">
                      <a:moveTo>
                        <a:pt x="0" y="0"/>
                      </a:moveTo>
                      <a:lnTo>
                        <a:pt x="1780" y="0"/>
                      </a:lnTo>
                      <a:lnTo>
                        <a:pt x="1780" y="1398"/>
                      </a:lnTo>
                      <a:lnTo>
                        <a:pt x="1779" y="1420"/>
                      </a:lnTo>
                      <a:lnTo>
                        <a:pt x="1776" y="1440"/>
                      </a:lnTo>
                      <a:lnTo>
                        <a:pt x="1772" y="1457"/>
                      </a:lnTo>
                      <a:lnTo>
                        <a:pt x="1767" y="1470"/>
                      </a:lnTo>
                      <a:lnTo>
                        <a:pt x="1763" y="1477"/>
                      </a:lnTo>
                      <a:lnTo>
                        <a:pt x="1760" y="1483"/>
                      </a:lnTo>
                      <a:lnTo>
                        <a:pt x="1757" y="1487"/>
                      </a:lnTo>
                      <a:lnTo>
                        <a:pt x="1753" y="1492"/>
                      </a:lnTo>
                      <a:lnTo>
                        <a:pt x="1744" y="1499"/>
                      </a:lnTo>
                      <a:lnTo>
                        <a:pt x="1735" y="1504"/>
                      </a:lnTo>
                      <a:lnTo>
                        <a:pt x="1725" y="1508"/>
                      </a:lnTo>
                      <a:lnTo>
                        <a:pt x="1713" y="1511"/>
                      </a:lnTo>
                      <a:lnTo>
                        <a:pt x="1702" y="1512"/>
                      </a:lnTo>
                      <a:lnTo>
                        <a:pt x="1690" y="1514"/>
                      </a:lnTo>
                      <a:lnTo>
                        <a:pt x="1664" y="1515"/>
                      </a:lnTo>
                      <a:lnTo>
                        <a:pt x="1639" y="1516"/>
                      </a:lnTo>
                      <a:lnTo>
                        <a:pt x="104" y="1516"/>
                      </a:lnTo>
                      <a:lnTo>
                        <a:pt x="92" y="1512"/>
                      </a:lnTo>
                      <a:lnTo>
                        <a:pt x="81" y="1508"/>
                      </a:lnTo>
                      <a:lnTo>
                        <a:pt x="70" y="1504"/>
                      </a:lnTo>
                      <a:lnTo>
                        <a:pt x="61" y="1498"/>
                      </a:lnTo>
                      <a:lnTo>
                        <a:pt x="52" y="1493"/>
                      </a:lnTo>
                      <a:lnTo>
                        <a:pt x="44" y="1486"/>
                      </a:lnTo>
                      <a:lnTo>
                        <a:pt x="36" y="1480"/>
                      </a:lnTo>
                      <a:lnTo>
                        <a:pt x="30" y="1471"/>
                      </a:lnTo>
                      <a:lnTo>
                        <a:pt x="24" y="1464"/>
                      </a:lnTo>
                      <a:lnTo>
                        <a:pt x="17" y="1455"/>
                      </a:lnTo>
                      <a:lnTo>
                        <a:pt x="13" y="1447"/>
                      </a:lnTo>
                      <a:lnTo>
                        <a:pt x="9" y="1437"/>
                      </a:lnTo>
                      <a:lnTo>
                        <a:pt x="5" y="1427"/>
                      </a:lnTo>
                      <a:lnTo>
                        <a:pt x="3" y="1416"/>
                      </a:lnTo>
                      <a:lnTo>
                        <a:pt x="1" y="1405"/>
                      </a:lnTo>
                      <a:lnTo>
                        <a:pt x="0" y="1394"/>
                      </a:lnTo>
                      <a:lnTo>
                        <a:pt x="0" y="0"/>
                      </a:lnTo>
                      <a:close/>
                    </a:path>
                  </a:pathLst>
                </a:custGeom>
                <a:noFill/>
                <a:ln w="14288">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70" name="Freeform 130">
                  <a:extLst>
                    <a:ext uri="{FF2B5EF4-FFF2-40B4-BE49-F238E27FC236}">
                      <a16:creationId xmlns:a16="http://schemas.microsoft.com/office/drawing/2014/main" id="{A2438EEE-8F38-4757-B179-81699634C0E0}"/>
                    </a:ext>
                  </a:extLst>
                </p:cNvPr>
                <p:cNvSpPr>
                  <a:spLocks/>
                </p:cNvSpPr>
                <p:nvPr/>
              </p:nvSpPr>
              <p:spPr bwMode="auto">
                <a:xfrm>
                  <a:off x="5305" y="2712"/>
                  <a:ext cx="36" cy="89"/>
                </a:xfrm>
                <a:custGeom>
                  <a:avLst/>
                  <a:gdLst>
                    <a:gd name="T0" fmla="*/ 0 w 288"/>
                    <a:gd name="T1" fmla="*/ 0 h 710"/>
                    <a:gd name="T2" fmla="*/ 0 w 288"/>
                    <a:gd name="T3" fmla="*/ 0 h 710"/>
                    <a:gd name="T4" fmla="*/ 0 w 288"/>
                    <a:gd name="T5" fmla="*/ 0 h 710"/>
                    <a:gd name="T6" fmla="*/ 0 w 288"/>
                    <a:gd name="T7" fmla="*/ 0 h 710"/>
                    <a:gd name="T8" fmla="*/ 0 w 288"/>
                    <a:gd name="T9" fmla="*/ 0 h 710"/>
                    <a:gd name="T10" fmla="*/ 0 w 288"/>
                    <a:gd name="T11" fmla="*/ 0 h 710"/>
                    <a:gd name="T12" fmla="*/ 0 w 288"/>
                    <a:gd name="T13" fmla="*/ 0 h 710"/>
                    <a:gd name="T14" fmla="*/ 0 w 288"/>
                    <a:gd name="T15" fmla="*/ 0 h 710"/>
                    <a:gd name="T16" fmla="*/ 0 w 288"/>
                    <a:gd name="T17" fmla="*/ 0 h 710"/>
                    <a:gd name="T18" fmla="*/ 0 w 288"/>
                    <a:gd name="T19" fmla="*/ 0 h 710"/>
                    <a:gd name="T20" fmla="*/ 0 w 288"/>
                    <a:gd name="T21" fmla="*/ 0 h 710"/>
                    <a:gd name="T22" fmla="*/ 0 w 288"/>
                    <a:gd name="T23" fmla="*/ 0 h 710"/>
                    <a:gd name="T24" fmla="*/ 0 w 288"/>
                    <a:gd name="T25" fmla="*/ 0 h 710"/>
                    <a:gd name="T26" fmla="*/ 0 w 288"/>
                    <a:gd name="T27" fmla="*/ 0 h 710"/>
                    <a:gd name="T28" fmla="*/ 0 w 288"/>
                    <a:gd name="T29" fmla="*/ 0 h 710"/>
                    <a:gd name="T30" fmla="*/ 0 w 288"/>
                    <a:gd name="T31" fmla="*/ 0 h 710"/>
                    <a:gd name="T32" fmla="*/ 0 w 288"/>
                    <a:gd name="T33" fmla="*/ 0 h 710"/>
                    <a:gd name="T34" fmla="*/ 0 w 288"/>
                    <a:gd name="T35" fmla="*/ 0 h 710"/>
                    <a:gd name="T36" fmla="*/ 0 w 288"/>
                    <a:gd name="T37" fmla="*/ 0 h 710"/>
                    <a:gd name="T38" fmla="*/ 0 w 288"/>
                    <a:gd name="T39" fmla="*/ 0 h 710"/>
                    <a:gd name="T40" fmla="*/ 0 w 288"/>
                    <a:gd name="T41" fmla="*/ 0 h 710"/>
                    <a:gd name="T42" fmla="*/ 0 w 288"/>
                    <a:gd name="T43" fmla="*/ 0 h 710"/>
                    <a:gd name="T44" fmla="*/ 0 w 288"/>
                    <a:gd name="T45" fmla="*/ 0 h 710"/>
                    <a:gd name="T46" fmla="*/ 0 w 288"/>
                    <a:gd name="T47" fmla="*/ 0 h 7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88"/>
                    <a:gd name="T73" fmla="*/ 0 h 710"/>
                    <a:gd name="T74" fmla="*/ 288 w 288"/>
                    <a:gd name="T75" fmla="*/ 710 h 71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88" h="710">
                      <a:moveTo>
                        <a:pt x="0" y="0"/>
                      </a:moveTo>
                      <a:lnTo>
                        <a:pt x="23" y="18"/>
                      </a:lnTo>
                      <a:lnTo>
                        <a:pt x="46" y="35"/>
                      </a:lnTo>
                      <a:lnTo>
                        <a:pt x="70" y="53"/>
                      </a:lnTo>
                      <a:lnTo>
                        <a:pt x="94" y="70"/>
                      </a:lnTo>
                      <a:lnTo>
                        <a:pt x="119" y="87"/>
                      </a:lnTo>
                      <a:lnTo>
                        <a:pt x="142" y="105"/>
                      </a:lnTo>
                      <a:lnTo>
                        <a:pt x="166" y="122"/>
                      </a:lnTo>
                      <a:lnTo>
                        <a:pt x="188" y="140"/>
                      </a:lnTo>
                      <a:lnTo>
                        <a:pt x="208" y="159"/>
                      </a:lnTo>
                      <a:lnTo>
                        <a:pt x="228" y="177"/>
                      </a:lnTo>
                      <a:lnTo>
                        <a:pt x="236" y="187"/>
                      </a:lnTo>
                      <a:lnTo>
                        <a:pt x="244" y="196"/>
                      </a:lnTo>
                      <a:lnTo>
                        <a:pt x="252" y="207"/>
                      </a:lnTo>
                      <a:lnTo>
                        <a:pt x="259" y="217"/>
                      </a:lnTo>
                      <a:lnTo>
                        <a:pt x="266" y="227"/>
                      </a:lnTo>
                      <a:lnTo>
                        <a:pt x="271" y="237"/>
                      </a:lnTo>
                      <a:lnTo>
                        <a:pt x="276" y="248"/>
                      </a:lnTo>
                      <a:lnTo>
                        <a:pt x="280" y="260"/>
                      </a:lnTo>
                      <a:lnTo>
                        <a:pt x="283" y="271"/>
                      </a:lnTo>
                      <a:lnTo>
                        <a:pt x="286" y="282"/>
                      </a:lnTo>
                      <a:lnTo>
                        <a:pt x="287" y="294"/>
                      </a:lnTo>
                      <a:lnTo>
                        <a:pt x="288" y="306"/>
                      </a:lnTo>
                      <a:lnTo>
                        <a:pt x="288" y="710"/>
                      </a:lnTo>
                    </a:path>
                  </a:pathLst>
                </a:custGeom>
                <a:noFill/>
                <a:ln w="14288">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71" name="Freeform 131">
                  <a:extLst>
                    <a:ext uri="{FF2B5EF4-FFF2-40B4-BE49-F238E27FC236}">
                      <a16:creationId xmlns:a16="http://schemas.microsoft.com/office/drawing/2014/main" id="{38DF1179-2D8E-467B-BEEC-31C43B9A9311}"/>
                    </a:ext>
                  </a:extLst>
                </p:cNvPr>
                <p:cNvSpPr>
                  <a:spLocks/>
                </p:cNvSpPr>
                <p:nvPr/>
              </p:nvSpPr>
              <p:spPr bwMode="auto">
                <a:xfrm>
                  <a:off x="5563" y="2712"/>
                  <a:ext cx="36" cy="89"/>
                </a:xfrm>
                <a:custGeom>
                  <a:avLst/>
                  <a:gdLst>
                    <a:gd name="T0" fmla="*/ 0 w 289"/>
                    <a:gd name="T1" fmla="*/ 0 h 709"/>
                    <a:gd name="T2" fmla="*/ 0 w 289"/>
                    <a:gd name="T3" fmla="*/ 0 h 709"/>
                    <a:gd name="T4" fmla="*/ 0 w 289"/>
                    <a:gd name="T5" fmla="*/ 0 h 709"/>
                    <a:gd name="T6" fmla="*/ 0 w 289"/>
                    <a:gd name="T7" fmla="*/ 0 h 709"/>
                    <a:gd name="T8" fmla="*/ 0 w 289"/>
                    <a:gd name="T9" fmla="*/ 0 h 709"/>
                    <a:gd name="T10" fmla="*/ 0 w 289"/>
                    <a:gd name="T11" fmla="*/ 0 h 709"/>
                    <a:gd name="T12" fmla="*/ 0 w 289"/>
                    <a:gd name="T13" fmla="*/ 0 h 709"/>
                    <a:gd name="T14" fmla="*/ 0 w 289"/>
                    <a:gd name="T15" fmla="*/ 0 h 709"/>
                    <a:gd name="T16" fmla="*/ 0 w 289"/>
                    <a:gd name="T17" fmla="*/ 0 h 709"/>
                    <a:gd name="T18" fmla="*/ 0 w 289"/>
                    <a:gd name="T19" fmla="*/ 0 h 709"/>
                    <a:gd name="T20" fmla="*/ 0 w 289"/>
                    <a:gd name="T21" fmla="*/ 0 h 709"/>
                    <a:gd name="T22" fmla="*/ 0 w 289"/>
                    <a:gd name="T23" fmla="*/ 0 h 709"/>
                    <a:gd name="T24" fmla="*/ 0 w 289"/>
                    <a:gd name="T25" fmla="*/ 0 h 709"/>
                    <a:gd name="T26" fmla="*/ 0 w 289"/>
                    <a:gd name="T27" fmla="*/ 0 h 709"/>
                    <a:gd name="T28" fmla="*/ 0 w 289"/>
                    <a:gd name="T29" fmla="*/ 0 h 709"/>
                    <a:gd name="T30" fmla="*/ 0 w 289"/>
                    <a:gd name="T31" fmla="*/ 0 h 709"/>
                    <a:gd name="T32" fmla="*/ 0 w 289"/>
                    <a:gd name="T33" fmla="*/ 0 h 709"/>
                    <a:gd name="T34" fmla="*/ 0 w 289"/>
                    <a:gd name="T35" fmla="*/ 0 h 709"/>
                    <a:gd name="T36" fmla="*/ 0 w 289"/>
                    <a:gd name="T37" fmla="*/ 0 h 709"/>
                    <a:gd name="T38" fmla="*/ 0 w 289"/>
                    <a:gd name="T39" fmla="*/ 0 h 709"/>
                    <a:gd name="T40" fmla="*/ 0 w 289"/>
                    <a:gd name="T41" fmla="*/ 0 h 709"/>
                    <a:gd name="T42" fmla="*/ 0 w 289"/>
                    <a:gd name="T43" fmla="*/ 0 h 709"/>
                    <a:gd name="T44" fmla="*/ 0 w 289"/>
                    <a:gd name="T45" fmla="*/ 0 h 709"/>
                    <a:gd name="T46" fmla="*/ 0 w 289"/>
                    <a:gd name="T47" fmla="*/ 0 h 70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89"/>
                    <a:gd name="T73" fmla="*/ 0 h 709"/>
                    <a:gd name="T74" fmla="*/ 289 w 289"/>
                    <a:gd name="T75" fmla="*/ 709 h 70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89" h="709">
                      <a:moveTo>
                        <a:pt x="289" y="0"/>
                      </a:moveTo>
                      <a:lnTo>
                        <a:pt x="265" y="17"/>
                      </a:lnTo>
                      <a:lnTo>
                        <a:pt x="242" y="35"/>
                      </a:lnTo>
                      <a:lnTo>
                        <a:pt x="218" y="53"/>
                      </a:lnTo>
                      <a:lnTo>
                        <a:pt x="194" y="70"/>
                      </a:lnTo>
                      <a:lnTo>
                        <a:pt x="169" y="87"/>
                      </a:lnTo>
                      <a:lnTo>
                        <a:pt x="146" y="105"/>
                      </a:lnTo>
                      <a:lnTo>
                        <a:pt x="122" y="122"/>
                      </a:lnTo>
                      <a:lnTo>
                        <a:pt x="101" y="139"/>
                      </a:lnTo>
                      <a:lnTo>
                        <a:pt x="79" y="158"/>
                      </a:lnTo>
                      <a:lnTo>
                        <a:pt x="60" y="177"/>
                      </a:lnTo>
                      <a:lnTo>
                        <a:pt x="52" y="186"/>
                      </a:lnTo>
                      <a:lnTo>
                        <a:pt x="44" y="196"/>
                      </a:lnTo>
                      <a:lnTo>
                        <a:pt x="35" y="207"/>
                      </a:lnTo>
                      <a:lnTo>
                        <a:pt x="28" y="216"/>
                      </a:lnTo>
                      <a:lnTo>
                        <a:pt x="22" y="227"/>
                      </a:lnTo>
                      <a:lnTo>
                        <a:pt x="17" y="237"/>
                      </a:lnTo>
                      <a:lnTo>
                        <a:pt x="12" y="248"/>
                      </a:lnTo>
                      <a:lnTo>
                        <a:pt x="8" y="259"/>
                      </a:lnTo>
                      <a:lnTo>
                        <a:pt x="5" y="270"/>
                      </a:lnTo>
                      <a:lnTo>
                        <a:pt x="2" y="282"/>
                      </a:lnTo>
                      <a:lnTo>
                        <a:pt x="1" y="293"/>
                      </a:lnTo>
                      <a:lnTo>
                        <a:pt x="0" y="305"/>
                      </a:lnTo>
                      <a:lnTo>
                        <a:pt x="0" y="709"/>
                      </a:lnTo>
                    </a:path>
                  </a:pathLst>
                </a:custGeom>
                <a:noFill/>
                <a:ln w="14288">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72" name="Freeform 132">
                  <a:extLst>
                    <a:ext uri="{FF2B5EF4-FFF2-40B4-BE49-F238E27FC236}">
                      <a16:creationId xmlns:a16="http://schemas.microsoft.com/office/drawing/2014/main" id="{A85F2A98-EEDE-4BF5-8073-20DA7A95832D}"/>
                    </a:ext>
                  </a:extLst>
                </p:cNvPr>
                <p:cNvSpPr>
                  <a:spLocks/>
                </p:cNvSpPr>
                <p:nvPr/>
              </p:nvSpPr>
              <p:spPr bwMode="auto">
                <a:xfrm>
                  <a:off x="4390" y="1502"/>
                  <a:ext cx="36" cy="89"/>
                </a:xfrm>
                <a:custGeom>
                  <a:avLst/>
                  <a:gdLst>
                    <a:gd name="T0" fmla="*/ 0 w 288"/>
                    <a:gd name="T1" fmla="*/ 0 h 710"/>
                    <a:gd name="T2" fmla="*/ 0 w 288"/>
                    <a:gd name="T3" fmla="*/ 0 h 710"/>
                    <a:gd name="T4" fmla="*/ 0 w 288"/>
                    <a:gd name="T5" fmla="*/ 0 h 710"/>
                    <a:gd name="T6" fmla="*/ 0 w 288"/>
                    <a:gd name="T7" fmla="*/ 0 h 710"/>
                    <a:gd name="T8" fmla="*/ 0 w 288"/>
                    <a:gd name="T9" fmla="*/ 0 h 710"/>
                    <a:gd name="T10" fmla="*/ 0 w 288"/>
                    <a:gd name="T11" fmla="*/ 0 h 710"/>
                    <a:gd name="T12" fmla="*/ 0 w 288"/>
                    <a:gd name="T13" fmla="*/ 0 h 710"/>
                    <a:gd name="T14" fmla="*/ 0 w 288"/>
                    <a:gd name="T15" fmla="*/ 0 h 710"/>
                    <a:gd name="T16" fmla="*/ 0 w 288"/>
                    <a:gd name="T17" fmla="*/ 0 h 710"/>
                    <a:gd name="T18" fmla="*/ 0 w 288"/>
                    <a:gd name="T19" fmla="*/ 0 h 710"/>
                    <a:gd name="T20" fmla="*/ 0 w 288"/>
                    <a:gd name="T21" fmla="*/ 0 h 710"/>
                    <a:gd name="T22" fmla="*/ 0 w 288"/>
                    <a:gd name="T23" fmla="*/ 0 h 710"/>
                    <a:gd name="T24" fmla="*/ 0 w 288"/>
                    <a:gd name="T25" fmla="*/ 0 h 710"/>
                    <a:gd name="T26" fmla="*/ 0 w 288"/>
                    <a:gd name="T27" fmla="*/ 0 h 710"/>
                    <a:gd name="T28" fmla="*/ 0 w 288"/>
                    <a:gd name="T29" fmla="*/ 0 h 710"/>
                    <a:gd name="T30" fmla="*/ 0 w 288"/>
                    <a:gd name="T31" fmla="*/ 0 h 710"/>
                    <a:gd name="T32" fmla="*/ 0 w 288"/>
                    <a:gd name="T33" fmla="*/ 0 h 710"/>
                    <a:gd name="T34" fmla="*/ 0 w 288"/>
                    <a:gd name="T35" fmla="*/ 0 h 710"/>
                    <a:gd name="T36" fmla="*/ 0 w 288"/>
                    <a:gd name="T37" fmla="*/ 0 h 710"/>
                    <a:gd name="T38" fmla="*/ 0 w 288"/>
                    <a:gd name="T39" fmla="*/ 0 h 710"/>
                    <a:gd name="T40" fmla="*/ 0 w 288"/>
                    <a:gd name="T41" fmla="*/ 0 h 710"/>
                    <a:gd name="T42" fmla="*/ 0 w 288"/>
                    <a:gd name="T43" fmla="*/ 0 h 710"/>
                    <a:gd name="T44" fmla="*/ 0 w 288"/>
                    <a:gd name="T45" fmla="*/ 0 h 710"/>
                    <a:gd name="T46" fmla="*/ 0 w 288"/>
                    <a:gd name="T47" fmla="*/ 0 h 7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88"/>
                    <a:gd name="T73" fmla="*/ 0 h 710"/>
                    <a:gd name="T74" fmla="*/ 288 w 288"/>
                    <a:gd name="T75" fmla="*/ 710 h 71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88" h="710">
                      <a:moveTo>
                        <a:pt x="288" y="0"/>
                      </a:moveTo>
                      <a:lnTo>
                        <a:pt x="265" y="19"/>
                      </a:lnTo>
                      <a:lnTo>
                        <a:pt x="242" y="36"/>
                      </a:lnTo>
                      <a:lnTo>
                        <a:pt x="218" y="53"/>
                      </a:lnTo>
                      <a:lnTo>
                        <a:pt x="194" y="71"/>
                      </a:lnTo>
                      <a:lnTo>
                        <a:pt x="169" y="88"/>
                      </a:lnTo>
                      <a:lnTo>
                        <a:pt x="146" y="105"/>
                      </a:lnTo>
                      <a:lnTo>
                        <a:pt x="122" y="123"/>
                      </a:lnTo>
                      <a:lnTo>
                        <a:pt x="100" y="141"/>
                      </a:lnTo>
                      <a:lnTo>
                        <a:pt x="79" y="160"/>
                      </a:lnTo>
                      <a:lnTo>
                        <a:pt x="60" y="178"/>
                      </a:lnTo>
                      <a:lnTo>
                        <a:pt x="52" y="187"/>
                      </a:lnTo>
                      <a:lnTo>
                        <a:pt x="44" y="197"/>
                      </a:lnTo>
                      <a:lnTo>
                        <a:pt x="35" y="207"/>
                      </a:lnTo>
                      <a:lnTo>
                        <a:pt x="28" y="218"/>
                      </a:lnTo>
                      <a:lnTo>
                        <a:pt x="22" y="228"/>
                      </a:lnTo>
                      <a:lnTo>
                        <a:pt x="16" y="238"/>
                      </a:lnTo>
                      <a:lnTo>
                        <a:pt x="12" y="249"/>
                      </a:lnTo>
                      <a:lnTo>
                        <a:pt x="8" y="260"/>
                      </a:lnTo>
                      <a:lnTo>
                        <a:pt x="4" y="272"/>
                      </a:lnTo>
                      <a:lnTo>
                        <a:pt x="2" y="283"/>
                      </a:lnTo>
                      <a:lnTo>
                        <a:pt x="1" y="295"/>
                      </a:lnTo>
                      <a:lnTo>
                        <a:pt x="0" y="306"/>
                      </a:lnTo>
                      <a:lnTo>
                        <a:pt x="0" y="710"/>
                      </a:lnTo>
                    </a:path>
                  </a:pathLst>
                </a:custGeom>
                <a:noFill/>
                <a:ln w="14288">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73" name="Freeform 133">
                  <a:extLst>
                    <a:ext uri="{FF2B5EF4-FFF2-40B4-BE49-F238E27FC236}">
                      <a16:creationId xmlns:a16="http://schemas.microsoft.com/office/drawing/2014/main" id="{A3568188-C61F-48EE-A71E-39814FF7EC09}"/>
                    </a:ext>
                  </a:extLst>
                </p:cNvPr>
                <p:cNvSpPr>
                  <a:spLocks/>
                </p:cNvSpPr>
                <p:nvPr/>
              </p:nvSpPr>
              <p:spPr bwMode="auto">
                <a:xfrm>
                  <a:off x="3563" y="1505"/>
                  <a:ext cx="36" cy="89"/>
                </a:xfrm>
                <a:custGeom>
                  <a:avLst/>
                  <a:gdLst>
                    <a:gd name="T0" fmla="*/ 0 w 289"/>
                    <a:gd name="T1" fmla="*/ 0 h 710"/>
                    <a:gd name="T2" fmla="*/ 0 w 289"/>
                    <a:gd name="T3" fmla="*/ 0 h 710"/>
                    <a:gd name="T4" fmla="*/ 0 w 289"/>
                    <a:gd name="T5" fmla="*/ 0 h 710"/>
                    <a:gd name="T6" fmla="*/ 0 w 289"/>
                    <a:gd name="T7" fmla="*/ 0 h 710"/>
                    <a:gd name="T8" fmla="*/ 0 w 289"/>
                    <a:gd name="T9" fmla="*/ 0 h 710"/>
                    <a:gd name="T10" fmla="*/ 0 w 289"/>
                    <a:gd name="T11" fmla="*/ 0 h 710"/>
                    <a:gd name="T12" fmla="*/ 0 w 289"/>
                    <a:gd name="T13" fmla="*/ 0 h 710"/>
                    <a:gd name="T14" fmla="*/ 0 w 289"/>
                    <a:gd name="T15" fmla="*/ 0 h 710"/>
                    <a:gd name="T16" fmla="*/ 0 w 289"/>
                    <a:gd name="T17" fmla="*/ 0 h 710"/>
                    <a:gd name="T18" fmla="*/ 0 w 289"/>
                    <a:gd name="T19" fmla="*/ 0 h 710"/>
                    <a:gd name="T20" fmla="*/ 0 w 289"/>
                    <a:gd name="T21" fmla="*/ 0 h 710"/>
                    <a:gd name="T22" fmla="*/ 0 w 289"/>
                    <a:gd name="T23" fmla="*/ 0 h 710"/>
                    <a:gd name="T24" fmla="*/ 0 w 289"/>
                    <a:gd name="T25" fmla="*/ 0 h 710"/>
                    <a:gd name="T26" fmla="*/ 0 w 289"/>
                    <a:gd name="T27" fmla="*/ 0 h 710"/>
                    <a:gd name="T28" fmla="*/ 0 w 289"/>
                    <a:gd name="T29" fmla="*/ 0 h 710"/>
                    <a:gd name="T30" fmla="*/ 0 w 289"/>
                    <a:gd name="T31" fmla="*/ 0 h 710"/>
                    <a:gd name="T32" fmla="*/ 0 w 289"/>
                    <a:gd name="T33" fmla="*/ 0 h 710"/>
                    <a:gd name="T34" fmla="*/ 0 w 289"/>
                    <a:gd name="T35" fmla="*/ 0 h 710"/>
                    <a:gd name="T36" fmla="*/ 0 w 289"/>
                    <a:gd name="T37" fmla="*/ 0 h 710"/>
                    <a:gd name="T38" fmla="*/ 0 w 289"/>
                    <a:gd name="T39" fmla="*/ 0 h 710"/>
                    <a:gd name="T40" fmla="*/ 0 w 289"/>
                    <a:gd name="T41" fmla="*/ 0 h 710"/>
                    <a:gd name="T42" fmla="*/ 0 w 289"/>
                    <a:gd name="T43" fmla="*/ 0 h 710"/>
                    <a:gd name="T44" fmla="*/ 0 w 289"/>
                    <a:gd name="T45" fmla="*/ 0 h 710"/>
                    <a:gd name="T46" fmla="*/ 0 w 289"/>
                    <a:gd name="T47" fmla="*/ 0 h 7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89"/>
                    <a:gd name="T73" fmla="*/ 0 h 710"/>
                    <a:gd name="T74" fmla="*/ 289 w 289"/>
                    <a:gd name="T75" fmla="*/ 710 h 71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89" h="710">
                      <a:moveTo>
                        <a:pt x="0" y="0"/>
                      </a:moveTo>
                      <a:lnTo>
                        <a:pt x="23" y="18"/>
                      </a:lnTo>
                      <a:lnTo>
                        <a:pt x="46" y="36"/>
                      </a:lnTo>
                      <a:lnTo>
                        <a:pt x="71" y="53"/>
                      </a:lnTo>
                      <a:lnTo>
                        <a:pt x="95" y="70"/>
                      </a:lnTo>
                      <a:lnTo>
                        <a:pt x="120" y="88"/>
                      </a:lnTo>
                      <a:lnTo>
                        <a:pt x="143" y="105"/>
                      </a:lnTo>
                      <a:lnTo>
                        <a:pt x="167" y="122"/>
                      </a:lnTo>
                      <a:lnTo>
                        <a:pt x="188" y="140"/>
                      </a:lnTo>
                      <a:lnTo>
                        <a:pt x="210" y="158"/>
                      </a:lnTo>
                      <a:lnTo>
                        <a:pt x="228" y="177"/>
                      </a:lnTo>
                      <a:lnTo>
                        <a:pt x="237" y="186"/>
                      </a:lnTo>
                      <a:lnTo>
                        <a:pt x="245" y="197"/>
                      </a:lnTo>
                      <a:lnTo>
                        <a:pt x="254" y="207"/>
                      </a:lnTo>
                      <a:lnTo>
                        <a:pt x="261" y="217"/>
                      </a:lnTo>
                      <a:lnTo>
                        <a:pt x="267" y="227"/>
                      </a:lnTo>
                      <a:lnTo>
                        <a:pt x="272" y="237"/>
                      </a:lnTo>
                      <a:lnTo>
                        <a:pt x="277" y="249"/>
                      </a:lnTo>
                      <a:lnTo>
                        <a:pt x="281" y="259"/>
                      </a:lnTo>
                      <a:lnTo>
                        <a:pt x="284" y="271"/>
                      </a:lnTo>
                      <a:lnTo>
                        <a:pt x="287" y="282"/>
                      </a:lnTo>
                      <a:lnTo>
                        <a:pt x="288" y="294"/>
                      </a:lnTo>
                      <a:lnTo>
                        <a:pt x="289" y="306"/>
                      </a:lnTo>
                      <a:lnTo>
                        <a:pt x="289" y="710"/>
                      </a:lnTo>
                    </a:path>
                  </a:pathLst>
                </a:custGeom>
                <a:noFill/>
                <a:ln w="14288">
                  <a:solidFill>
                    <a:srgbClr val="1F1A1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874" name="Line 134">
                  <a:extLst>
                    <a:ext uri="{FF2B5EF4-FFF2-40B4-BE49-F238E27FC236}">
                      <a16:creationId xmlns:a16="http://schemas.microsoft.com/office/drawing/2014/main" id="{CA71BF87-500D-426E-8FC9-EF7B8FFD82E4}"/>
                    </a:ext>
                  </a:extLst>
                </p:cNvPr>
                <p:cNvSpPr>
                  <a:spLocks noChangeShapeType="1"/>
                </p:cNvSpPr>
                <p:nvPr/>
              </p:nvSpPr>
              <p:spPr bwMode="auto">
                <a:xfrm flipV="1">
                  <a:off x="5194" y="1481"/>
                  <a:ext cx="1" cy="318"/>
                </a:xfrm>
                <a:prstGeom prst="line">
                  <a:avLst/>
                </a:prstGeom>
                <a:noFill/>
                <a:ln w="14288">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75" name="Line 135">
                  <a:extLst>
                    <a:ext uri="{FF2B5EF4-FFF2-40B4-BE49-F238E27FC236}">
                      <a16:creationId xmlns:a16="http://schemas.microsoft.com/office/drawing/2014/main" id="{0650D6B6-6CD6-4C1F-BAAF-43FFB27394AD}"/>
                    </a:ext>
                  </a:extLst>
                </p:cNvPr>
                <p:cNvSpPr>
                  <a:spLocks noChangeShapeType="1"/>
                </p:cNvSpPr>
                <p:nvPr/>
              </p:nvSpPr>
              <p:spPr bwMode="auto">
                <a:xfrm flipV="1">
                  <a:off x="5143" y="1480"/>
                  <a:ext cx="1" cy="318"/>
                </a:xfrm>
                <a:prstGeom prst="line">
                  <a:avLst/>
                </a:prstGeom>
                <a:noFill/>
                <a:ln w="14288">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76" name="Line 136">
                  <a:extLst>
                    <a:ext uri="{FF2B5EF4-FFF2-40B4-BE49-F238E27FC236}">
                      <a16:creationId xmlns:a16="http://schemas.microsoft.com/office/drawing/2014/main" id="{437883AE-E996-4DD7-B897-9DF05695A6D1}"/>
                    </a:ext>
                  </a:extLst>
                </p:cNvPr>
                <p:cNvSpPr>
                  <a:spLocks noChangeShapeType="1"/>
                </p:cNvSpPr>
                <p:nvPr/>
              </p:nvSpPr>
              <p:spPr bwMode="auto">
                <a:xfrm flipV="1">
                  <a:off x="4741" y="1489"/>
                  <a:ext cx="1" cy="176"/>
                </a:xfrm>
                <a:prstGeom prst="line">
                  <a:avLst/>
                </a:prstGeom>
                <a:noFill/>
                <a:ln w="14288">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77" name="Line 137">
                  <a:extLst>
                    <a:ext uri="{FF2B5EF4-FFF2-40B4-BE49-F238E27FC236}">
                      <a16:creationId xmlns:a16="http://schemas.microsoft.com/office/drawing/2014/main" id="{F680DD0A-7E6E-422B-ABC1-296F20C1C4C6}"/>
                    </a:ext>
                  </a:extLst>
                </p:cNvPr>
                <p:cNvSpPr>
                  <a:spLocks noChangeShapeType="1"/>
                </p:cNvSpPr>
                <p:nvPr/>
              </p:nvSpPr>
              <p:spPr bwMode="auto">
                <a:xfrm flipV="1">
                  <a:off x="4692" y="1489"/>
                  <a:ext cx="1" cy="172"/>
                </a:xfrm>
                <a:prstGeom prst="line">
                  <a:avLst/>
                </a:prstGeom>
                <a:noFill/>
                <a:ln w="14288">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78" name="Line 138">
                  <a:extLst>
                    <a:ext uri="{FF2B5EF4-FFF2-40B4-BE49-F238E27FC236}">
                      <a16:creationId xmlns:a16="http://schemas.microsoft.com/office/drawing/2014/main" id="{38C42003-6800-439B-B87D-06EC07F497F7}"/>
                    </a:ext>
                  </a:extLst>
                </p:cNvPr>
                <p:cNvSpPr>
                  <a:spLocks noChangeShapeType="1"/>
                </p:cNvSpPr>
                <p:nvPr/>
              </p:nvSpPr>
              <p:spPr bwMode="auto">
                <a:xfrm>
                  <a:off x="4717" y="2488"/>
                  <a:ext cx="1" cy="199"/>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79" name="Line 139">
                  <a:extLst>
                    <a:ext uri="{FF2B5EF4-FFF2-40B4-BE49-F238E27FC236}">
                      <a16:creationId xmlns:a16="http://schemas.microsoft.com/office/drawing/2014/main" id="{0BC5FE54-A4B5-430F-A5E3-98CA2FAEC78A}"/>
                    </a:ext>
                  </a:extLst>
                </p:cNvPr>
                <p:cNvSpPr>
                  <a:spLocks noChangeShapeType="1"/>
                </p:cNvSpPr>
                <p:nvPr/>
              </p:nvSpPr>
              <p:spPr bwMode="auto">
                <a:xfrm flipH="1">
                  <a:off x="5174" y="2489"/>
                  <a:ext cx="3" cy="198"/>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880" name="Freeform 140">
                  <a:extLst>
                    <a:ext uri="{FF2B5EF4-FFF2-40B4-BE49-F238E27FC236}">
                      <a16:creationId xmlns:a16="http://schemas.microsoft.com/office/drawing/2014/main" id="{9E84CA76-1019-466C-B0F9-8389C1B4EB2A}"/>
                    </a:ext>
                  </a:extLst>
                </p:cNvPr>
                <p:cNvSpPr>
                  <a:spLocks/>
                </p:cNvSpPr>
                <p:nvPr/>
              </p:nvSpPr>
              <p:spPr bwMode="auto">
                <a:xfrm>
                  <a:off x="5504" y="2628"/>
                  <a:ext cx="2" cy="2"/>
                </a:xfrm>
                <a:custGeom>
                  <a:avLst/>
                  <a:gdLst>
                    <a:gd name="T0" fmla="*/ 0 w 14"/>
                    <a:gd name="T1" fmla="*/ 0 h 17"/>
                    <a:gd name="T2" fmla="*/ 0 w 14"/>
                    <a:gd name="T3" fmla="*/ 0 h 17"/>
                    <a:gd name="T4" fmla="*/ 0 w 14"/>
                    <a:gd name="T5" fmla="*/ 0 h 17"/>
                    <a:gd name="T6" fmla="*/ 0 w 14"/>
                    <a:gd name="T7" fmla="*/ 0 h 17"/>
                    <a:gd name="T8" fmla="*/ 0 w 14"/>
                    <a:gd name="T9" fmla="*/ 0 h 17"/>
                    <a:gd name="T10" fmla="*/ 0 w 14"/>
                    <a:gd name="T11" fmla="*/ 0 h 17"/>
                    <a:gd name="T12" fmla="*/ 0 w 14"/>
                    <a:gd name="T13" fmla="*/ 0 h 17"/>
                    <a:gd name="T14" fmla="*/ 0 w 14"/>
                    <a:gd name="T15" fmla="*/ 0 h 17"/>
                    <a:gd name="T16" fmla="*/ 0 w 14"/>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7"/>
                    <a:gd name="T29" fmla="*/ 14 w 14"/>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7">
                      <a:moveTo>
                        <a:pt x="14" y="17"/>
                      </a:moveTo>
                      <a:lnTo>
                        <a:pt x="0" y="17"/>
                      </a:lnTo>
                      <a:lnTo>
                        <a:pt x="3" y="11"/>
                      </a:lnTo>
                      <a:lnTo>
                        <a:pt x="7" y="6"/>
                      </a:lnTo>
                      <a:lnTo>
                        <a:pt x="9" y="2"/>
                      </a:lnTo>
                      <a:lnTo>
                        <a:pt x="11" y="0"/>
                      </a:lnTo>
                      <a:lnTo>
                        <a:pt x="13" y="0"/>
                      </a:lnTo>
                      <a:lnTo>
                        <a:pt x="14" y="7"/>
                      </a:lnTo>
                      <a:lnTo>
                        <a:pt x="14" y="17"/>
                      </a:lnTo>
                      <a:close/>
                    </a:path>
                  </a:pathLst>
                </a:custGeom>
                <a:solidFill>
                  <a:srgbClr val="72C4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1" name="Freeform 141">
                  <a:extLst>
                    <a:ext uri="{FF2B5EF4-FFF2-40B4-BE49-F238E27FC236}">
                      <a16:creationId xmlns:a16="http://schemas.microsoft.com/office/drawing/2014/main" id="{120C2CCF-B9DE-4986-926C-11380C186BC9}"/>
                    </a:ext>
                  </a:extLst>
                </p:cNvPr>
                <p:cNvSpPr>
                  <a:spLocks/>
                </p:cNvSpPr>
                <p:nvPr/>
              </p:nvSpPr>
              <p:spPr bwMode="auto">
                <a:xfrm>
                  <a:off x="5502" y="2628"/>
                  <a:ext cx="4" cy="4"/>
                </a:xfrm>
                <a:custGeom>
                  <a:avLst/>
                  <a:gdLst>
                    <a:gd name="T0" fmla="*/ 0 w 26"/>
                    <a:gd name="T1" fmla="*/ 0 h 37"/>
                    <a:gd name="T2" fmla="*/ 0 w 26"/>
                    <a:gd name="T3" fmla="*/ 0 h 37"/>
                    <a:gd name="T4" fmla="*/ 0 w 26"/>
                    <a:gd name="T5" fmla="*/ 0 h 37"/>
                    <a:gd name="T6" fmla="*/ 0 w 26"/>
                    <a:gd name="T7" fmla="*/ 0 h 37"/>
                    <a:gd name="T8" fmla="*/ 0 w 26"/>
                    <a:gd name="T9" fmla="*/ 0 h 37"/>
                    <a:gd name="T10" fmla="*/ 0 w 26"/>
                    <a:gd name="T11" fmla="*/ 0 h 37"/>
                    <a:gd name="T12" fmla="*/ 0 w 26"/>
                    <a:gd name="T13" fmla="*/ 0 h 37"/>
                    <a:gd name="T14" fmla="*/ 0 w 26"/>
                    <a:gd name="T15" fmla="*/ 0 h 37"/>
                    <a:gd name="T16" fmla="*/ 0 w 26"/>
                    <a:gd name="T17" fmla="*/ 0 h 37"/>
                    <a:gd name="T18" fmla="*/ 0 w 26"/>
                    <a:gd name="T19" fmla="*/ 0 h 37"/>
                    <a:gd name="T20" fmla="*/ 0 w 26"/>
                    <a:gd name="T21" fmla="*/ 0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37"/>
                    <a:gd name="T35" fmla="*/ 26 w 26"/>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37">
                      <a:moveTo>
                        <a:pt x="24" y="37"/>
                      </a:moveTo>
                      <a:lnTo>
                        <a:pt x="0" y="37"/>
                      </a:lnTo>
                      <a:lnTo>
                        <a:pt x="15" y="11"/>
                      </a:lnTo>
                      <a:lnTo>
                        <a:pt x="20" y="4"/>
                      </a:lnTo>
                      <a:lnTo>
                        <a:pt x="23" y="0"/>
                      </a:lnTo>
                      <a:lnTo>
                        <a:pt x="24" y="0"/>
                      </a:lnTo>
                      <a:lnTo>
                        <a:pt x="25" y="0"/>
                      </a:lnTo>
                      <a:lnTo>
                        <a:pt x="25" y="2"/>
                      </a:lnTo>
                      <a:lnTo>
                        <a:pt x="26" y="4"/>
                      </a:lnTo>
                      <a:lnTo>
                        <a:pt x="26" y="17"/>
                      </a:lnTo>
                      <a:lnTo>
                        <a:pt x="24" y="37"/>
                      </a:lnTo>
                      <a:close/>
                    </a:path>
                  </a:pathLst>
                </a:custGeom>
                <a:solidFill>
                  <a:srgbClr val="6EC2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2" name="Freeform 142">
                  <a:extLst>
                    <a:ext uri="{FF2B5EF4-FFF2-40B4-BE49-F238E27FC236}">
                      <a16:creationId xmlns:a16="http://schemas.microsoft.com/office/drawing/2014/main" id="{8DCE45C7-7A66-4565-96CF-0DFB11993A88}"/>
                    </a:ext>
                  </a:extLst>
                </p:cNvPr>
                <p:cNvSpPr>
                  <a:spLocks/>
                </p:cNvSpPr>
                <p:nvPr/>
              </p:nvSpPr>
              <p:spPr bwMode="auto">
                <a:xfrm>
                  <a:off x="5501" y="2630"/>
                  <a:ext cx="5" cy="5"/>
                </a:xfrm>
                <a:custGeom>
                  <a:avLst/>
                  <a:gdLst>
                    <a:gd name="T0" fmla="*/ 0 w 38"/>
                    <a:gd name="T1" fmla="*/ 0 h 41"/>
                    <a:gd name="T2" fmla="*/ 0 w 38"/>
                    <a:gd name="T3" fmla="*/ 0 h 41"/>
                    <a:gd name="T4" fmla="*/ 0 w 38"/>
                    <a:gd name="T5" fmla="*/ 0 h 41"/>
                    <a:gd name="T6" fmla="*/ 0 w 38"/>
                    <a:gd name="T7" fmla="*/ 0 h 41"/>
                    <a:gd name="T8" fmla="*/ 0 w 38"/>
                    <a:gd name="T9" fmla="*/ 0 h 41"/>
                    <a:gd name="T10" fmla="*/ 0 w 38"/>
                    <a:gd name="T11" fmla="*/ 0 h 41"/>
                    <a:gd name="T12" fmla="*/ 0 w 38"/>
                    <a:gd name="T13" fmla="*/ 0 h 41"/>
                    <a:gd name="T14" fmla="*/ 0 w 38"/>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41"/>
                    <a:gd name="T26" fmla="*/ 38 w 38"/>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41">
                      <a:moveTo>
                        <a:pt x="24" y="0"/>
                      </a:moveTo>
                      <a:lnTo>
                        <a:pt x="38" y="0"/>
                      </a:lnTo>
                      <a:lnTo>
                        <a:pt x="37" y="9"/>
                      </a:lnTo>
                      <a:lnTo>
                        <a:pt x="36" y="18"/>
                      </a:lnTo>
                      <a:lnTo>
                        <a:pt x="35" y="29"/>
                      </a:lnTo>
                      <a:lnTo>
                        <a:pt x="33" y="41"/>
                      </a:lnTo>
                      <a:lnTo>
                        <a:pt x="0" y="41"/>
                      </a:lnTo>
                      <a:lnTo>
                        <a:pt x="24" y="0"/>
                      </a:lnTo>
                      <a:close/>
                    </a:path>
                  </a:pathLst>
                </a:custGeom>
                <a:solidFill>
                  <a:srgbClr val="6BC1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3" name="Freeform 143">
                  <a:extLst>
                    <a:ext uri="{FF2B5EF4-FFF2-40B4-BE49-F238E27FC236}">
                      <a16:creationId xmlns:a16="http://schemas.microsoft.com/office/drawing/2014/main" id="{FCA273EB-D24F-43D0-AC94-93785C064B09}"/>
                    </a:ext>
                  </a:extLst>
                </p:cNvPr>
                <p:cNvSpPr>
                  <a:spLocks/>
                </p:cNvSpPr>
                <p:nvPr/>
              </p:nvSpPr>
              <p:spPr bwMode="auto">
                <a:xfrm>
                  <a:off x="5499" y="2632"/>
                  <a:ext cx="6" cy="5"/>
                </a:xfrm>
                <a:custGeom>
                  <a:avLst/>
                  <a:gdLst>
                    <a:gd name="T0" fmla="*/ 0 w 48"/>
                    <a:gd name="T1" fmla="*/ 0 h 42"/>
                    <a:gd name="T2" fmla="*/ 0 w 48"/>
                    <a:gd name="T3" fmla="*/ 0 h 42"/>
                    <a:gd name="T4" fmla="*/ 0 w 48"/>
                    <a:gd name="T5" fmla="*/ 0 h 42"/>
                    <a:gd name="T6" fmla="*/ 0 w 48"/>
                    <a:gd name="T7" fmla="*/ 0 h 42"/>
                    <a:gd name="T8" fmla="*/ 0 w 48"/>
                    <a:gd name="T9" fmla="*/ 0 h 42"/>
                    <a:gd name="T10" fmla="*/ 0 w 48"/>
                    <a:gd name="T11" fmla="*/ 0 h 42"/>
                    <a:gd name="T12" fmla="*/ 0 w 48"/>
                    <a:gd name="T13" fmla="*/ 0 h 42"/>
                    <a:gd name="T14" fmla="*/ 0 w 48"/>
                    <a:gd name="T15" fmla="*/ 0 h 4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42"/>
                    <a:gd name="T26" fmla="*/ 48 w 48"/>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42">
                      <a:moveTo>
                        <a:pt x="24" y="0"/>
                      </a:moveTo>
                      <a:lnTo>
                        <a:pt x="48" y="0"/>
                      </a:lnTo>
                      <a:lnTo>
                        <a:pt x="47" y="10"/>
                      </a:lnTo>
                      <a:lnTo>
                        <a:pt x="45" y="20"/>
                      </a:lnTo>
                      <a:lnTo>
                        <a:pt x="44" y="31"/>
                      </a:lnTo>
                      <a:lnTo>
                        <a:pt x="42" y="42"/>
                      </a:lnTo>
                      <a:lnTo>
                        <a:pt x="0" y="42"/>
                      </a:lnTo>
                      <a:lnTo>
                        <a:pt x="24" y="0"/>
                      </a:lnTo>
                      <a:close/>
                    </a:path>
                  </a:pathLst>
                </a:custGeom>
                <a:solidFill>
                  <a:srgbClr val="67C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4" name="Freeform 144">
                  <a:extLst>
                    <a:ext uri="{FF2B5EF4-FFF2-40B4-BE49-F238E27FC236}">
                      <a16:creationId xmlns:a16="http://schemas.microsoft.com/office/drawing/2014/main" id="{A145DABB-91CC-4DA7-AA4B-70FC384674C2}"/>
                    </a:ext>
                  </a:extLst>
                </p:cNvPr>
                <p:cNvSpPr>
                  <a:spLocks/>
                </p:cNvSpPr>
                <p:nvPr/>
              </p:nvSpPr>
              <p:spPr bwMode="auto">
                <a:xfrm>
                  <a:off x="5498" y="2635"/>
                  <a:ext cx="7" cy="5"/>
                </a:xfrm>
                <a:custGeom>
                  <a:avLst/>
                  <a:gdLst>
                    <a:gd name="T0" fmla="*/ 0 w 56"/>
                    <a:gd name="T1" fmla="*/ 0 h 41"/>
                    <a:gd name="T2" fmla="*/ 0 w 56"/>
                    <a:gd name="T3" fmla="*/ 0 h 41"/>
                    <a:gd name="T4" fmla="*/ 0 w 56"/>
                    <a:gd name="T5" fmla="*/ 0 h 41"/>
                    <a:gd name="T6" fmla="*/ 0 w 56"/>
                    <a:gd name="T7" fmla="*/ 0 h 41"/>
                    <a:gd name="T8" fmla="*/ 0 w 56"/>
                    <a:gd name="T9" fmla="*/ 0 h 41"/>
                    <a:gd name="T10" fmla="*/ 0 60000 65536"/>
                    <a:gd name="T11" fmla="*/ 0 60000 65536"/>
                    <a:gd name="T12" fmla="*/ 0 60000 65536"/>
                    <a:gd name="T13" fmla="*/ 0 60000 65536"/>
                    <a:gd name="T14" fmla="*/ 0 60000 65536"/>
                    <a:gd name="T15" fmla="*/ 0 w 56"/>
                    <a:gd name="T16" fmla="*/ 0 h 41"/>
                    <a:gd name="T17" fmla="*/ 56 w 56"/>
                    <a:gd name="T18" fmla="*/ 41 h 41"/>
                  </a:gdLst>
                  <a:ahLst/>
                  <a:cxnLst>
                    <a:cxn ang="T10">
                      <a:pos x="T0" y="T1"/>
                    </a:cxn>
                    <a:cxn ang="T11">
                      <a:pos x="T2" y="T3"/>
                    </a:cxn>
                    <a:cxn ang="T12">
                      <a:pos x="T4" y="T5"/>
                    </a:cxn>
                    <a:cxn ang="T13">
                      <a:pos x="T6" y="T7"/>
                    </a:cxn>
                    <a:cxn ang="T14">
                      <a:pos x="T8" y="T9"/>
                    </a:cxn>
                  </a:cxnLst>
                  <a:rect l="T15" t="T16" r="T17" b="T18"/>
                  <a:pathLst>
                    <a:path w="56" h="41">
                      <a:moveTo>
                        <a:pt x="23" y="0"/>
                      </a:moveTo>
                      <a:lnTo>
                        <a:pt x="56" y="0"/>
                      </a:lnTo>
                      <a:lnTo>
                        <a:pt x="51" y="41"/>
                      </a:lnTo>
                      <a:lnTo>
                        <a:pt x="0" y="41"/>
                      </a:lnTo>
                      <a:lnTo>
                        <a:pt x="23" y="0"/>
                      </a:lnTo>
                      <a:close/>
                    </a:path>
                  </a:pathLst>
                </a:custGeom>
                <a:solidFill>
                  <a:srgbClr val="63B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5" name="Freeform 145">
                  <a:extLst>
                    <a:ext uri="{FF2B5EF4-FFF2-40B4-BE49-F238E27FC236}">
                      <a16:creationId xmlns:a16="http://schemas.microsoft.com/office/drawing/2014/main" id="{E64DF62A-8BDF-4704-8BF8-B2080B356603}"/>
                    </a:ext>
                  </a:extLst>
                </p:cNvPr>
                <p:cNvSpPr>
                  <a:spLocks/>
                </p:cNvSpPr>
                <p:nvPr/>
              </p:nvSpPr>
              <p:spPr bwMode="auto">
                <a:xfrm>
                  <a:off x="5496" y="2637"/>
                  <a:ext cx="8" cy="5"/>
                </a:xfrm>
                <a:custGeom>
                  <a:avLst/>
                  <a:gdLst>
                    <a:gd name="T0" fmla="*/ 0 w 64"/>
                    <a:gd name="T1" fmla="*/ 0 h 41"/>
                    <a:gd name="T2" fmla="*/ 0 w 64"/>
                    <a:gd name="T3" fmla="*/ 0 h 41"/>
                    <a:gd name="T4" fmla="*/ 0 w 64"/>
                    <a:gd name="T5" fmla="*/ 0 h 41"/>
                    <a:gd name="T6" fmla="*/ 0 w 64"/>
                    <a:gd name="T7" fmla="*/ 0 h 41"/>
                    <a:gd name="T8" fmla="*/ 0 w 64"/>
                    <a:gd name="T9" fmla="*/ 0 h 41"/>
                    <a:gd name="T10" fmla="*/ 0 w 64"/>
                    <a:gd name="T11" fmla="*/ 0 h 41"/>
                    <a:gd name="T12" fmla="*/ 0 w 64"/>
                    <a:gd name="T13" fmla="*/ 0 h 41"/>
                    <a:gd name="T14" fmla="*/ 0 w 64"/>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64"/>
                    <a:gd name="T25" fmla="*/ 0 h 41"/>
                    <a:gd name="T26" fmla="*/ 64 w 6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4" h="41">
                      <a:moveTo>
                        <a:pt x="22" y="0"/>
                      </a:moveTo>
                      <a:lnTo>
                        <a:pt x="64" y="0"/>
                      </a:lnTo>
                      <a:lnTo>
                        <a:pt x="63" y="9"/>
                      </a:lnTo>
                      <a:lnTo>
                        <a:pt x="62" y="19"/>
                      </a:lnTo>
                      <a:lnTo>
                        <a:pt x="60" y="31"/>
                      </a:lnTo>
                      <a:lnTo>
                        <a:pt x="59" y="41"/>
                      </a:lnTo>
                      <a:lnTo>
                        <a:pt x="0" y="41"/>
                      </a:lnTo>
                      <a:lnTo>
                        <a:pt x="22" y="0"/>
                      </a:lnTo>
                      <a:close/>
                    </a:path>
                  </a:pathLst>
                </a:custGeom>
                <a:solidFill>
                  <a:srgbClr val="60B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6" name="Freeform 146">
                  <a:extLst>
                    <a:ext uri="{FF2B5EF4-FFF2-40B4-BE49-F238E27FC236}">
                      <a16:creationId xmlns:a16="http://schemas.microsoft.com/office/drawing/2014/main" id="{81D2B8DA-C85F-428B-BA25-04523B88D69A}"/>
                    </a:ext>
                  </a:extLst>
                </p:cNvPr>
                <p:cNvSpPr>
                  <a:spLocks/>
                </p:cNvSpPr>
                <p:nvPr/>
              </p:nvSpPr>
              <p:spPr bwMode="auto">
                <a:xfrm>
                  <a:off x="5495" y="2640"/>
                  <a:ext cx="9" cy="5"/>
                </a:xfrm>
                <a:custGeom>
                  <a:avLst/>
                  <a:gdLst>
                    <a:gd name="T0" fmla="*/ 0 w 74"/>
                    <a:gd name="T1" fmla="*/ 0 h 41"/>
                    <a:gd name="T2" fmla="*/ 0 w 74"/>
                    <a:gd name="T3" fmla="*/ 0 h 41"/>
                    <a:gd name="T4" fmla="*/ 0 w 74"/>
                    <a:gd name="T5" fmla="*/ 0 h 41"/>
                    <a:gd name="T6" fmla="*/ 0 w 74"/>
                    <a:gd name="T7" fmla="*/ 0 h 41"/>
                    <a:gd name="T8" fmla="*/ 0 w 74"/>
                    <a:gd name="T9" fmla="*/ 0 h 41"/>
                    <a:gd name="T10" fmla="*/ 0 w 74"/>
                    <a:gd name="T11" fmla="*/ 0 h 41"/>
                    <a:gd name="T12" fmla="*/ 0 w 74"/>
                    <a:gd name="T13" fmla="*/ 0 h 41"/>
                    <a:gd name="T14" fmla="*/ 0 w 74"/>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74"/>
                    <a:gd name="T25" fmla="*/ 0 h 41"/>
                    <a:gd name="T26" fmla="*/ 74 w 7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4" h="41">
                      <a:moveTo>
                        <a:pt x="23" y="0"/>
                      </a:moveTo>
                      <a:lnTo>
                        <a:pt x="74" y="0"/>
                      </a:lnTo>
                      <a:lnTo>
                        <a:pt x="72" y="11"/>
                      </a:lnTo>
                      <a:lnTo>
                        <a:pt x="71" y="21"/>
                      </a:lnTo>
                      <a:lnTo>
                        <a:pt x="70" y="31"/>
                      </a:lnTo>
                      <a:lnTo>
                        <a:pt x="69" y="41"/>
                      </a:lnTo>
                      <a:lnTo>
                        <a:pt x="0" y="41"/>
                      </a:lnTo>
                      <a:lnTo>
                        <a:pt x="23" y="0"/>
                      </a:lnTo>
                      <a:close/>
                    </a:path>
                  </a:pathLst>
                </a:custGeom>
                <a:solidFill>
                  <a:srgbClr val="5CBD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7" name="Freeform 147">
                  <a:extLst>
                    <a:ext uri="{FF2B5EF4-FFF2-40B4-BE49-F238E27FC236}">
                      <a16:creationId xmlns:a16="http://schemas.microsoft.com/office/drawing/2014/main" id="{80397372-86CC-4BC9-AC4E-43A3101CD8E4}"/>
                    </a:ext>
                  </a:extLst>
                </p:cNvPr>
                <p:cNvSpPr>
                  <a:spLocks/>
                </p:cNvSpPr>
                <p:nvPr/>
              </p:nvSpPr>
              <p:spPr bwMode="auto">
                <a:xfrm>
                  <a:off x="5494" y="2642"/>
                  <a:ext cx="10" cy="6"/>
                </a:xfrm>
                <a:custGeom>
                  <a:avLst/>
                  <a:gdLst>
                    <a:gd name="T0" fmla="*/ 0 w 82"/>
                    <a:gd name="T1" fmla="*/ 0 h 41"/>
                    <a:gd name="T2" fmla="*/ 0 w 82"/>
                    <a:gd name="T3" fmla="*/ 0 h 41"/>
                    <a:gd name="T4" fmla="*/ 0 w 82"/>
                    <a:gd name="T5" fmla="*/ 0 h 41"/>
                    <a:gd name="T6" fmla="*/ 0 w 82"/>
                    <a:gd name="T7" fmla="*/ 0 h 41"/>
                    <a:gd name="T8" fmla="*/ 0 w 82"/>
                    <a:gd name="T9" fmla="*/ 0 h 41"/>
                    <a:gd name="T10" fmla="*/ 0 w 82"/>
                    <a:gd name="T11" fmla="*/ 0 h 41"/>
                    <a:gd name="T12" fmla="*/ 0 w 82"/>
                    <a:gd name="T13" fmla="*/ 0 h 41"/>
                    <a:gd name="T14" fmla="*/ 0 w 82"/>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82"/>
                    <a:gd name="T25" fmla="*/ 0 h 41"/>
                    <a:gd name="T26" fmla="*/ 82 w 82"/>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2" h="41">
                      <a:moveTo>
                        <a:pt x="23" y="0"/>
                      </a:moveTo>
                      <a:lnTo>
                        <a:pt x="82" y="0"/>
                      </a:lnTo>
                      <a:lnTo>
                        <a:pt x="81" y="10"/>
                      </a:lnTo>
                      <a:lnTo>
                        <a:pt x="79" y="20"/>
                      </a:lnTo>
                      <a:lnTo>
                        <a:pt x="78" y="30"/>
                      </a:lnTo>
                      <a:lnTo>
                        <a:pt x="78" y="41"/>
                      </a:lnTo>
                      <a:lnTo>
                        <a:pt x="0" y="41"/>
                      </a:lnTo>
                      <a:lnTo>
                        <a:pt x="23" y="0"/>
                      </a:lnTo>
                      <a:close/>
                    </a:path>
                  </a:pathLst>
                </a:custGeom>
                <a:solidFill>
                  <a:srgbClr val="58BC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8" name="Freeform 148">
                  <a:extLst>
                    <a:ext uri="{FF2B5EF4-FFF2-40B4-BE49-F238E27FC236}">
                      <a16:creationId xmlns:a16="http://schemas.microsoft.com/office/drawing/2014/main" id="{230AC142-2C0E-4203-AC24-F2BFECDF1B59}"/>
                    </a:ext>
                  </a:extLst>
                </p:cNvPr>
                <p:cNvSpPr>
                  <a:spLocks/>
                </p:cNvSpPr>
                <p:nvPr/>
              </p:nvSpPr>
              <p:spPr bwMode="auto">
                <a:xfrm>
                  <a:off x="5492" y="2645"/>
                  <a:ext cx="12" cy="5"/>
                </a:xfrm>
                <a:custGeom>
                  <a:avLst/>
                  <a:gdLst>
                    <a:gd name="T0" fmla="*/ 0 w 91"/>
                    <a:gd name="T1" fmla="*/ 0 h 41"/>
                    <a:gd name="T2" fmla="*/ 0 w 91"/>
                    <a:gd name="T3" fmla="*/ 0 h 41"/>
                    <a:gd name="T4" fmla="*/ 0 w 91"/>
                    <a:gd name="T5" fmla="*/ 0 h 41"/>
                    <a:gd name="T6" fmla="*/ 0 w 91"/>
                    <a:gd name="T7" fmla="*/ 0 h 41"/>
                    <a:gd name="T8" fmla="*/ 0 w 91"/>
                    <a:gd name="T9" fmla="*/ 0 h 41"/>
                    <a:gd name="T10" fmla="*/ 0 w 91"/>
                    <a:gd name="T11" fmla="*/ 0 h 41"/>
                    <a:gd name="T12" fmla="*/ 0 w 91"/>
                    <a:gd name="T13" fmla="*/ 0 h 41"/>
                    <a:gd name="T14" fmla="*/ 0 w 91"/>
                    <a:gd name="T15" fmla="*/ 0 h 41"/>
                    <a:gd name="T16" fmla="*/ 0 w 91"/>
                    <a:gd name="T17" fmla="*/ 0 h 41"/>
                    <a:gd name="T18" fmla="*/ 0 w 91"/>
                    <a:gd name="T19" fmla="*/ 0 h 41"/>
                    <a:gd name="T20" fmla="*/ 0 w 91"/>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
                    <a:gd name="T34" fmla="*/ 0 h 41"/>
                    <a:gd name="T35" fmla="*/ 91 w 91"/>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 h="41">
                      <a:moveTo>
                        <a:pt x="22" y="0"/>
                      </a:moveTo>
                      <a:lnTo>
                        <a:pt x="91" y="0"/>
                      </a:lnTo>
                      <a:lnTo>
                        <a:pt x="89" y="10"/>
                      </a:lnTo>
                      <a:lnTo>
                        <a:pt x="89" y="22"/>
                      </a:lnTo>
                      <a:lnTo>
                        <a:pt x="88" y="32"/>
                      </a:lnTo>
                      <a:lnTo>
                        <a:pt x="88" y="41"/>
                      </a:lnTo>
                      <a:lnTo>
                        <a:pt x="0" y="41"/>
                      </a:lnTo>
                      <a:lnTo>
                        <a:pt x="6" y="31"/>
                      </a:lnTo>
                      <a:lnTo>
                        <a:pt x="11" y="21"/>
                      </a:lnTo>
                      <a:lnTo>
                        <a:pt x="16" y="10"/>
                      </a:lnTo>
                      <a:lnTo>
                        <a:pt x="22" y="0"/>
                      </a:lnTo>
                      <a:close/>
                    </a:path>
                  </a:pathLst>
                </a:custGeom>
                <a:solidFill>
                  <a:srgbClr val="53BA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9" name="Freeform 149">
                  <a:extLst>
                    <a:ext uri="{FF2B5EF4-FFF2-40B4-BE49-F238E27FC236}">
                      <a16:creationId xmlns:a16="http://schemas.microsoft.com/office/drawing/2014/main" id="{33F28954-68DB-4581-867F-2B9EED604607}"/>
                    </a:ext>
                  </a:extLst>
                </p:cNvPr>
                <p:cNvSpPr>
                  <a:spLocks/>
                </p:cNvSpPr>
                <p:nvPr/>
              </p:nvSpPr>
              <p:spPr bwMode="auto">
                <a:xfrm>
                  <a:off x="5491" y="2648"/>
                  <a:ext cx="12" cy="5"/>
                </a:xfrm>
                <a:custGeom>
                  <a:avLst/>
                  <a:gdLst>
                    <a:gd name="T0" fmla="*/ 0 w 99"/>
                    <a:gd name="T1" fmla="*/ 0 h 40"/>
                    <a:gd name="T2" fmla="*/ 0 w 99"/>
                    <a:gd name="T3" fmla="*/ 0 h 40"/>
                    <a:gd name="T4" fmla="*/ 0 w 99"/>
                    <a:gd name="T5" fmla="*/ 0 h 40"/>
                    <a:gd name="T6" fmla="*/ 0 w 99"/>
                    <a:gd name="T7" fmla="*/ 0 h 40"/>
                    <a:gd name="T8" fmla="*/ 0 w 99"/>
                    <a:gd name="T9" fmla="*/ 0 h 40"/>
                    <a:gd name="T10" fmla="*/ 0 w 99"/>
                    <a:gd name="T11" fmla="*/ 0 h 40"/>
                    <a:gd name="T12" fmla="*/ 0 w 99"/>
                    <a:gd name="T13" fmla="*/ 0 h 40"/>
                    <a:gd name="T14" fmla="*/ 0 w 99"/>
                    <a:gd name="T15" fmla="*/ 0 h 40"/>
                    <a:gd name="T16" fmla="*/ 0 w 99"/>
                    <a:gd name="T17" fmla="*/ 0 h 40"/>
                    <a:gd name="T18" fmla="*/ 0 w 99"/>
                    <a:gd name="T19" fmla="*/ 0 h 40"/>
                    <a:gd name="T20" fmla="*/ 0 w 99"/>
                    <a:gd name="T21" fmla="*/ 0 h 40"/>
                    <a:gd name="T22" fmla="*/ 0 w 99"/>
                    <a:gd name="T23" fmla="*/ 0 h 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
                    <a:gd name="T37" fmla="*/ 0 h 40"/>
                    <a:gd name="T38" fmla="*/ 99 w 99"/>
                    <a:gd name="T39" fmla="*/ 40 h 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 h="40">
                      <a:moveTo>
                        <a:pt x="21" y="0"/>
                      </a:moveTo>
                      <a:lnTo>
                        <a:pt x="99" y="0"/>
                      </a:lnTo>
                      <a:lnTo>
                        <a:pt x="98" y="11"/>
                      </a:lnTo>
                      <a:lnTo>
                        <a:pt x="98" y="21"/>
                      </a:lnTo>
                      <a:lnTo>
                        <a:pt x="98" y="31"/>
                      </a:lnTo>
                      <a:lnTo>
                        <a:pt x="99" y="39"/>
                      </a:lnTo>
                      <a:lnTo>
                        <a:pt x="99" y="40"/>
                      </a:lnTo>
                      <a:lnTo>
                        <a:pt x="0" y="40"/>
                      </a:lnTo>
                      <a:lnTo>
                        <a:pt x="5" y="30"/>
                      </a:lnTo>
                      <a:lnTo>
                        <a:pt x="10" y="20"/>
                      </a:lnTo>
                      <a:lnTo>
                        <a:pt x="16" y="10"/>
                      </a:lnTo>
                      <a:lnTo>
                        <a:pt x="21" y="0"/>
                      </a:lnTo>
                      <a:close/>
                    </a:path>
                  </a:pathLst>
                </a:custGeom>
                <a:solidFill>
                  <a:srgbClr val="4FB9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90" name="Freeform 150">
                  <a:extLst>
                    <a:ext uri="{FF2B5EF4-FFF2-40B4-BE49-F238E27FC236}">
                      <a16:creationId xmlns:a16="http://schemas.microsoft.com/office/drawing/2014/main" id="{81E29FE7-A460-4FDE-8563-98C561213CF7}"/>
                    </a:ext>
                  </a:extLst>
                </p:cNvPr>
                <p:cNvSpPr>
                  <a:spLocks/>
                </p:cNvSpPr>
                <p:nvPr/>
              </p:nvSpPr>
              <p:spPr bwMode="auto">
                <a:xfrm>
                  <a:off x="5490" y="2650"/>
                  <a:ext cx="14" cy="5"/>
                </a:xfrm>
                <a:custGeom>
                  <a:avLst/>
                  <a:gdLst>
                    <a:gd name="T0" fmla="*/ 0 w 111"/>
                    <a:gd name="T1" fmla="*/ 0 h 41"/>
                    <a:gd name="T2" fmla="*/ 0 w 111"/>
                    <a:gd name="T3" fmla="*/ 0 h 41"/>
                    <a:gd name="T4" fmla="*/ 0 w 111"/>
                    <a:gd name="T5" fmla="*/ 0 h 41"/>
                    <a:gd name="T6" fmla="*/ 0 w 111"/>
                    <a:gd name="T7" fmla="*/ 0 h 41"/>
                    <a:gd name="T8" fmla="*/ 0 w 111"/>
                    <a:gd name="T9" fmla="*/ 0 h 41"/>
                    <a:gd name="T10" fmla="*/ 0 w 111"/>
                    <a:gd name="T11" fmla="*/ 0 h 41"/>
                    <a:gd name="T12" fmla="*/ 0 w 111"/>
                    <a:gd name="T13" fmla="*/ 0 h 41"/>
                    <a:gd name="T14" fmla="*/ 0 w 111"/>
                    <a:gd name="T15" fmla="*/ 0 h 41"/>
                    <a:gd name="T16" fmla="*/ 0 w 111"/>
                    <a:gd name="T17" fmla="*/ 0 h 41"/>
                    <a:gd name="T18" fmla="*/ 0 w 111"/>
                    <a:gd name="T19" fmla="*/ 0 h 41"/>
                    <a:gd name="T20" fmla="*/ 0 w 111"/>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1"/>
                    <a:gd name="T34" fmla="*/ 0 h 41"/>
                    <a:gd name="T35" fmla="*/ 111 w 111"/>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1" h="41">
                      <a:moveTo>
                        <a:pt x="20" y="0"/>
                      </a:moveTo>
                      <a:lnTo>
                        <a:pt x="108" y="0"/>
                      </a:lnTo>
                      <a:lnTo>
                        <a:pt x="108" y="10"/>
                      </a:lnTo>
                      <a:lnTo>
                        <a:pt x="109" y="19"/>
                      </a:lnTo>
                      <a:lnTo>
                        <a:pt x="110" y="31"/>
                      </a:lnTo>
                      <a:lnTo>
                        <a:pt x="111" y="41"/>
                      </a:lnTo>
                      <a:lnTo>
                        <a:pt x="0" y="41"/>
                      </a:lnTo>
                      <a:lnTo>
                        <a:pt x="5" y="31"/>
                      </a:lnTo>
                      <a:lnTo>
                        <a:pt x="10" y="20"/>
                      </a:lnTo>
                      <a:lnTo>
                        <a:pt x="15" y="10"/>
                      </a:lnTo>
                      <a:lnTo>
                        <a:pt x="20" y="0"/>
                      </a:lnTo>
                      <a:close/>
                    </a:path>
                  </a:pathLst>
                </a:custGeom>
                <a:solidFill>
                  <a:srgbClr val="4AB8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91" name="Freeform 151">
                  <a:extLst>
                    <a:ext uri="{FF2B5EF4-FFF2-40B4-BE49-F238E27FC236}">
                      <a16:creationId xmlns:a16="http://schemas.microsoft.com/office/drawing/2014/main" id="{1975B308-D828-4EA9-AFB8-D5489240BA6A}"/>
                    </a:ext>
                  </a:extLst>
                </p:cNvPr>
                <p:cNvSpPr>
                  <a:spLocks/>
                </p:cNvSpPr>
                <p:nvPr/>
              </p:nvSpPr>
              <p:spPr bwMode="auto">
                <a:xfrm>
                  <a:off x="5488" y="2653"/>
                  <a:ext cx="16" cy="5"/>
                </a:xfrm>
                <a:custGeom>
                  <a:avLst/>
                  <a:gdLst>
                    <a:gd name="T0" fmla="*/ 0 w 126"/>
                    <a:gd name="T1" fmla="*/ 0 h 41"/>
                    <a:gd name="T2" fmla="*/ 0 w 126"/>
                    <a:gd name="T3" fmla="*/ 0 h 41"/>
                    <a:gd name="T4" fmla="*/ 0 w 126"/>
                    <a:gd name="T5" fmla="*/ 0 h 41"/>
                    <a:gd name="T6" fmla="*/ 0 w 126"/>
                    <a:gd name="T7" fmla="*/ 0 h 41"/>
                    <a:gd name="T8" fmla="*/ 0 w 126"/>
                    <a:gd name="T9" fmla="*/ 0 h 41"/>
                    <a:gd name="T10" fmla="*/ 0 w 126"/>
                    <a:gd name="T11" fmla="*/ 0 h 41"/>
                    <a:gd name="T12" fmla="*/ 0 w 126"/>
                    <a:gd name="T13" fmla="*/ 0 h 41"/>
                    <a:gd name="T14" fmla="*/ 0 w 126"/>
                    <a:gd name="T15" fmla="*/ 0 h 41"/>
                    <a:gd name="T16" fmla="*/ 0 w 126"/>
                    <a:gd name="T17" fmla="*/ 0 h 41"/>
                    <a:gd name="T18" fmla="*/ 0 w 126"/>
                    <a:gd name="T19" fmla="*/ 0 h 41"/>
                    <a:gd name="T20" fmla="*/ 0 w 126"/>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6"/>
                    <a:gd name="T34" fmla="*/ 0 h 41"/>
                    <a:gd name="T35" fmla="*/ 126 w 126"/>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6" h="41">
                      <a:moveTo>
                        <a:pt x="21" y="0"/>
                      </a:moveTo>
                      <a:lnTo>
                        <a:pt x="120" y="0"/>
                      </a:lnTo>
                      <a:lnTo>
                        <a:pt x="121" y="11"/>
                      </a:lnTo>
                      <a:lnTo>
                        <a:pt x="122" y="21"/>
                      </a:lnTo>
                      <a:lnTo>
                        <a:pt x="124" y="31"/>
                      </a:lnTo>
                      <a:lnTo>
                        <a:pt x="126" y="41"/>
                      </a:lnTo>
                      <a:lnTo>
                        <a:pt x="0" y="41"/>
                      </a:lnTo>
                      <a:lnTo>
                        <a:pt x="5" y="31"/>
                      </a:lnTo>
                      <a:lnTo>
                        <a:pt x="11" y="21"/>
                      </a:lnTo>
                      <a:lnTo>
                        <a:pt x="16" y="11"/>
                      </a:lnTo>
                      <a:lnTo>
                        <a:pt x="21" y="0"/>
                      </a:lnTo>
                      <a:close/>
                    </a:path>
                  </a:pathLst>
                </a:custGeom>
                <a:solidFill>
                  <a:srgbClr val="47B7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92" name="Freeform 152">
                  <a:extLst>
                    <a:ext uri="{FF2B5EF4-FFF2-40B4-BE49-F238E27FC236}">
                      <a16:creationId xmlns:a16="http://schemas.microsoft.com/office/drawing/2014/main" id="{9B6F03EA-9DD3-4140-A068-44B604F2CFBC}"/>
                    </a:ext>
                  </a:extLst>
                </p:cNvPr>
                <p:cNvSpPr>
                  <a:spLocks/>
                </p:cNvSpPr>
                <p:nvPr/>
              </p:nvSpPr>
              <p:spPr bwMode="auto">
                <a:xfrm>
                  <a:off x="5487" y="2655"/>
                  <a:ext cx="18" cy="5"/>
                </a:xfrm>
                <a:custGeom>
                  <a:avLst/>
                  <a:gdLst>
                    <a:gd name="T0" fmla="*/ 0 w 140"/>
                    <a:gd name="T1" fmla="*/ 0 h 41"/>
                    <a:gd name="T2" fmla="*/ 0 w 140"/>
                    <a:gd name="T3" fmla="*/ 0 h 41"/>
                    <a:gd name="T4" fmla="*/ 0 w 140"/>
                    <a:gd name="T5" fmla="*/ 0 h 41"/>
                    <a:gd name="T6" fmla="*/ 0 w 140"/>
                    <a:gd name="T7" fmla="*/ 0 h 41"/>
                    <a:gd name="T8" fmla="*/ 0 w 140"/>
                    <a:gd name="T9" fmla="*/ 0 h 41"/>
                    <a:gd name="T10" fmla="*/ 0 w 140"/>
                    <a:gd name="T11" fmla="*/ 0 h 41"/>
                    <a:gd name="T12" fmla="*/ 0 w 140"/>
                    <a:gd name="T13" fmla="*/ 0 h 41"/>
                    <a:gd name="T14" fmla="*/ 0 w 140"/>
                    <a:gd name="T15" fmla="*/ 0 h 41"/>
                    <a:gd name="T16" fmla="*/ 0 w 140"/>
                    <a:gd name="T17" fmla="*/ 0 h 41"/>
                    <a:gd name="T18" fmla="*/ 0 w 140"/>
                    <a:gd name="T19" fmla="*/ 0 h 41"/>
                    <a:gd name="T20" fmla="*/ 0 w 140"/>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0"/>
                    <a:gd name="T34" fmla="*/ 0 h 41"/>
                    <a:gd name="T35" fmla="*/ 140 w 140"/>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0" h="41">
                      <a:moveTo>
                        <a:pt x="21" y="0"/>
                      </a:moveTo>
                      <a:lnTo>
                        <a:pt x="132" y="0"/>
                      </a:lnTo>
                      <a:lnTo>
                        <a:pt x="134" y="10"/>
                      </a:lnTo>
                      <a:lnTo>
                        <a:pt x="136" y="20"/>
                      </a:lnTo>
                      <a:lnTo>
                        <a:pt x="138" y="30"/>
                      </a:lnTo>
                      <a:lnTo>
                        <a:pt x="140" y="41"/>
                      </a:lnTo>
                      <a:lnTo>
                        <a:pt x="0" y="41"/>
                      </a:lnTo>
                      <a:lnTo>
                        <a:pt x="5" y="30"/>
                      </a:lnTo>
                      <a:lnTo>
                        <a:pt x="10" y="20"/>
                      </a:lnTo>
                      <a:lnTo>
                        <a:pt x="15" y="10"/>
                      </a:lnTo>
                      <a:lnTo>
                        <a:pt x="21" y="0"/>
                      </a:lnTo>
                      <a:close/>
                    </a:path>
                  </a:pathLst>
                </a:custGeom>
                <a:solidFill>
                  <a:srgbClr val="43B6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93" name="Freeform 153">
                  <a:extLst>
                    <a:ext uri="{FF2B5EF4-FFF2-40B4-BE49-F238E27FC236}">
                      <a16:creationId xmlns:a16="http://schemas.microsoft.com/office/drawing/2014/main" id="{EB458C68-F549-48FD-B3AA-45D2ED6E0E26}"/>
                    </a:ext>
                  </a:extLst>
                </p:cNvPr>
                <p:cNvSpPr>
                  <a:spLocks/>
                </p:cNvSpPr>
                <p:nvPr/>
              </p:nvSpPr>
              <p:spPr bwMode="auto">
                <a:xfrm>
                  <a:off x="5486" y="2658"/>
                  <a:ext cx="19" cy="5"/>
                </a:xfrm>
                <a:custGeom>
                  <a:avLst/>
                  <a:gdLst>
                    <a:gd name="T0" fmla="*/ 0 w 155"/>
                    <a:gd name="T1" fmla="*/ 0 h 41"/>
                    <a:gd name="T2" fmla="*/ 0 w 155"/>
                    <a:gd name="T3" fmla="*/ 0 h 41"/>
                    <a:gd name="T4" fmla="*/ 0 w 155"/>
                    <a:gd name="T5" fmla="*/ 0 h 41"/>
                    <a:gd name="T6" fmla="*/ 0 w 155"/>
                    <a:gd name="T7" fmla="*/ 0 h 41"/>
                    <a:gd name="T8" fmla="*/ 0 w 155"/>
                    <a:gd name="T9" fmla="*/ 0 h 41"/>
                    <a:gd name="T10" fmla="*/ 0 w 155"/>
                    <a:gd name="T11" fmla="*/ 0 h 41"/>
                    <a:gd name="T12" fmla="*/ 0 w 155"/>
                    <a:gd name="T13" fmla="*/ 0 h 41"/>
                    <a:gd name="T14" fmla="*/ 0 w 155"/>
                    <a:gd name="T15" fmla="*/ 0 h 41"/>
                    <a:gd name="T16" fmla="*/ 0 w 155"/>
                    <a:gd name="T17" fmla="*/ 0 h 41"/>
                    <a:gd name="T18" fmla="*/ 0 w 155"/>
                    <a:gd name="T19" fmla="*/ 0 h 41"/>
                    <a:gd name="T20" fmla="*/ 0 w 155"/>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5"/>
                    <a:gd name="T34" fmla="*/ 0 h 41"/>
                    <a:gd name="T35" fmla="*/ 155 w 155"/>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5" h="41">
                      <a:moveTo>
                        <a:pt x="20" y="0"/>
                      </a:moveTo>
                      <a:lnTo>
                        <a:pt x="146" y="0"/>
                      </a:lnTo>
                      <a:lnTo>
                        <a:pt x="148" y="10"/>
                      </a:lnTo>
                      <a:lnTo>
                        <a:pt x="150" y="21"/>
                      </a:lnTo>
                      <a:lnTo>
                        <a:pt x="153" y="31"/>
                      </a:lnTo>
                      <a:lnTo>
                        <a:pt x="155" y="41"/>
                      </a:lnTo>
                      <a:lnTo>
                        <a:pt x="0" y="41"/>
                      </a:lnTo>
                      <a:lnTo>
                        <a:pt x="5" y="31"/>
                      </a:lnTo>
                      <a:lnTo>
                        <a:pt x="10" y="21"/>
                      </a:lnTo>
                      <a:lnTo>
                        <a:pt x="15" y="10"/>
                      </a:lnTo>
                      <a:lnTo>
                        <a:pt x="20" y="0"/>
                      </a:lnTo>
                      <a:close/>
                    </a:path>
                  </a:pathLst>
                </a:custGeom>
                <a:solidFill>
                  <a:srgbClr val="3EB5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94" name="Freeform 154">
                  <a:extLst>
                    <a:ext uri="{FF2B5EF4-FFF2-40B4-BE49-F238E27FC236}">
                      <a16:creationId xmlns:a16="http://schemas.microsoft.com/office/drawing/2014/main" id="{3443B363-530E-43A7-8249-70ED85415492}"/>
                    </a:ext>
                  </a:extLst>
                </p:cNvPr>
                <p:cNvSpPr>
                  <a:spLocks/>
                </p:cNvSpPr>
                <p:nvPr/>
              </p:nvSpPr>
              <p:spPr bwMode="auto">
                <a:xfrm>
                  <a:off x="5485" y="2660"/>
                  <a:ext cx="21" cy="5"/>
                </a:xfrm>
                <a:custGeom>
                  <a:avLst/>
                  <a:gdLst>
                    <a:gd name="T0" fmla="*/ 0 w 170"/>
                    <a:gd name="T1" fmla="*/ 0 h 40"/>
                    <a:gd name="T2" fmla="*/ 0 w 170"/>
                    <a:gd name="T3" fmla="*/ 0 h 40"/>
                    <a:gd name="T4" fmla="*/ 0 w 170"/>
                    <a:gd name="T5" fmla="*/ 0 h 40"/>
                    <a:gd name="T6" fmla="*/ 0 w 170"/>
                    <a:gd name="T7" fmla="*/ 0 h 40"/>
                    <a:gd name="T8" fmla="*/ 0 w 170"/>
                    <a:gd name="T9" fmla="*/ 0 h 40"/>
                    <a:gd name="T10" fmla="*/ 0 w 170"/>
                    <a:gd name="T11" fmla="*/ 0 h 40"/>
                    <a:gd name="T12" fmla="*/ 0 w 170"/>
                    <a:gd name="T13" fmla="*/ 0 h 40"/>
                    <a:gd name="T14" fmla="*/ 0 w 170"/>
                    <a:gd name="T15" fmla="*/ 0 h 40"/>
                    <a:gd name="T16" fmla="*/ 0 w 170"/>
                    <a:gd name="T17" fmla="*/ 0 h 40"/>
                    <a:gd name="T18" fmla="*/ 0 w 170"/>
                    <a:gd name="T19" fmla="*/ 0 h 40"/>
                    <a:gd name="T20" fmla="*/ 0 w 170"/>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0"/>
                    <a:gd name="T34" fmla="*/ 0 h 40"/>
                    <a:gd name="T35" fmla="*/ 170 w 170"/>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0" h="40">
                      <a:moveTo>
                        <a:pt x="19" y="0"/>
                      </a:moveTo>
                      <a:lnTo>
                        <a:pt x="159" y="0"/>
                      </a:lnTo>
                      <a:lnTo>
                        <a:pt x="162" y="10"/>
                      </a:lnTo>
                      <a:lnTo>
                        <a:pt x="164" y="20"/>
                      </a:lnTo>
                      <a:lnTo>
                        <a:pt x="167" y="30"/>
                      </a:lnTo>
                      <a:lnTo>
                        <a:pt x="170" y="40"/>
                      </a:lnTo>
                      <a:lnTo>
                        <a:pt x="0" y="40"/>
                      </a:lnTo>
                      <a:lnTo>
                        <a:pt x="5" y="30"/>
                      </a:lnTo>
                      <a:lnTo>
                        <a:pt x="9" y="20"/>
                      </a:lnTo>
                      <a:lnTo>
                        <a:pt x="14" y="10"/>
                      </a:lnTo>
                      <a:lnTo>
                        <a:pt x="19" y="0"/>
                      </a:lnTo>
                      <a:close/>
                    </a:path>
                  </a:pathLst>
                </a:custGeom>
                <a:solidFill>
                  <a:srgbClr val="3AB4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95" name="Freeform 155">
                  <a:extLst>
                    <a:ext uri="{FF2B5EF4-FFF2-40B4-BE49-F238E27FC236}">
                      <a16:creationId xmlns:a16="http://schemas.microsoft.com/office/drawing/2014/main" id="{9DB812D5-F6D2-412C-8B3F-6AEA3DB9FFF4}"/>
                    </a:ext>
                  </a:extLst>
                </p:cNvPr>
                <p:cNvSpPr>
                  <a:spLocks/>
                </p:cNvSpPr>
                <p:nvPr/>
              </p:nvSpPr>
              <p:spPr bwMode="auto">
                <a:xfrm>
                  <a:off x="5484" y="2663"/>
                  <a:ext cx="23" cy="5"/>
                </a:xfrm>
                <a:custGeom>
                  <a:avLst/>
                  <a:gdLst>
                    <a:gd name="T0" fmla="*/ 0 w 185"/>
                    <a:gd name="T1" fmla="*/ 0 h 41"/>
                    <a:gd name="T2" fmla="*/ 0 w 185"/>
                    <a:gd name="T3" fmla="*/ 0 h 41"/>
                    <a:gd name="T4" fmla="*/ 0 w 185"/>
                    <a:gd name="T5" fmla="*/ 0 h 41"/>
                    <a:gd name="T6" fmla="*/ 0 w 185"/>
                    <a:gd name="T7" fmla="*/ 0 h 41"/>
                    <a:gd name="T8" fmla="*/ 0 w 185"/>
                    <a:gd name="T9" fmla="*/ 0 h 41"/>
                    <a:gd name="T10" fmla="*/ 0 w 185"/>
                    <a:gd name="T11" fmla="*/ 0 h 41"/>
                    <a:gd name="T12" fmla="*/ 0 w 185"/>
                    <a:gd name="T13" fmla="*/ 0 h 41"/>
                    <a:gd name="T14" fmla="*/ 0 w 185"/>
                    <a:gd name="T15" fmla="*/ 0 h 41"/>
                    <a:gd name="T16" fmla="*/ 0 w 185"/>
                    <a:gd name="T17" fmla="*/ 0 h 41"/>
                    <a:gd name="T18" fmla="*/ 0 w 185"/>
                    <a:gd name="T19" fmla="*/ 0 h 41"/>
                    <a:gd name="T20" fmla="*/ 0 w 185"/>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
                    <a:gd name="T34" fmla="*/ 0 h 41"/>
                    <a:gd name="T35" fmla="*/ 185 w 185"/>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 h="41">
                      <a:moveTo>
                        <a:pt x="18" y="0"/>
                      </a:moveTo>
                      <a:lnTo>
                        <a:pt x="173" y="0"/>
                      </a:lnTo>
                      <a:lnTo>
                        <a:pt x="176" y="10"/>
                      </a:lnTo>
                      <a:lnTo>
                        <a:pt x="179" y="20"/>
                      </a:lnTo>
                      <a:lnTo>
                        <a:pt x="182" y="31"/>
                      </a:lnTo>
                      <a:lnTo>
                        <a:pt x="185" y="41"/>
                      </a:lnTo>
                      <a:lnTo>
                        <a:pt x="0" y="41"/>
                      </a:lnTo>
                      <a:lnTo>
                        <a:pt x="5" y="31"/>
                      </a:lnTo>
                      <a:lnTo>
                        <a:pt x="9" y="20"/>
                      </a:lnTo>
                      <a:lnTo>
                        <a:pt x="14" y="10"/>
                      </a:lnTo>
                      <a:lnTo>
                        <a:pt x="18" y="0"/>
                      </a:lnTo>
                      <a:close/>
                    </a:path>
                  </a:pathLst>
                </a:custGeom>
                <a:solidFill>
                  <a:srgbClr val="35B3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96" name="Freeform 156">
                  <a:extLst>
                    <a:ext uri="{FF2B5EF4-FFF2-40B4-BE49-F238E27FC236}">
                      <a16:creationId xmlns:a16="http://schemas.microsoft.com/office/drawing/2014/main" id="{4DF4255B-5DC7-4A66-AD13-A8C5F26680BB}"/>
                    </a:ext>
                  </a:extLst>
                </p:cNvPr>
                <p:cNvSpPr>
                  <a:spLocks/>
                </p:cNvSpPr>
                <p:nvPr/>
              </p:nvSpPr>
              <p:spPr bwMode="auto">
                <a:xfrm>
                  <a:off x="5482" y="2665"/>
                  <a:ext cx="26" cy="6"/>
                </a:xfrm>
                <a:custGeom>
                  <a:avLst/>
                  <a:gdLst>
                    <a:gd name="T0" fmla="*/ 0 w 202"/>
                    <a:gd name="T1" fmla="*/ 0 h 42"/>
                    <a:gd name="T2" fmla="*/ 0 w 202"/>
                    <a:gd name="T3" fmla="*/ 0 h 42"/>
                    <a:gd name="T4" fmla="*/ 0 w 202"/>
                    <a:gd name="T5" fmla="*/ 0 h 42"/>
                    <a:gd name="T6" fmla="*/ 0 w 202"/>
                    <a:gd name="T7" fmla="*/ 0 h 42"/>
                    <a:gd name="T8" fmla="*/ 0 w 202"/>
                    <a:gd name="T9" fmla="*/ 0 h 42"/>
                    <a:gd name="T10" fmla="*/ 0 w 202"/>
                    <a:gd name="T11" fmla="*/ 0 h 42"/>
                    <a:gd name="T12" fmla="*/ 0 w 202"/>
                    <a:gd name="T13" fmla="*/ 0 h 42"/>
                    <a:gd name="T14" fmla="*/ 0 w 202"/>
                    <a:gd name="T15" fmla="*/ 0 h 42"/>
                    <a:gd name="T16" fmla="*/ 0 w 202"/>
                    <a:gd name="T17" fmla="*/ 0 h 42"/>
                    <a:gd name="T18" fmla="*/ 0 w 202"/>
                    <a:gd name="T19" fmla="*/ 0 h 42"/>
                    <a:gd name="T20" fmla="*/ 0 w 202"/>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2"/>
                    <a:gd name="T34" fmla="*/ 0 h 42"/>
                    <a:gd name="T35" fmla="*/ 202 w 202"/>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2" h="42">
                      <a:moveTo>
                        <a:pt x="19" y="0"/>
                      </a:moveTo>
                      <a:lnTo>
                        <a:pt x="189" y="0"/>
                      </a:lnTo>
                      <a:lnTo>
                        <a:pt x="192" y="11"/>
                      </a:lnTo>
                      <a:lnTo>
                        <a:pt x="195" y="21"/>
                      </a:lnTo>
                      <a:lnTo>
                        <a:pt x="198" y="31"/>
                      </a:lnTo>
                      <a:lnTo>
                        <a:pt x="202" y="42"/>
                      </a:lnTo>
                      <a:lnTo>
                        <a:pt x="0" y="42"/>
                      </a:lnTo>
                      <a:lnTo>
                        <a:pt x="5" y="31"/>
                      </a:lnTo>
                      <a:lnTo>
                        <a:pt x="10" y="21"/>
                      </a:lnTo>
                      <a:lnTo>
                        <a:pt x="15" y="11"/>
                      </a:lnTo>
                      <a:lnTo>
                        <a:pt x="19" y="0"/>
                      </a:lnTo>
                      <a:close/>
                    </a:path>
                  </a:pathLst>
                </a:custGeom>
                <a:solidFill>
                  <a:srgbClr val="2DB2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97" name="Freeform 157">
                  <a:extLst>
                    <a:ext uri="{FF2B5EF4-FFF2-40B4-BE49-F238E27FC236}">
                      <a16:creationId xmlns:a16="http://schemas.microsoft.com/office/drawing/2014/main" id="{BEAD2E43-C79F-4062-9F67-19AC889977E3}"/>
                    </a:ext>
                  </a:extLst>
                </p:cNvPr>
                <p:cNvSpPr>
                  <a:spLocks/>
                </p:cNvSpPr>
                <p:nvPr/>
              </p:nvSpPr>
              <p:spPr bwMode="auto">
                <a:xfrm>
                  <a:off x="5481" y="2668"/>
                  <a:ext cx="28" cy="5"/>
                </a:xfrm>
                <a:custGeom>
                  <a:avLst/>
                  <a:gdLst>
                    <a:gd name="T0" fmla="*/ 0 w 218"/>
                    <a:gd name="T1" fmla="*/ 0 h 42"/>
                    <a:gd name="T2" fmla="*/ 0 w 218"/>
                    <a:gd name="T3" fmla="*/ 0 h 42"/>
                    <a:gd name="T4" fmla="*/ 0 w 218"/>
                    <a:gd name="T5" fmla="*/ 0 h 42"/>
                    <a:gd name="T6" fmla="*/ 0 w 218"/>
                    <a:gd name="T7" fmla="*/ 0 h 42"/>
                    <a:gd name="T8" fmla="*/ 0 w 218"/>
                    <a:gd name="T9" fmla="*/ 0 h 42"/>
                    <a:gd name="T10" fmla="*/ 0 w 218"/>
                    <a:gd name="T11" fmla="*/ 0 h 42"/>
                    <a:gd name="T12" fmla="*/ 0 w 218"/>
                    <a:gd name="T13" fmla="*/ 0 h 42"/>
                    <a:gd name="T14" fmla="*/ 0 w 218"/>
                    <a:gd name="T15" fmla="*/ 0 h 42"/>
                    <a:gd name="T16" fmla="*/ 0 w 218"/>
                    <a:gd name="T17" fmla="*/ 0 h 42"/>
                    <a:gd name="T18" fmla="*/ 0 w 218"/>
                    <a:gd name="T19" fmla="*/ 0 h 42"/>
                    <a:gd name="T20" fmla="*/ 0 w 218"/>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8"/>
                    <a:gd name="T34" fmla="*/ 0 h 42"/>
                    <a:gd name="T35" fmla="*/ 218 w 218"/>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8" h="42">
                      <a:moveTo>
                        <a:pt x="18" y="0"/>
                      </a:moveTo>
                      <a:lnTo>
                        <a:pt x="203" y="0"/>
                      </a:lnTo>
                      <a:lnTo>
                        <a:pt x="206" y="10"/>
                      </a:lnTo>
                      <a:lnTo>
                        <a:pt x="210" y="21"/>
                      </a:lnTo>
                      <a:lnTo>
                        <a:pt x="214" y="31"/>
                      </a:lnTo>
                      <a:lnTo>
                        <a:pt x="218" y="42"/>
                      </a:lnTo>
                      <a:lnTo>
                        <a:pt x="0" y="42"/>
                      </a:lnTo>
                      <a:lnTo>
                        <a:pt x="4" y="31"/>
                      </a:lnTo>
                      <a:lnTo>
                        <a:pt x="8" y="20"/>
                      </a:lnTo>
                      <a:lnTo>
                        <a:pt x="13" y="10"/>
                      </a:lnTo>
                      <a:lnTo>
                        <a:pt x="18" y="0"/>
                      </a:lnTo>
                      <a:close/>
                    </a:path>
                  </a:pathLst>
                </a:custGeom>
                <a:solidFill>
                  <a:srgbClr val="28B1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98" name="Freeform 158">
                  <a:extLst>
                    <a:ext uri="{FF2B5EF4-FFF2-40B4-BE49-F238E27FC236}">
                      <a16:creationId xmlns:a16="http://schemas.microsoft.com/office/drawing/2014/main" id="{84C7645C-8CBB-4920-BCE5-4F2386B81728}"/>
                    </a:ext>
                  </a:extLst>
                </p:cNvPr>
                <p:cNvSpPr>
                  <a:spLocks/>
                </p:cNvSpPr>
                <p:nvPr/>
              </p:nvSpPr>
              <p:spPr bwMode="auto">
                <a:xfrm>
                  <a:off x="5480" y="2671"/>
                  <a:ext cx="29" cy="5"/>
                </a:xfrm>
                <a:custGeom>
                  <a:avLst/>
                  <a:gdLst>
                    <a:gd name="T0" fmla="*/ 0 w 233"/>
                    <a:gd name="T1" fmla="*/ 0 h 41"/>
                    <a:gd name="T2" fmla="*/ 0 w 233"/>
                    <a:gd name="T3" fmla="*/ 0 h 41"/>
                    <a:gd name="T4" fmla="*/ 0 w 233"/>
                    <a:gd name="T5" fmla="*/ 0 h 41"/>
                    <a:gd name="T6" fmla="*/ 0 w 233"/>
                    <a:gd name="T7" fmla="*/ 0 h 41"/>
                    <a:gd name="T8" fmla="*/ 0 w 233"/>
                    <a:gd name="T9" fmla="*/ 0 h 41"/>
                    <a:gd name="T10" fmla="*/ 0 w 233"/>
                    <a:gd name="T11" fmla="*/ 0 h 41"/>
                    <a:gd name="T12" fmla="*/ 0 w 233"/>
                    <a:gd name="T13" fmla="*/ 0 h 41"/>
                    <a:gd name="T14" fmla="*/ 0 w 233"/>
                    <a:gd name="T15" fmla="*/ 0 h 41"/>
                    <a:gd name="T16" fmla="*/ 0 w 233"/>
                    <a:gd name="T17" fmla="*/ 0 h 41"/>
                    <a:gd name="T18" fmla="*/ 0 w 233"/>
                    <a:gd name="T19" fmla="*/ 0 h 41"/>
                    <a:gd name="T20" fmla="*/ 0 w 233"/>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3"/>
                    <a:gd name="T34" fmla="*/ 0 h 41"/>
                    <a:gd name="T35" fmla="*/ 233 w 233"/>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3" h="41">
                      <a:moveTo>
                        <a:pt x="16" y="0"/>
                      </a:moveTo>
                      <a:lnTo>
                        <a:pt x="218" y="0"/>
                      </a:lnTo>
                      <a:lnTo>
                        <a:pt x="222" y="10"/>
                      </a:lnTo>
                      <a:lnTo>
                        <a:pt x="226" y="21"/>
                      </a:lnTo>
                      <a:lnTo>
                        <a:pt x="230" y="31"/>
                      </a:lnTo>
                      <a:lnTo>
                        <a:pt x="233" y="41"/>
                      </a:lnTo>
                      <a:lnTo>
                        <a:pt x="0" y="41"/>
                      </a:lnTo>
                      <a:lnTo>
                        <a:pt x="4" y="31"/>
                      </a:lnTo>
                      <a:lnTo>
                        <a:pt x="8" y="21"/>
                      </a:lnTo>
                      <a:lnTo>
                        <a:pt x="12" y="10"/>
                      </a:lnTo>
                      <a:lnTo>
                        <a:pt x="16" y="0"/>
                      </a:lnTo>
                      <a:close/>
                    </a:path>
                  </a:pathLst>
                </a:custGeom>
                <a:solidFill>
                  <a:srgbClr val="21B0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99" name="Freeform 159">
                  <a:extLst>
                    <a:ext uri="{FF2B5EF4-FFF2-40B4-BE49-F238E27FC236}">
                      <a16:creationId xmlns:a16="http://schemas.microsoft.com/office/drawing/2014/main" id="{ADE9A5D6-2682-4141-A955-ADFEA91E4A5C}"/>
                    </a:ext>
                  </a:extLst>
                </p:cNvPr>
                <p:cNvSpPr>
                  <a:spLocks/>
                </p:cNvSpPr>
                <p:nvPr/>
              </p:nvSpPr>
              <p:spPr bwMode="auto">
                <a:xfrm>
                  <a:off x="5479" y="2673"/>
                  <a:ext cx="31" cy="5"/>
                </a:xfrm>
                <a:custGeom>
                  <a:avLst/>
                  <a:gdLst>
                    <a:gd name="T0" fmla="*/ 0 w 249"/>
                    <a:gd name="T1" fmla="*/ 0 h 40"/>
                    <a:gd name="T2" fmla="*/ 0 w 249"/>
                    <a:gd name="T3" fmla="*/ 0 h 40"/>
                    <a:gd name="T4" fmla="*/ 0 w 249"/>
                    <a:gd name="T5" fmla="*/ 0 h 40"/>
                    <a:gd name="T6" fmla="*/ 0 w 249"/>
                    <a:gd name="T7" fmla="*/ 0 h 40"/>
                    <a:gd name="T8" fmla="*/ 0 w 249"/>
                    <a:gd name="T9" fmla="*/ 0 h 40"/>
                    <a:gd name="T10" fmla="*/ 0 w 249"/>
                    <a:gd name="T11" fmla="*/ 0 h 40"/>
                    <a:gd name="T12" fmla="*/ 0 w 249"/>
                    <a:gd name="T13" fmla="*/ 0 h 40"/>
                    <a:gd name="T14" fmla="*/ 0 w 249"/>
                    <a:gd name="T15" fmla="*/ 0 h 40"/>
                    <a:gd name="T16" fmla="*/ 0 w 249"/>
                    <a:gd name="T17" fmla="*/ 0 h 40"/>
                    <a:gd name="T18" fmla="*/ 0 w 249"/>
                    <a:gd name="T19" fmla="*/ 0 h 40"/>
                    <a:gd name="T20" fmla="*/ 0 w 249"/>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9"/>
                    <a:gd name="T34" fmla="*/ 0 h 40"/>
                    <a:gd name="T35" fmla="*/ 249 w 249"/>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9" h="40">
                      <a:moveTo>
                        <a:pt x="16" y="0"/>
                      </a:moveTo>
                      <a:lnTo>
                        <a:pt x="234" y="0"/>
                      </a:lnTo>
                      <a:lnTo>
                        <a:pt x="238" y="10"/>
                      </a:lnTo>
                      <a:lnTo>
                        <a:pt x="241" y="20"/>
                      </a:lnTo>
                      <a:lnTo>
                        <a:pt x="245" y="30"/>
                      </a:lnTo>
                      <a:lnTo>
                        <a:pt x="249" y="40"/>
                      </a:lnTo>
                      <a:lnTo>
                        <a:pt x="0" y="40"/>
                      </a:lnTo>
                      <a:lnTo>
                        <a:pt x="4" y="30"/>
                      </a:lnTo>
                      <a:lnTo>
                        <a:pt x="8" y="20"/>
                      </a:lnTo>
                      <a:lnTo>
                        <a:pt x="12" y="10"/>
                      </a:lnTo>
                      <a:lnTo>
                        <a:pt x="16" y="0"/>
                      </a:lnTo>
                      <a:close/>
                    </a:path>
                  </a:pathLst>
                </a:custGeom>
                <a:solidFill>
                  <a:srgbClr val="19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00" name="Freeform 160">
                  <a:extLst>
                    <a:ext uri="{FF2B5EF4-FFF2-40B4-BE49-F238E27FC236}">
                      <a16:creationId xmlns:a16="http://schemas.microsoft.com/office/drawing/2014/main" id="{37F81B84-2D38-417F-B3D7-BB098DF91D9E}"/>
                    </a:ext>
                  </a:extLst>
                </p:cNvPr>
                <p:cNvSpPr>
                  <a:spLocks/>
                </p:cNvSpPr>
                <p:nvPr/>
              </p:nvSpPr>
              <p:spPr bwMode="auto">
                <a:xfrm>
                  <a:off x="5478" y="2676"/>
                  <a:ext cx="34" cy="5"/>
                </a:xfrm>
                <a:custGeom>
                  <a:avLst/>
                  <a:gdLst>
                    <a:gd name="T0" fmla="*/ 0 w 264"/>
                    <a:gd name="T1" fmla="*/ 0 h 41"/>
                    <a:gd name="T2" fmla="*/ 0 w 264"/>
                    <a:gd name="T3" fmla="*/ 0 h 41"/>
                    <a:gd name="T4" fmla="*/ 0 w 264"/>
                    <a:gd name="T5" fmla="*/ 0 h 41"/>
                    <a:gd name="T6" fmla="*/ 0 w 264"/>
                    <a:gd name="T7" fmla="*/ 0 h 41"/>
                    <a:gd name="T8" fmla="*/ 0 w 264"/>
                    <a:gd name="T9" fmla="*/ 0 h 41"/>
                    <a:gd name="T10" fmla="*/ 0 w 264"/>
                    <a:gd name="T11" fmla="*/ 0 h 41"/>
                    <a:gd name="T12" fmla="*/ 0 w 264"/>
                    <a:gd name="T13" fmla="*/ 0 h 41"/>
                    <a:gd name="T14" fmla="*/ 0 w 264"/>
                    <a:gd name="T15" fmla="*/ 0 h 41"/>
                    <a:gd name="T16" fmla="*/ 0 w 264"/>
                    <a:gd name="T17" fmla="*/ 0 h 41"/>
                    <a:gd name="T18" fmla="*/ 0 w 264"/>
                    <a:gd name="T19" fmla="*/ 0 h 41"/>
                    <a:gd name="T20" fmla="*/ 0 w 264"/>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4"/>
                    <a:gd name="T34" fmla="*/ 0 h 41"/>
                    <a:gd name="T35" fmla="*/ 264 w 264"/>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4" h="41">
                      <a:moveTo>
                        <a:pt x="15" y="0"/>
                      </a:moveTo>
                      <a:lnTo>
                        <a:pt x="248" y="0"/>
                      </a:lnTo>
                      <a:lnTo>
                        <a:pt x="252" y="10"/>
                      </a:lnTo>
                      <a:lnTo>
                        <a:pt x="256" y="20"/>
                      </a:lnTo>
                      <a:lnTo>
                        <a:pt x="260" y="30"/>
                      </a:lnTo>
                      <a:lnTo>
                        <a:pt x="264" y="41"/>
                      </a:lnTo>
                      <a:lnTo>
                        <a:pt x="0" y="41"/>
                      </a:lnTo>
                      <a:lnTo>
                        <a:pt x="4" y="30"/>
                      </a:lnTo>
                      <a:lnTo>
                        <a:pt x="7" y="20"/>
                      </a:lnTo>
                      <a:lnTo>
                        <a:pt x="11" y="10"/>
                      </a:lnTo>
                      <a:lnTo>
                        <a:pt x="15" y="0"/>
                      </a:lnTo>
                      <a:close/>
                    </a:path>
                  </a:pathLst>
                </a:custGeom>
                <a:solidFill>
                  <a:srgbClr val="0CAE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01" name="Freeform 161">
                  <a:extLst>
                    <a:ext uri="{FF2B5EF4-FFF2-40B4-BE49-F238E27FC236}">
                      <a16:creationId xmlns:a16="http://schemas.microsoft.com/office/drawing/2014/main" id="{F9A2BEF3-0C3B-424B-B6C3-8C4510F6BBE9}"/>
                    </a:ext>
                  </a:extLst>
                </p:cNvPr>
                <p:cNvSpPr>
                  <a:spLocks/>
                </p:cNvSpPr>
                <p:nvPr/>
              </p:nvSpPr>
              <p:spPr bwMode="auto">
                <a:xfrm>
                  <a:off x="5478" y="2678"/>
                  <a:ext cx="35" cy="5"/>
                </a:xfrm>
                <a:custGeom>
                  <a:avLst/>
                  <a:gdLst>
                    <a:gd name="T0" fmla="*/ 0 w 279"/>
                    <a:gd name="T1" fmla="*/ 0 h 41"/>
                    <a:gd name="T2" fmla="*/ 0 w 279"/>
                    <a:gd name="T3" fmla="*/ 0 h 41"/>
                    <a:gd name="T4" fmla="*/ 0 w 279"/>
                    <a:gd name="T5" fmla="*/ 0 h 41"/>
                    <a:gd name="T6" fmla="*/ 0 w 279"/>
                    <a:gd name="T7" fmla="*/ 0 h 41"/>
                    <a:gd name="T8" fmla="*/ 0 w 279"/>
                    <a:gd name="T9" fmla="*/ 0 h 41"/>
                    <a:gd name="T10" fmla="*/ 0 w 279"/>
                    <a:gd name="T11" fmla="*/ 0 h 41"/>
                    <a:gd name="T12" fmla="*/ 0 w 279"/>
                    <a:gd name="T13" fmla="*/ 0 h 41"/>
                    <a:gd name="T14" fmla="*/ 0 w 279"/>
                    <a:gd name="T15" fmla="*/ 0 h 41"/>
                    <a:gd name="T16" fmla="*/ 0 w 279"/>
                    <a:gd name="T17" fmla="*/ 0 h 41"/>
                    <a:gd name="T18" fmla="*/ 0 w 279"/>
                    <a:gd name="T19" fmla="*/ 0 h 41"/>
                    <a:gd name="T20" fmla="*/ 0 w 279"/>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9"/>
                    <a:gd name="T34" fmla="*/ 0 h 41"/>
                    <a:gd name="T35" fmla="*/ 279 w 279"/>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9" h="41">
                      <a:moveTo>
                        <a:pt x="14" y="0"/>
                      </a:moveTo>
                      <a:lnTo>
                        <a:pt x="263" y="0"/>
                      </a:lnTo>
                      <a:lnTo>
                        <a:pt x="267" y="10"/>
                      </a:lnTo>
                      <a:lnTo>
                        <a:pt x="271" y="21"/>
                      </a:lnTo>
                      <a:lnTo>
                        <a:pt x="275" y="31"/>
                      </a:lnTo>
                      <a:lnTo>
                        <a:pt x="279" y="41"/>
                      </a:lnTo>
                      <a:lnTo>
                        <a:pt x="0" y="41"/>
                      </a:lnTo>
                      <a:lnTo>
                        <a:pt x="4" y="31"/>
                      </a:lnTo>
                      <a:lnTo>
                        <a:pt x="7" y="21"/>
                      </a:lnTo>
                      <a:lnTo>
                        <a:pt x="11" y="10"/>
                      </a:lnTo>
                      <a:lnTo>
                        <a:pt x="14" y="0"/>
                      </a:lnTo>
                      <a:close/>
                    </a:path>
                  </a:pathLst>
                </a:custGeom>
                <a:solidFill>
                  <a:srgbClr val="00AD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02" name="Freeform 162">
                  <a:extLst>
                    <a:ext uri="{FF2B5EF4-FFF2-40B4-BE49-F238E27FC236}">
                      <a16:creationId xmlns:a16="http://schemas.microsoft.com/office/drawing/2014/main" id="{A5FF5430-E794-42D7-B3AE-09471B5F3B40}"/>
                    </a:ext>
                  </a:extLst>
                </p:cNvPr>
                <p:cNvSpPr>
                  <a:spLocks/>
                </p:cNvSpPr>
                <p:nvPr/>
              </p:nvSpPr>
              <p:spPr bwMode="auto">
                <a:xfrm>
                  <a:off x="5477" y="2681"/>
                  <a:ext cx="37" cy="5"/>
                </a:xfrm>
                <a:custGeom>
                  <a:avLst/>
                  <a:gdLst>
                    <a:gd name="T0" fmla="*/ 0 w 294"/>
                    <a:gd name="T1" fmla="*/ 0 h 40"/>
                    <a:gd name="T2" fmla="*/ 0 w 294"/>
                    <a:gd name="T3" fmla="*/ 0 h 40"/>
                    <a:gd name="T4" fmla="*/ 0 w 294"/>
                    <a:gd name="T5" fmla="*/ 0 h 40"/>
                    <a:gd name="T6" fmla="*/ 0 w 294"/>
                    <a:gd name="T7" fmla="*/ 0 h 40"/>
                    <a:gd name="T8" fmla="*/ 0 w 294"/>
                    <a:gd name="T9" fmla="*/ 0 h 40"/>
                    <a:gd name="T10" fmla="*/ 0 w 294"/>
                    <a:gd name="T11" fmla="*/ 0 h 40"/>
                    <a:gd name="T12" fmla="*/ 0 w 294"/>
                    <a:gd name="T13" fmla="*/ 0 h 40"/>
                    <a:gd name="T14" fmla="*/ 0 w 294"/>
                    <a:gd name="T15" fmla="*/ 0 h 40"/>
                    <a:gd name="T16" fmla="*/ 0 w 294"/>
                    <a:gd name="T17" fmla="*/ 0 h 40"/>
                    <a:gd name="T18" fmla="*/ 0 w 294"/>
                    <a:gd name="T19" fmla="*/ 0 h 40"/>
                    <a:gd name="T20" fmla="*/ 0 w 294"/>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4"/>
                    <a:gd name="T34" fmla="*/ 0 h 40"/>
                    <a:gd name="T35" fmla="*/ 294 w 294"/>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4" h="40">
                      <a:moveTo>
                        <a:pt x="14" y="0"/>
                      </a:moveTo>
                      <a:lnTo>
                        <a:pt x="278" y="0"/>
                      </a:lnTo>
                      <a:lnTo>
                        <a:pt x="282" y="10"/>
                      </a:lnTo>
                      <a:lnTo>
                        <a:pt x="286" y="20"/>
                      </a:lnTo>
                      <a:lnTo>
                        <a:pt x="290" y="30"/>
                      </a:lnTo>
                      <a:lnTo>
                        <a:pt x="294" y="40"/>
                      </a:lnTo>
                      <a:lnTo>
                        <a:pt x="0" y="40"/>
                      </a:lnTo>
                      <a:lnTo>
                        <a:pt x="3" y="30"/>
                      </a:lnTo>
                      <a:lnTo>
                        <a:pt x="7" y="20"/>
                      </a:lnTo>
                      <a:lnTo>
                        <a:pt x="11" y="10"/>
                      </a:lnTo>
                      <a:lnTo>
                        <a:pt x="14" y="0"/>
                      </a:lnTo>
                      <a:close/>
                    </a:path>
                  </a:pathLst>
                </a:custGeom>
                <a:solidFill>
                  <a:srgbClr val="00AC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03" name="Freeform 163">
                  <a:extLst>
                    <a:ext uri="{FF2B5EF4-FFF2-40B4-BE49-F238E27FC236}">
                      <a16:creationId xmlns:a16="http://schemas.microsoft.com/office/drawing/2014/main" id="{10709358-6A08-49F8-94DC-98C069DE74D7}"/>
                    </a:ext>
                  </a:extLst>
                </p:cNvPr>
                <p:cNvSpPr>
                  <a:spLocks/>
                </p:cNvSpPr>
                <p:nvPr/>
              </p:nvSpPr>
              <p:spPr bwMode="auto">
                <a:xfrm>
                  <a:off x="5476" y="2683"/>
                  <a:ext cx="39" cy="5"/>
                </a:xfrm>
                <a:custGeom>
                  <a:avLst/>
                  <a:gdLst>
                    <a:gd name="T0" fmla="*/ 0 w 310"/>
                    <a:gd name="T1" fmla="*/ 0 h 41"/>
                    <a:gd name="T2" fmla="*/ 0 w 310"/>
                    <a:gd name="T3" fmla="*/ 0 h 41"/>
                    <a:gd name="T4" fmla="*/ 0 w 310"/>
                    <a:gd name="T5" fmla="*/ 0 h 41"/>
                    <a:gd name="T6" fmla="*/ 0 w 310"/>
                    <a:gd name="T7" fmla="*/ 0 h 41"/>
                    <a:gd name="T8" fmla="*/ 0 w 310"/>
                    <a:gd name="T9" fmla="*/ 0 h 41"/>
                    <a:gd name="T10" fmla="*/ 0 w 310"/>
                    <a:gd name="T11" fmla="*/ 0 h 41"/>
                    <a:gd name="T12" fmla="*/ 0 w 310"/>
                    <a:gd name="T13" fmla="*/ 0 h 41"/>
                    <a:gd name="T14" fmla="*/ 0 w 310"/>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10"/>
                    <a:gd name="T25" fmla="*/ 0 h 41"/>
                    <a:gd name="T26" fmla="*/ 310 w 310"/>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0" h="41">
                      <a:moveTo>
                        <a:pt x="13" y="0"/>
                      </a:moveTo>
                      <a:lnTo>
                        <a:pt x="292" y="0"/>
                      </a:lnTo>
                      <a:lnTo>
                        <a:pt x="310" y="41"/>
                      </a:lnTo>
                      <a:lnTo>
                        <a:pt x="0" y="41"/>
                      </a:lnTo>
                      <a:lnTo>
                        <a:pt x="3" y="31"/>
                      </a:lnTo>
                      <a:lnTo>
                        <a:pt x="6" y="20"/>
                      </a:lnTo>
                      <a:lnTo>
                        <a:pt x="9" y="10"/>
                      </a:lnTo>
                      <a:lnTo>
                        <a:pt x="13" y="0"/>
                      </a:lnTo>
                      <a:close/>
                    </a:path>
                  </a:pathLst>
                </a:custGeom>
                <a:solidFill>
                  <a:srgbClr val="00AB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04" name="Freeform 164">
                  <a:extLst>
                    <a:ext uri="{FF2B5EF4-FFF2-40B4-BE49-F238E27FC236}">
                      <a16:creationId xmlns:a16="http://schemas.microsoft.com/office/drawing/2014/main" id="{CD8A9A94-2D76-4399-AE54-941E445D6651}"/>
                    </a:ext>
                  </a:extLst>
                </p:cNvPr>
                <p:cNvSpPr>
                  <a:spLocks/>
                </p:cNvSpPr>
                <p:nvPr/>
              </p:nvSpPr>
              <p:spPr bwMode="auto">
                <a:xfrm>
                  <a:off x="5475" y="2686"/>
                  <a:ext cx="41" cy="5"/>
                </a:xfrm>
                <a:custGeom>
                  <a:avLst/>
                  <a:gdLst>
                    <a:gd name="T0" fmla="*/ 0 w 324"/>
                    <a:gd name="T1" fmla="*/ 0 h 41"/>
                    <a:gd name="T2" fmla="*/ 0 w 324"/>
                    <a:gd name="T3" fmla="*/ 0 h 41"/>
                    <a:gd name="T4" fmla="*/ 0 w 324"/>
                    <a:gd name="T5" fmla="*/ 0 h 41"/>
                    <a:gd name="T6" fmla="*/ 0 w 324"/>
                    <a:gd name="T7" fmla="*/ 0 h 41"/>
                    <a:gd name="T8" fmla="*/ 0 w 324"/>
                    <a:gd name="T9" fmla="*/ 0 h 41"/>
                    <a:gd name="T10" fmla="*/ 0 w 324"/>
                    <a:gd name="T11" fmla="*/ 0 h 41"/>
                    <a:gd name="T12" fmla="*/ 0 w 324"/>
                    <a:gd name="T13" fmla="*/ 0 h 41"/>
                    <a:gd name="T14" fmla="*/ 0 w 324"/>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41"/>
                    <a:gd name="T26" fmla="*/ 324 w 32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41">
                      <a:moveTo>
                        <a:pt x="12" y="0"/>
                      </a:moveTo>
                      <a:lnTo>
                        <a:pt x="306" y="0"/>
                      </a:lnTo>
                      <a:lnTo>
                        <a:pt x="324" y="41"/>
                      </a:lnTo>
                      <a:lnTo>
                        <a:pt x="0" y="41"/>
                      </a:lnTo>
                      <a:lnTo>
                        <a:pt x="3" y="31"/>
                      </a:lnTo>
                      <a:lnTo>
                        <a:pt x="6" y="21"/>
                      </a:lnTo>
                      <a:lnTo>
                        <a:pt x="9" y="11"/>
                      </a:lnTo>
                      <a:lnTo>
                        <a:pt x="12" y="0"/>
                      </a:ln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05" name="Freeform 165">
                  <a:extLst>
                    <a:ext uri="{FF2B5EF4-FFF2-40B4-BE49-F238E27FC236}">
                      <a16:creationId xmlns:a16="http://schemas.microsoft.com/office/drawing/2014/main" id="{2D666D11-55DF-4756-AE70-24E4F908DFE0}"/>
                    </a:ext>
                  </a:extLst>
                </p:cNvPr>
                <p:cNvSpPr>
                  <a:spLocks/>
                </p:cNvSpPr>
                <p:nvPr/>
              </p:nvSpPr>
              <p:spPr bwMode="auto">
                <a:xfrm>
                  <a:off x="5475" y="2688"/>
                  <a:ext cx="42" cy="6"/>
                </a:xfrm>
                <a:custGeom>
                  <a:avLst/>
                  <a:gdLst>
                    <a:gd name="T0" fmla="*/ 0 w 338"/>
                    <a:gd name="T1" fmla="*/ 0 h 41"/>
                    <a:gd name="T2" fmla="*/ 0 w 338"/>
                    <a:gd name="T3" fmla="*/ 0 h 41"/>
                    <a:gd name="T4" fmla="*/ 0 w 338"/>
                    <a:gd name="T5" fmla="*/ 0 h 41"/>
                    <a:gd name="T6" fmla="*/ 0 w 338"/>
                    <a:gd name="T7" fmla="*/ 0 h 41"/>
                    <a:gd name="T8" fmla="*/ 0 w 338"/>
                    <a:gd name="T9" fmla="*/ 0 h 41"/>
                    <a:gd name="T10" fmla="*/ 0 w 338"/>
                    <a:gd name="T11" fmla="*/ 0 h 41"/>
                    <a:gd name="T12" fmla="*/ 0 w 338"/>
                    <a:gd name="T13" fmla="*/ 0 h 41"/>
                    <a:gd name="T14" fmla="*/ 0 w 338"/>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38"/>
                    <a:gd name="T25" fmla="*/ 0 h 41"/>
                    <a:gd name="T26" fmla="*/ 338 w 338"/>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8" h="41">
                      <a:moveTo>
                        <a:pt x="11" y="0"/>
                      </a:moveTo>
                      <a:lnTo>
                        <a:pt x="321" y="0"/>
                      </a:lnTo>
                      <a:lnTo>
                        <a:pt x="338" y="41"/>
                      </a:lnTo>
                      <a:lnTo>
                        <a:pt x="0" y="41"/>
                      </a:lnTo>
                      <a:lnTo>
                        <a:pt x="2" y="30"/>
                      </a:lnTo>
                      <a:lnTo>
                        <a:pt x="5" y="20"/>
                      </a:lnTo>
                      <a:lnTo>
                        <a:pt x="8" y="10"/>
                      </a:lnTo>
                      <a:lnTo>
                        <a:pt x="11" y="0"/>
                      </a:lnTo>
                      <a:close/>
                    </a:path>
                  </a:pathLst>
                </a:custGeom>
                <a:solidFill>
                  <a:srgbClr val="00A9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06" name="Freeform 166">
                  <a:extLst>
                    <a:ext uri="{FF2B5EF4-FFF2-40B4-BE49-F238E27FC236}">
                      <a16:creationId xmlns:a16="http://schemas.microsoft.com/office/drawing/2014/main" id="{388344C1-304C-4FFA-8F31-C9DBED3DD606}"/>
                    </a:ext>
                  </a:extLst>
                </p:cNvPr>
                <p:cNvSpPr>
                  <a:spLocks/>
                </p:cNvSpPr>
                <p:nvPr/>
              </p:nvSpPr>
              <p:spPr bwMode="auto">
                <a:xfrm>
                  <a:off x="5474" y="2691"/>
                  <a:ext cx="44" cy="5"/>
                </a:xfrm>
                <a:custGeom>
                  <a:avLst/>
                  <a:gdLst>
                    <a:gd name="T0" fmla="*/ 0 w 351"/>
                    <a:gd name="T1" fmla="*/ 0 h 41"/>
                    <a:gd name="T2" fmla="*/ 0 w 351"/>
                    <a:gd name="T3" fmla="*/ 0 h 41"/>
                    <a:gd name="T4" fmla="*/ 0 w 351"/>
                    <a:gd name="T5" fmla="*/ 0 h 41"/>
                    <a:gd name="T6" fmla="*/ 0 w 351"/>
                    <a:gd name="T7" fmla="*/ 0 h 41"/>
                    <a:gd name="T8" fmla="*/ 0 w 351"/>
                    <a:gd name="T9" fmla="*/ 0 h 41"/>
                    <a:gd name="T10" fmla="*/ 0 w 351"/>
                    <a:gd name="T11" fmla="*/ 0 h 41"/>
                    <a:gd name="T12" fmla="*/ 0 w 351"/>
                    <a:gd name="T13" fmla="*/ 0 h 41"/>
                    <a:gd name="T14" fmla="*/ 0 w 351"/>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51"/>
                    <a:gd name="T25" fmla="*/ 0 h 41"/>
                    <a:gd name="T26" fmla="*/ 351 w 351"/>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1" h="41">
                      <a:moveTo>
                        <a:pt x="10" y="0"/>
                      </a:moveTo>
                      <a:lnTo>
                        <a:pt x="334" y="0"/>
                      </a:lnTo>
                      <a:lnTo>
                        <a:pt x="351" y="41"/>
                      </a:lnTo>
                      <a:lnTo>
                        <a:pt x="0" y="41"/>
                      </a:lnTo>
                      <a:lnTo>
                        <a:pt x="2" y="31"/>
                      </a:lnTo>
                      <a:lnTo>
                        <a:pt x="5" y="21"/>
                      </a:lnTo>
                      <a:lnTo>
                        <a:pt x="7" y="10"/>
                      </a:lnTo>
                      <a:lnTo>
                        <a:pt x="10" y="0"/>
                      </a:lnTo>
                      <a:close/>
                    </a:path>
                  </a:pathLst>
                </a:custGeom>
                <a:solidFill>
                  <a:srgbClr val="00A8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07" name="Freeform 167">
                  <a:extLst>
                    <a:ext uri="{FF2B5EF4-FFF2-40B4-BE49-F238E27FC236}">
                      <a16:creationId xmlns:a16="http://schemas.microsoft.com/office/drawing/2014/main" id="{E45FE773-582F-4AD2-88C0-EDF06D956E2C}"/>
                    </a:ext>
                  </a:extLst>
                </p:cNvPr>
                <p:cNvSpPr>
                  <a:spLocks/>
                </p:cNvSpPr>
                <p:nvPr/>
              </p:nvSpPr>
              <p:spPr bwMode="auto">
                <a:xfrm>
                  <a:off x="5473" y="2694"/>
                  <a:ext cx="46" cy="5"/>
                </a:xfrm>
                <a:custGeom>
                  <a:avLst/>
                  <a:gdLst>
                    <a:gd name="T0" fmla="*/ 0 w 363"/>
                    <a:gd name="T1" fmla="*/ 0 h 40"/>
                    <a:gd name="T2" fmla="*/ 0 w 363"/>
                    <a:gd name="T3" fmla="*/ 0 h 40"/>
                    <a:gd name="T4" fmla="*/ 0 w 363"/>
                    <a:gd name="T5" fmla="*/ 0 h 40"/>
                    <a:gd name="T6" fmla="*/ 0 w 363"/>
                    <a:gd name="T7" fmla="*/ 0 h 40"/>
                    <a:gd name="T8" fmla="*/ 0 w 363"/>
                    <a:gd name="T9" fmla="*/ 0 h 40"/>
                    <a:gd name="T10" fmla="*/ 0 w 363"/>
                    <a:gd name="T11" fmla="*/ 0 h 40"/>
                    <a:gd name="T12" fmla="*/ 0 w 363"/>
                    <a:gd name="T13" fmla="*/ 0 h 40"/>
                    <a:gd name="T14" fmla="*/ 0 w 363"/>
                    <a:gd name="T15" fmla="*/ 0 h 40"/>
                    <a:gd name="T16" fmla="*/ 0 w 363"/>
                    <a:gd name="T17" fmla="*/ 0 h 40"/>
                    <a:gd name="T18" fmla="*/ 0 w 363"/>
                    <a:gd name="T19" fmla="*/ 0 h 40"/>
                    <a:gd name="T20" fmla="*/ 0 w 363"/>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3"/>
                    <a:gd name="T34" fmla="*/ 0 h 40"/>
                    <a:gd name="T35" fmla="*/ 363 w 363"/>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3" h="40">
                      <a:moveTo>
                        <a:pt x="9" y="0"/>
                      </a:moveTo>
                      <a:lnTo>
                        <a:pt x="347" y="0"/>
                      </a:lnTo>
                      <a:lnTo>
                        <a:pt x="351" y="10"/>
                      </a:lnTo>
                      <a:lnTo>
                        <a:pt x="355" y="20"/>
                      </a:lnTo>
                      <a:lnTo>
                        <a:pt x="359" y="30"/>
                      </a:lnTo>
                      <a:lnTo>
                        <a:pt x="363" y="40"/>
                      </a:lnTo>
                      <a:lnTo>
                        <a:pt x="0" y="40"/>
                      </a:lnTo>
                      <a:lnTo>
                        <a:pt x="2" y="30"/>
                      </a:lnTo>
                      <a:lnTo>
                        <a:pt x="4" y="20"/>
                      </a:lnTo>
                      <a:lnTo>
                        <a:pt x="6" y="10"/>
                      </a:lnTo>
                      <a:lnTo>
                        <a:pt x="9" y="0"/>
                      </a:lnTo>
                      <a:close/>
                    </a:path>
                  </a:pathLst>
                </a:custGeom>
                <a:solidFill>
                  <a:srgbClr val="00A7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08" name="Freeform 168">
                  <a:extLst>
                    <a:ext uri="{FF2B5EF4-FFF2-40B4-BE49-F238E27FC236}">
                      <a16:creationId xmlns:a16="http://schemas.microsoft.com/office/drawing/2014/main" id="{295B4F36-11B5-4281-8E46-9AB73BE84F3A}"/>
                    </a:ext>
                  </a:extLst>
                </p:cNvPr>
                <p:cNvSpPr>
                  <a:spLocks/>
                </p:cNvSpPr>
                <p:nvPr/>
              </p:nvSpPr>
              <p:spPr bwMode="auto">
                <a:xfrm>
                  <a:off x="5473" y="2696"/>
                  <a:ext cx="47" cy="5"/>
                </a:xfrm>
                <a:custGeom>
                  <a:avLst/>
                  <a:gdLst>
                    <a:gd name="T0" fmla="*/ 0 w 374"/>
                    <a:gd name="T1" fmla="*/ 0 h 41"/>
                    <a:gd name="T2" fmla="*/ 0 w 374"/>
                    <a:gd name="T3" fmla="*/ 0 h 41"/>
                    <a:gd name="T4" fmla="*/ 0 w 374"/>
                    <a:gd name="T5" fmla="*/ 0 h 41"/>
                    <a:gd name="T6" fmla="*/ 0 w 374"/>
                    <a:gd name="T7" fmla="*/ 0 h 41"/>
                    <a:gd name="T8" fmla="*/ 0 w 374"/>
                    <a:gd name="T9" fmla="*/ 0 h 41"/>
                    <a:gd name="T10" fmla="*/ 0 w 374"/>
                    <a:gd name="T11" fmla="*/ 0 h 41"/>
                    <a:gd name="T12" fmla="*/ 0 w 374"/>
                    <a:gd name="T13" fmla="*/ 0 h 41"/>
                    <a:gd name="T14" fmla="*/ 0 w 374"/>
                    <a:gd name="T15" fmla="*/ 0 h 41"/>
                    <a:gd name="T16" fmla="*/ 0 w 374"/>
                    <a:gd name="T17" fmla="*/ 0 h 41"/>
                    <a:gd name="T18" fmla="*/ 0 w 374"/>
                    <a:gd name="T19" fmla="*/ 0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4"/>
                    <a:gd name="T31" fmla="*/ 0 h 41"/>
                    <a:gd name="T32" fmla="*/ 374 w 374"/>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4" h="41">
                      <a:moveTo>
                        <a:pt x="8" y="0"/>
                      </a:moveTo>
                      <a:lnTo>
                        <a:pt x="359" y="0"/>
                      </a:lnTo>
                      <a:lnTo>
                        <a:pt x="368" y="23"/>
                      </a:lnTo>
                      <a:lnTo>
                        <a:pt x="371" y="33"/>
                      </a:lnTo>
                      <a:lnTo>
                        <a:pt x="374" y="41"/>
                      </a:lnTo>
                      <a:lnTo>
                        <a:pt x="0" y="41"/>
                      </a:lnTo>
                      <a:lnTo>
                        <a:pt x="2" y="31"/>
                      </a:lnTo>
                      <a:lnTo>
                        <a:pt x="4" y="20"/>
                      </a:lnTo>
                      <a:lnTo>
                        <a:pt x="6" y="10"/>
                      </a:lnTo>
                      <a:lnTo>
                        <a:pt x="8" y="0"/>
                      </a:lnTo>
                      <a:close/>
                    </a:path>
                  </a:pathLst>
                </a:custGeom>
                <a:solidFill>
                  <a:srgbClr val="00A6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09" name="Freeform 169">
                  <a:extLst>
                    <a:ext uri="{FF2B5EF4-FFF2-40B4-BE49-F238E27FC236}">
                      <a16:creationId xmlns:a16="http://schemas.microsoft.com/office/drawing/2014/main" id="{774CF48F-4788-42C3-BE06-D3246FEC3DF4}"/>
                    </a:ext>
                  </a:extLst>
                </p:cNvPr>
                <p:cNvSpPr>
                  <a:spLocks/>
                </p:cNvSpPr>
                <p:nvPr/>
              </p:nvSpPr>
              <p:spPr bwMode="auto">
                <a:xfrm>
                  <a:off x="5473" y="2699"/>
                  <a:ext cx="47" cy="5"/>
                </a:xfrm>
                <a:custGeom>
                  <a:avLst/>
                  <a:gdLst>
                    <a:gd name="T0" fmla="*/ 0 w 383"/>
                    <a:gd name="T1" fmla="*/ 0 h 41"/>
                    <a:gd name="T2" fmla="*/ 0 w 383"/>
                    <a:gd name="T3" fmla="*/ 0 h 41"/>
                    <a:gd name="T4" fmla="*/ 0 w 383"/>
                    <a:gd name="T5" fmla="*/ 0 h 41"/>
                    <a:gd name="T6" fmla="*/ 0 w 383"/>
                    <a:gd name="T7" fmla="*/ 0 h 41"/>
                    <a:gd name="T8" fmla="*/ 0 w 383"/>
                    <a:gd name="T9" fmla="*/ 0 h 41"/>
                    <a:gd name="T10" fmla="*/ 0 w 383"/>
                    <a:gd name="T11" fmla="*/ 0 h 41"/>
                    <a:gd name="T12" fmla="*/ 0 w 383"/>
                    <a:gd name="T13" fmla="*/ 0 h 41"/>
                    <a:gd name="T14" fmla="*/ 0 w 383"/>
                    <a:gd name="T15" fmla="*/ 0 h 41"/>
                    <a:gd name="T16" fmla="*/ 0 w 383"/>
                    <a:gd name="T17" fmla="*/ 0 h 41"/>
                    <a:gd name="T18" fmla="*/ 0 w 383"/>
                    <a:gd name="T19" fmla="*/ 0 h 41"/>
                    <a:gd name="T20" fmla="*/ 0 w 383"/>
                    <a:gd name="T21" fmla="*/ 0 h 41"/>
                    <a:gd name="T22" fmla="*/ 0 w 383"/>
                    <a:gd name="T23" fmla="*/ 0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3"/>
                    <a:gd name="T37" fmla="*/ 0 h 41"/>
                    <a:gd name="T38" fmla="*/ 383 w 383"/>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3" h="41">
                      <a:moveTo>
                        <a:pt x="7" y="0"/>
                      </a:moveTo>
                      <a:lnTo>
                        <a:pt x="370" y="0"/>
                      </a:lnTo>
                      <a:lnTo>
                        <a:pt x="371" y="3"/>
                      </a:lnTo>
                      <a:lnTo>
                        <a:pt x="374" y="13"/>
                      </a:lnTo>
                      <a:lnTo>
                        <a:pt x="377" y="22"/>
                      </a:lnTo>
                      <a:lnTo>
                        <a:pt x="381" y="32"/>
                      </a:lnTo>
                      <a:lnTo>
                        <a:pt x="383" y="41"/>
                      </a:lnTo>
                      <a:lnTo>
                        <a:pt x="0" y="41"/>
                      </a:lnTo>
                      <a:lnTo>
                        <a:pt x="2" y="32"/>
                      </a:lnTo>
                      <a:lnTo>
                        <a:pt x="3" y="21"/>
                      </a:lnTo>
                      <a:lnTo>
                        <a:pt x="5" y="11"/>
                      </a:lnTo>
                      <a:lnTo>
                        <a:pt x="7" y="0"/>
                      </a:lnTo>
                      <a:close/>
                    </a:path>
                  </a:pathLst>
                </a:custGeom>
                <a:solidFill>
                  <a:srgbClr val="00A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0" name="Freeform 170">
                  <a:extLst>
                    <a:ext uri="{FF2B5EF4-FFF2-40B4-BE49-F238E27FC236}">
                      <a16:creationId xmlns:a16="http://schemas.microsoft.com/office/drawing/2014/main" id="{1FF18855-8BF3-4915-AC39-3E6B82CA63AF}"/>
                    </a:ext>
                  </a:extLst>
                </p:cNvPr>
                <p:cNvSpPr>
                  <a:spLocks/>
                </p:cNvSpPr>
                <p:nvPr/>
              </p:nvSpPr>
              <p:spPr bwMode="auto">
                <a:xfrm>
                  <a:off x="5472" y="2701"/>
                  <a:ext cx="49" cy="5"/>
                </a:xfrm>
                <a:custGeom>
                  <a:avLst/>
                  <a:gdLst>
                    <a:gd name="T0" fmla="*/ 0 w 388"/>
                    <a:gd name="T1" fmla="*/ 0 h 42"/>
                    <a:gd name="T2" fmla="*/ 0 w 388"/>
                    <a:gd name="T3" fmla="*/ 0 h 42"/>
                    <a:gd name="T4" fmla="*/ 0 w 388"/>
                    <a:gd name="T5" fmla="*/ 0 h 42"/>
                    <a:gd name="T6" fmla="*/ 0 w 388"/>
                    <a:gd name="T7" fmla="*/ 0 h 42"/>
                    <a:gd name="T8" fmla="*/ 0 w 388"/>
                    <a:gd name="T9" fmla="*/ 0 h 42"/>
                    <a:gd name="T10" fmla="*/ 0 w 388"/>
                    <a:gd name="T11" fmla="*/ 0 h 42"/>
                    <a:gd name="T12" fmla="*/ 0 w 388"/>
                    <a:gd name="T13" fmla="*/ 0 h 42"/>
                    <a:gd name="T14" fmla="*/ 0 w 388"/>
                    <a:gd name="T15" fmla="*/ 0 h 42"/>
                    <a:gd name="T16" fmla="*/ 0 w 388"/>
                    <a:gd name="T17" fmla="*/ 0 h 42"/>
                    <a:gd name="T18" fmla="*/ 0 w 388"/>
                    <a:gd name="T19" fmla="*/ 0 h 42"/>
                    <a:gd name="T20" fmla="*/ 0 w 388"/>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
                    <a:gd name="T34" fmla="*/ 0 h 42"/>
                    <a:gd name="T35" fmla="*/ 388 w 388"/>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 h="42">
                      <a:moveTo>
                        <a:pt x="5" y="0"/>
                      </a:moveTo>
                      <a:lnTo>
                        <a:pt x="379" y="0"/>
                      </a:lnTo>
                      <a:lnTo>
                        <a:pt x="383" y="10"/>
                      </a:lnTo>
                      <a:lnTo>
                        <a:pt x="385" y="20"/>
                      </a:lnTo>
                      <a:lnTo>
                        <a:pt x="387" y="30"/>
                      </a:lnTo>
                      <a:lnTo>
                        <a:pt x="388" y="42"/>
                      </a:lnTo>
                      <a:lnTo>
                        <a:pt x="0" y="42"/>
                      </a:lnTo>
                      <a:lnTo>
                        <a:pt x="1" y="31"/>
                      </a:lnTo>
                      <a:lnTo>
                        <a:pt x="2" y="21"/>
                      </a:lnTo>
                      <a:lnTo>
                        <a:pt x="4" y="11"/>
                      </a:lnTo>
                      <a:lnTo>
                        <a:pt x="5" y="0"/>
                      </a:lnTo>
                      <a:close/>
                    </a:path>
                  </a:pathLst>
                </a:custGeom>
                <a:solidFill>
                  <a:srgbClr val="00A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1" name="Freeform 171">
                  <a:extLst>
                    <a:ext uri="{FF2B5EF4-FFF2-40B4-BE49-F238E27FC236}">
                      <a16:creationId xmlns:a16="http://schemas.microsoft.com/office/drawing/2014/main" id="{348417E0-77B2-4AB8-9F9E-D40601848C20}"/>
                    </a:ext>
                  </a:extLst>
                </p:cNvPr>
                <p:cNvSpPr>
                  <a:spLocks/>
                </p:cNvSpPr>
                <p:nvPr/>
              </p:nvSpPr>
              <p:spPr bwMode="auto">
                <a:xfrm>
                  <a:off x="5472" y="2704"/>
                  <a:ext cx="49" cy="5"/>
                </a:xfrm>
                <a:custGeom>
                  <a:avLst/>
                  <a:gdLst>
                    <a:gd name="T0" fmla="*/ 0 w 392"/>
                    <a:gd name="T1" fmla="*/ 0 h 42"/>
                    <a:gd name="T2" fmla="*/ 0 w 392"/>
                    <a:gd name="T3" fmla="*/ 0 h 42"/>
                    <a:gd name="T4" fmla="*/ 0 w 392"/>
                    <a:gd name="T5" fmla="*/ 0 h 42"/>
                    <a:gd name="T6" fmla="*/ 0 w 392"/>
                    <a:gd name="T7" fmla="*/ 0 h 42"/>
                    <a:gd name="T8" fmla="*/ 0 w 392"/>
                    <a:gd name="T9" fmla="*/ 0 h 42"/>
                    <a:gd name="T10" fmla="*/ 0 w 392"/>
                    <a:gd name="T11" fmla="*/ 0 h 42"/>
                    <a:gd name="T12" fmla="*/ 0 w 392"/>
                    <a:gd name="T13" fmla="*/ 0 h 42"/>
                    <a:gd name="T14" fmla="*/ 0 w 392"/>
                    <a:gd name="T15" fmla="*/ 0 h 42"/>
                    <a:gd name="T16" fmla="*/ 0 w 392"/>
                    <a:gd name="T17" fmla="*/ 0 h 42"/>
                    <a:gd name="T18" fmla="*/ 0 w 392"/>
                    <a:gd name="T19" fmla="*/ 0 h 42"/>
                    <a:gd name="T20" fmla="*/ 0 w 392"/>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2"/>
                    <a:gd name="T34" fmla="*/ 0 h 42"/>
                    <a:gd name="T35" fmla="*/ 392 w 392"/>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2" h="42">
                      <a:moveTo>
                        <a:pt x="4" y="0"/>
                      </a:moveTo>
                      <a:lnTo>
                        <a:pt x="387" y="0"/>
                      </a:lnTo>
                      <a:lnTo>
                        <a:pt x="389" y="10"/>
                      </a:lnTo>
                      <a:lnTo>
                        <a:pt x="390" y="21"/>
                      </a:lnTo>
                      <a:lnTo>
                        <a:pt x="391" y="31"/>
                      </a:lnTo>
                      <a:lnTo>
                        <a:pt x="392" y="42"/>
                      </a:lnTo>
                      <a:lnTo>
                        <a:pt x="0" y="42"/>
                      </a:lnTo>
                      <a:lnTo>
                        <a:pt x="1" y="32"/>
                      </a:lnTo>
                      <a:lnTo>
                        <a:pt x="2" y="22"/>
                      </a:lnTo>
                      <a:lnTo>
                        <a:pt x="3" y="11"/>
                      </a:lnTo>
                      <a:lnTo>
                        <a:pt x="4" y="0"/>
                      </a:lnTo>
                      <a:close/>
                    </a:path>
                  </a:pathLst>
                </a:custGeom>
                <a:solidFill>
                  <a:srgbClr val="00A3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2" name="Freeform 172">
                  <a:extLst>
                    <a:ext uri="{FF2B5EF4-FFF2-40B4-BE49-F238E27FC236}">
                      <a16:creationId xmlns:a16="http://schemas.microsoft.com/office/drawing/2014/main" id="{20D07517-B624-4651-A288-5879873B45B8}"/>
                    </a:ext>
                  </a:extLst>
                </p:cNvPr>
                <p:cNvSpPr>
                  <a:spLocks/>
                </p:cNvSpPr>
                <p:nvPr/>
              </p:nvSpPr>
              <p:spPr bwMode="auto">
                <a:xfrm>
                  <a:off x="5472" y="2706"/>
                  <a:ext cx="49" cy="6"/>
                </a:xfrm>
                <a:custGeom>
                  <a:avLst/>
                  <a:gdLst>
                    <a:gd name="T0" fmla="*/ 0 w 394"/>
                    <a:gd name="T1" fmla="*/ 0 h 40"/>
                    <a:gd name="T2" fmla="*/ 0 w 394"/>
                    <a:gd name="T3" fmla="*/ 0 h 40"/>
                    <a:gd name="T4" fmla="*/ 0 w 394"/>
                    <a:gd name="T5" fmla="*/ 0 h 40"/>
                    <a:gd name="T6" fmla="*/ 0 w 394"/>
                    <a:gd name="T7" fmla="*/ 0 h 40"/>
                    <a:gd name="T8" fmla="*/ 0 w 394"/>
                    <a:gd name="T9" fmla="*/ 0 h 40"/>
                    <a:gd name="T10" fmla="*/ 0 w 394"/>
                    <a:gd name="T11" fmla="*/ 0 h 40"/>
                    <a:gd name="T12" fmla="*/ 0 w 394"/>
                    <a:gd name="T13" fmla="*/ 0 h 40"/>
                    <a:gd name="T14" fmla="*/ 0 w 394"/>
                    <a:gd name="T15" fmla="*/ 0 h 40"/>
                    <a:gd name="T16" fmla="*/ 0 w 394"/>
                    <a:gd name="T17" fmla="*/ 0 h 40"/>
                    <a:gd name="T18" fmla="*/ 0 w 394"/>
                    <a:gd name="T19" fmla="*/ 0 h 40"/>
                    <a:gd name="T20" fmla="*/ 0 w 394"/>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4"/>
                    <a:gd name="T34" fmla="*/ 0 h 40"/>
                    <a:gd name="T35" fmla="*/ 394 w 394"/>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4" h="40">
                      <a:moveTo>
                        <a:pt x="3" y="0"/>
                      </a:moveTo>
                      <a:lnTo>
                        <a:pt x="391" y="0"/>
                      </a:lnTo>
                      <a:lnTo>
                        <a:pt x="392" y="9"/>
                      </a:lnTo>
                      <a:lnTo>
                        <a:pt x="393" y="19"/>
                      </a:lnTo>
                      <a:lnTo>
                        <a:pt x="393" y="29"/>
                      </a:lnTo>
                      <a:lnTo>
                        <a:pt x="394" y="40"/>
                      </a:lnTo>
                      <a:lnTo>
                        <a:pt x="0" y="40"/>
                      </a:lnTo>
                      <a:lnTo>
                        <a:pt x="0" y="30"/>
                      </a:lnTo>
                      <a:lnTo>
                        <a:pt x="1" y="20"/>
                      </a:lnTo>
                      <a:lnTo>
                        <a:pt x="2" y="10"/>
                      </a:lnTo>
                      <a:lnTo>
                        <a:pt x="3" y="0"/>
                      </a:lnTo>
                      <a:close/>
                    </a:path>
                  </a:pathLst>
                </a:custGeom>
                <a:solidFill>
                  <a:srgbClr val="00A2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3" name="Freeform 173">
                  <a:extLst>
                    <a:ext uri="{FF2B5EF4-FFF2-40B4-BE49-F238E27FC236}">
                      <a16:creationId xmlns:a16="http://schemas.microsoft.com/office/drawing/2014/main" id="{E96B19B9-859F-4E7C-A8EC-A26C1D5B697A}"/>
                    </a:ext>
                  </a:extLst>
                </p:cNvPr>
                <p:cNvSpPr>
                  <a:spLocks/>
                </p:cNvSpPr>
                <p:nvPr/>
              </p:nvSpPr>
              <p:spPr bwMode="auto">
                <a:xfrm>
                  <a:off x="5472" y="2709"/>
                  <a:ext cx="49" cy="5"/>
                </a:xfrm>
                <a:custGeom>
                  <a:avLst/>
                  <a:gdLst>
                    <a:gd name="T0" fmla="*/ 0 w 395"/>
                    <a:gd name="T1" fmla="*/ 0 h 41"/>
                    <a:gd name="T2" fmla="*/ 0 w 395"/>
                    <a:gd name="T3" fmla="*/ 0 h 41"/>
                    <a:gd name="T4" fmla="*/ 0 w 395"/>
                    <a:gd name="T5" fmla="*/ 0 h 41"/>
                    <a:gd name="T6" fmla="*/ 0 w 395"/>
                    <a:gd name="T7" fmla="*/ 0 h 41"/>
                    <a:gd name="T8" fmla="*/ 0 w 395"/>
                    <a:gd name="T9" fmla="*/ 0 h 41"/>
                    <a:gd name="T10" fmla="*/ 0 w 395"/>
                    <a:gd name="T11" fmla="*/ 0 h 41"/>
                    <a:gd name="T12" fmla="*/ 0 w 395"/>
                    <a:gd name="T13" fmla="*/ 0 h 41"/>
                    <a:gd name="T14" fmla="*/ 0 w 395"/>
                    <a:gd name="T15" fmla="*/ 0 h 41"/>
                    <a:gd name="T16" fmla="*/ 0 w 395"/>
                    <a:gd name="T17" fmla="*/ 0 h 41"/>
                    <a:gd name="T18" fmla="*/ 0 w 395"/>
                    <a:gd name="T19" fmla="*/ 0 h 41"/>
                    <a:gd name="T20" fmla="*/ 0 w 395"/>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5"/>
                    <a:gd name="T34" fmla="*/ 0 h 41"/>
                    <a:gd name="T35" fmla="*/ 395 w 395"/>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5" h="41">
                      <a:moveTo>
                        <a:pt x="2" y="0"/>
                      </a:moveTo>
                      <a:lnTo>
                        <a:pt x="394" y="0"/>
                      </a:lnTo>
                      <a:lnTo>
                        <a:pt x="394" y="10"/>
                      </a:lnTo>
                      <a:lnTo>
                        <a:pt x="395" y="20"/>
                      </a:lnTo>
                      <a:lnTo>
                        <a:pt x="394" y="31"/>
                      </a:lnTo>
                      <a:lnTo>
                        <a:pt x="394" y="41"/>
                      </a:lnTo>
                      <a:lnTo>
                        <a:pt x="0" y="41"/>
                      </a:lnTo>
                      <a:lnTo>
                        <a:pt x="0" y="31"/>
                      </a:lnTo>
                      <a:lnTo>
                        <a:pt x="1" y="20"/>
                      </a:lnTo>
                      <a:lnTo>
                        <a:pt x="1" y="10"/>
                      </a:lnTo>
                      <a:lnTo>
                        <a:pt x="2" y="0"/>
                      </a:lnTo>
                      <a:close/>
                    </a:path>
                  </a:pathLst>
                </a:custGeom>
                <a:solidFill>
                  <a:srgbClr val="00A1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4" name="Freeform 174">
                  <a:extLst>
                    <a:ext uri="{FF2B5EF4-FFF2-40B4-BE49-F238E27FC236}">
                      <a16:creationId xmlns:a16="http://schemas.microsoft.com/office/drawing/2014/main" id="{7229AF88-6D26-4A5F-AAA6-CDF3F0DF8AFD}"/>
                    </a:ext>
                  </a:extLst>
                </p:cNvPr>
                <p:cNvSpPr>
                  <a:spLocks/>
                </p:cNvSpPr>
                <p:nvPr/>
              </p:nvSpPr>
              <p:spPr bwMode="auto">
                <a:xfrm>
                  <a:off x="5472" y="2712"/>
                  <a:ext cx="49" cy="5"/>
                </a:xfrm>
                <a:custGeom>
                  <a:avLst/>
                  <a:gdLst>
                    <a:gd name="T0" fmla="*/ 0 w 395"/>
                    <a:gd name="T1" fmla="*/ 0 h 41"/>
                    <a:gd name="T2" fmla="*/ 0 w 395"/>
                    <a:gd name="T3" fmla="*/ 0 h 41"/>
                    <a:gd name="T4" fmla="*/ 0 w 395"/>
                    <a:gd name="T5" fmla="*/ 0 h 41"/>
                    <a:gd name="T6" fmla="*/ 0 w 395"/>
                    <a:gd name="T7" fmla="*/ 0 h 41"/>
                    <a:gd name="T8" fmla="*/ 0 w 395"/>
                    <a:gd name="T9" fmla="*/ 0 h 41"/>
                    <a:gd name="T10" fmla="*/ 0 w 395"/>
                    <a:gd name="T11" fmla="*/ 0 h 41"/>
                    <a:gd name="T12" fmla="*/ 0 w 395"/>
                    <a:gd name="T13" fmla="*/ 0 h 41"/>
                    <a:gd name="T14" fmla="*/ 0 w 395"/>
                    <a:gd name="T15" fmla="*/ 0 h 41"/>
                    <a:gd name="T16" fmla="*/ 0 w 395"/>
                    <a:gd name="T17" fmla="*/ 0 h 41"/>
                    <a:gd name="T18" fmla="*/ 0 w 395"/>
                    <a:gd name="T19" fmla="*/ 0 h 41"/>
                    <a:gd name="T20" fmla="*/ 0 w 395"/>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5"/>
                    <a:gd name="T34" fmla="*/ 0 h 41"/>
                    <a:gd name="T35" fmla="*/ 395 w 395"/>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5" h="41">
                      <a:moveTo>
                        <a:pt x="1" y="0"/>
                      </a:moveTo>
                      <a:lnTo>
                        <a:pt x="395" y="0"/>
                      </a:lnTo>
                      <a:lnTo>
                        <a:pt x="394" y="11"/>
                      </a:lnTo>
                      <a:lnTo>
                        <a:pt x="394" y="21"/>
                      </a:lnTo>
                      <a:lnTo>
                        <a:pt x="393" y="31"/>
                      </a:lnTo>
                      <a:lnTo>
                        <a:pt x="393" y="41"/>
                      </a:lnTo>
                      <a:lnTo>
                        <a:pt x="1" y="41"/>
                      </a:lnTo>
                      <a:lnTo>
                        <a:pt x="0" y="31"/>
                      </a:lnTo>
                      <a:lnTo>
                        <a:pt x="0" y="21"/>
                      </a:lnTo>
                      <a:lnTo>
                        <a:pt x="0" y="11"/>
                      </a:lnTo>
                      <a:lnTo>
                        <a:pt x="1" y="0"/>
                      </a:lnTo>
                      <a:close/>
                    </a:path>
                  </a:pathLst>
                </a:custGeom>
                <a:solidFill>
                  <a:srgbClr val="00A1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5" name="Freeform 175">
                  <a:extLst>
                    <a:ext uri="{FF2B5EF4-FFF2-40B4-BE49-F238E27FC236}">
                      <a16:creationId xmlns:a16="http://schemas.microsoft.com/office/drawing/2014/main" id="{9242C307-DC3C-4BBF-8401-11509C2B2DAE}"/>
                    </a:ext>
                  </a:extLst>
                </p:cNvPr>
                <p:cNvSpPr>
                  <a:spLocks/>
                </p:cNvSpPr>
                <p:nvPr/>
              </p:nvSpPr>
              <p:spPr bwMode="auto">
                <a:xfrm>
                  <a:off x="5472" y="2714"/>
                  <a:ext cx="49" cy="5"/>
                </a:xfrm>
                <a:custGeom>
                  <a:avLst/>
                  <a:gdLst>
                    <a:gd name="T0" fmla="*/ 0 w 394"/>
                    <a:gd name="T1" fmla="*/ 0 h 41"/>
                    <a:gd name="T2" fmla="*/ 0 w 394"/>
                    <a:gd name="T3" fmla="*/ 0 h 41"/>
                    <a:gd name="T4" fmla="*/ 0 w 394"/>
                    <a:gd name="T5" fmla="*/ 0 h 41"/>
                    <a:gd name="T6" fmla="*/ 0 w 394"/>
                    <a:gd name="T7" fmla="*/ 0 h 41"/>
                    <a:gd name="T8" fmla="*/ 0 w 394"/>
                    <a:gd name="T9" fmla="*/ 0 h 41"/>
                    <a:gd name="T10" fmla="*/ 0 w 394"/>
                    <a:gd name="T11" fmla="*/ 0 h 41"/>
                    <a:gd name="T12" fmla="*/ 0 w 394"/>
                    <a:gd name="T13" fmla="*/ 0 h 41"/>
                    <a:gd name="T14" fmla="*/ 0 w 394"/>
                    <a:gd name="T15" fmla="*/ 0 h 41"/>
                    <a:gd name="T16" fmla="*/ 0 w 394"/>
                    <a:gd name="T17" fmla="*/ 0 h 41"/>
                    <a:gd name="T18" fmla="*/ 0 w 394"/>
                    <a:gd name="T19" fmla="*/ 0 h 41"/>
                    <a:gd name="T20" fmla="*/ 0 w 394"/>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4"/>
                    <a:gd name="T34" fmla="*/ 0 h 41"/>
                    <a:gd name="T35" fmla="*/ 394 w 394"/>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4" h="41">
                      <a:moveTo>
                        <a:pt x="0" y="0"/>
                      </a:moveTo>
                      <a:lnTo>
                        <a:pt x="394" y="0"/>
                      </a:lnTo>
                      <a:lnTo>
                        <a:pt x="393" y="10"/>
                      </a:lnTo>
                      <a:lnTo>
                        <a:pt x="393" y="20"/>
                      </a:lnTo>
                      <a:lnTo>
                        <a:pt x="391" y="30"/>
                      </a:lnTo>
                      <a:lnTo>
                        <a:pt x="390" y="41"/>
                      </a:lnTo>
                      <a:lnTo>
                        <a:pt x="2" y="41"/>
                      </a:lnTo>
                      <a:lnTo>
                        <a:pt x="1" y="30"/>
                      </a:lnTo>
                      <a:lnTo>
                        <a:pt x="1" y="20"/>
                      </a:lnTo>
                      <a:lnTo>
                        <a:pt x="0" y="10"/>
                      </a:lnTo>
                      <a:lnTo>
                        <a:pt x="0" y="0"/>
                      </a:lnTo>
                      <a:close/>
                    </a:path>
                  </a:pathLst>
                </a:custGeom>
                <a:solidFill>
                  <a:srgbClr val="00A0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6" name="Freeform 176">
                  <a:extLst>
                    <a:ext uri="{FF2B5EF4-FFF2-40B4-BE49-F238E27FC236}">
                      <a16:creationId xmlns:a16="http://schemas.microsoft.com/office/drawing/2014/main" id="{9F9BD174-F57B-4BCD-807C-A6D6442F1284}"/>
                    </a:ext>
                  </a:extLst>
                </p:cNvPr>
                <p:cNvSpPr>
                  <a:spLocks/>
                </p:cNvSpPr>
                <p:nvPr/>
              </p:nvSpPr>
              <p:spPr bwMode="auto">
                <a:xfrm>
                  <a:off x="5472" y="2717"/>
                  <a:ext cx="49" cy="5"/>
                </a:xfrm>
                <a:custGeom>
                  <a:avLst/>
                  <a:gdLst>
                    <a:gd name="T0" fmla="*/ 0 w 392"/>
                    <a:gd name="T1" fmla="*/ 0 h 41"/>
                    <a:gd name="T2" fmla="*/ 0 w 392"/>
                    <a:gd name="T3" fmla="*/ 0 h 41"/>
                    <a:gd name="T4" fmla="*/ 0 w 392"/>
                    <a:gd name="T5" fmla="*/ 0 h 41"/>
                    <a:gd name="T6" fmla="*/ 0 w 392"/>
                    <a:gd name="T7" fmla="*/ 0 h 41"/>
                    <a:gd name="T8" fmla="*/ 0 w 392"/>
                    <a:gd name="T9" fmla="*/ 0 h 41"/>
                    <a:gd name="T10" fmla="*/ 0 w 392"/>
                    <a:gd name="T11" fmla="*/ 0 h 41"/>
                    <a:gd name="T12" fmla="*/ 0 w 392"/>
                    <a:gd name="T13" fmla="*/ 0 h 41"/>
                    <a:gd name="T14" fmla="*/ 0 w 392"/>
                    <a:gd name="T15" fmla="*/ 0 h 41"/>
                    <a:gd name="T16" fmla="*/ 0 w 392"/>
                    <a:gd name="T17" fmla="*/ 0 h 41"/>
                    <a:gd name="T18" fmla="*/ 0 w 392"/>
                    <a:gd name="T19" fmla="*/ 0 h 41"/>
                    <a:gd name="T20" fmla="*/ 0 w 392"/>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2"/>
                    <a:gd name="T34" fmla="*/ 0 h 41"/>
                    <a:gd name="T35" fmla="*/ 392 w 392"/>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2" h="41">
                      <a:moveTo>
                        <a:pt x="0" y="0"/>
                      </a:moveTo>
                      <a:lnTo>
                        <a:pt x="392" y="0"/>
                      </a:lnTo>
                      <a:lnTo>
                        <a:pt x="390" y="10"/>
                      </a:lnTo>
                      <a:lnTo>
                        <a:pt x="389" y="21"/>
                      </a:lnTo>
                      <a:lnTo>
                        <a:pt x="387" y="31"/>
                      </a:lnTo>
                      <a:lnTo>
                        <a:pt x="386" y="41"/>
                      </a:lnTo>
                      <a:lnTo>
                        <a:pt x="3" y="41"/>
                      </a:lnTo>
                      <a:lnTo>
                        <a:pt x="2" y="31"/>
                      </a:lnTo>
                      <a:lnTo>
                        <a:pt x="1" y="21"/>
                      </a:lnTo>
                      <a:lnTo>
                        <a:pt x="0" y="10"/>
                      </a:lnTo>
                      <a:lnTo>
                        <a:pt x="0" y="0"/>
                      </a:lnTo>
                      <a:close/>
                    </a:path>
                  </a:pathLst>
                </a:custGeom>
                <a:solidFill>
                  <a:srgbClr val="009F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7" name="Freeform 177">
                  <a:extLst>
                    <a:ext uri="{FF2B5EF4-FFF2-40B4-BE49-F238E27FC236}">
                      <a16:creationId xmlns:a16="http://schemas.microsoft.com/office/drawing/2014/main" id="{1841379A-DF7E-47E2-98FD-745230A049E5}"/>
                    </a:ext>
                  </a:extLst>
                </p:cNvPr>
                <p:cNvSpPr>
                  <a:spLocks/>
                </p:cNvSpPr>
                <p:nvPr/>
              </p:nvSpPr>
              <p:spPr bwMode="auto">
                <a:xfrm>
                  <a:off x="5472" y="2719"/>
                  <a:ext cx="49" cy="5"/>
                </a:xfrm>
                <a:custGeom>
                  <a:avLst/>
                  <a:gdLst>
                    <a:gd name="T0" fmla="*/ 0 w 388"/>
                    <a:gd name="T1" fmla="*/ 0 h 40"/>
                    <a:gd name="T2" fmla="*/ 0 w 388"/>
                    <a:gd name="T3" fmla="*/ 0 h 40"/>
                    <a:gd name="T4" fmla="*/ 0 w 388"/>
                    <a:gd name="T5" fmla="*/ 0 h 40"/>
                    <a:gd name="T6" fmla="*/ 0 w 388"/>
                    <a:gd name="T7" fmla="*/ 0 h 40"/>
                    <a:gd name="T8" fmla="*/ 0 w 388"/>
                    <a:gd name="T9" fmla="*/ 0 h 40"/>
                    <a:gd name="T10" fmla="*/ 0 w 388"/>
                    <a:gd name="T11" fmla="*/ 0 h 40"/>
                    <a:gd name="T12" fmla="*/ 0 w 388"/>
                    <a:gd name="T13" fmla="*/ 0 h 40"/>
                    <a:gd name="T14" fmla="*/ 0 w 388"/>
                    <a:gd name="T15" fmla="*/ 0 h 40"/>
                    <a:gd name="T16" fmla="*/ 0 w 388"/>
                    <a:gd name="T17" fmla="*/ 0 h 40"/>
                    <a:gd name="T18" fmla="*/ 0 w 388"/>
                    <a:gd name="T19" fmla="*/ 0 h 40"/>
                    <a:gd name="T20" fmla="*/ 0 w 388"/>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
                    <a:gd name="T34" fmla="*/ 0 h 40"/>
                    <a:gd name="T35" fmla="*/ 388 w 388"/>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 h="40">
                      <a:moveTo>
                        <a:pt x="0" y="0"/>
                      </a:moveTo>
                      <a:lnTo>
                        <a:pt x="388" y="0"/>
                      </a:lnTo>
                      <a:lnTo>
                        <a:pt x="386" y="10"/>
                      </a:lnTo>
                      <a:lnTo>
                        <a:pt x="385" y="20"/>
                      </a:lnTo>
                      <a:lnTo>
                        <a:pt x="381" y="30"/>
                      </a:lnTo>
                      <a:lnTo>
                        <a:pt x="379" y="40"/>
                      </a:lnTo>
                      <a:lnTo>
                        <a:pt x="5" y="40"/>
                      </a:lnTo>
                      <a:lnTo>
                        <a:pt x="4" y="30"/>
                      </a:lnTo>
                      <a:lnTo>
                        <a:pt x="2" y="20"/>
                      </a:lnTo>
                      <a:lnTo>
                        <a:pt x="1" y="10"/>
                      </a:lnTo>
                      <a:lnTo>
                        <a:pt x="0" y="0"/>
                      </a:ln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8" name="Freeform 178">
                  <a:extLst>
                    <a:ext uri="{FF2B5EF4-FFF2-40B4-BE49-F238E27FC236}">
                      <a16:creationId xmlns:a16="http://schemas.microsoft.com/office/drawing/2014/main" id="{ABB2F2EB-DA74-4A0D-9343-588F0DFE4C13}"/>
                    </a:ext>
                  </a:extLst>
                </p:cNvPr>
                <p:cNvSpPr>
                  <a:spLocks/>
                </p:cNvSpPr>
                <p:nvPr/>
              </p:nvSpPr>
              <p:spPr bwMode="auto">
                <a:xfrm>
                  <a:off x="5472" y="2722"/>
                  <a:ext cx="48" cy="5"/>
                </a:xfrm>
                <a:custGeom>
                  <a:avLst/>
                  <a:gdLst>
                    <a:gd name="T0" fmla="*/ 0 w 383"/>
                    <a:gd name="T1" fmla="*/ 0 h 41"/>
                    <a:gd name="T2" fmla="*/ 0 w 383"/>
                    <a:gd name="T3" fmla="*/ 0 h 41"/>
                    <a:gd name="T4" fmla="*/ 0 w 383"/>
                    <a:gd name="T5" fmla="*/ 0 h 41"/>
                    <a:gd name="T6" fmla="*/ 0 w 383"/>
                    <a:gd name="T7" fmla="*/ 0 h 41"/>
                    <a:gd name="T8" fmla="*/ 0 w 383"/>
                    <a:gd name="T9" fmla="*/ 0 h 41"/>
                    <a:gd name="T10" fmla="*/ 0 w 383"/>
                    <a:gd name="T11" fmla="*/ 0 h 41"/>
                    <a:gd name="T12" fmla="*/ 0 w 383"/>
                    <a:gd name="T13" fmla="*/ 0 h 41"/>
                    <a:gd name="T14" fmla="*/ 0 w 383"/>
                    <a:gd name="T15" fmla="*/ 0 h 41"/>
                    <a:gd name="T16" fmla="*/ 0 w 383"/>
                    <a:gd name="T17" fmla="*/ 0 h 41"/>
                    <a:gd name="T18" fmla="*/ 0 w 383"/>
                    <a:gd name="T19" fmla="*/ 0 h 41"/>
                    <a:gd name="T20" fmla="*/ 0 w 383"/>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3"/>
                    <a:gd name="T34" fmla="*/ 0 h 41"/>
                    <a:gd name="T35" fmla="*/ 383 w 383"/>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3" h="41">
                      <a:moveTo>
                        <a:pt x="0" y="0"/>
                      </a:moveTo>
                      <a:lnTo>
                        <a:pt x="383" y="0"/>
                      </a:lnTo>
                      <a:lnTo>
                        <a:pt x="379" y="10"/>
                      </a:lnTo>
                      <a:lnTo>
                        <a:pt x="377" y="20"/>
                      </a:lnTo>
                      <a:lnTo>
                        <a:pt x="374" y="31"/>
                      </a:lnTo>
                      <a:lnTo>
                        <a:pt x="371" y="41"/>
                      </a:lnTo>
                      <a:lnTo>
                        <a:pt x="7" y="41"/>
                      </a:lnTo>
                      <a:lnTo>
                        <a:pt x="5" y="31"/>
                      </a:lnTo>
                      <a:lnTo>
                        <a:pt x="3" y="20"/>
                      </a:lnTo>
                      <a:lnTo>
                        <a:pt x="1" y="10"/>
                      </a:lnTo>
                      <a:lnTo>
                        <a:pt x="0" y="0"/>
                      </a:lnTo>
                      <a:close/>
                    </a:path>
                  </a:pathLst>
                </a:custGeom>
                <a:solidFill>
                  <a:srgbClr val="009D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9" name="Freeform 179">
                  <a:extLst>
                    <a:ext uri="{FF2B5EF4-FFF2-40B4-BE49-F238E27FC236}">
                      <a16:creationId xmlns:a16="http://schemas.microsoft.com/office/drawing/2014/main" id="{3A5A7E4E-6963-4155-ABE1-157AACCD3581}"/>
                    </a:ext>
                  </a:extLst>
                </p:cNvPr>
                <p:cNvSpPr>
                  <a:spLocks/>
                </p:cNvSpPr>
                <p:nvPr/>
              </p:nvSpPr>
              <p:spPr bwMode="auto">
                <a:xfrm>
                  <a:off x="5473" y="2724"/>
                  <a:ext cx="47" cy="5"/>
                </a:xfrm>
                <a:custGeom>
                  <a:avLst/>
                  <a:gdLst>
                    <a:gd name="T0" fmla="*/ 0 w 374"/>
                    <a:gd name="T1" fmla="*/ 0 h 41"/>
                    <a:gd name="T2" fmla="*/ 0 w 374"/>
                    <a:gd name="T3" fmla="*/ 0 h 41"/>
                    <a:gd name="T4" fmla="*/ 0 w 374"/>
                    <a:gd name="T5" fmla="*/ 0 h 41"/>
                    <a:gd name="T6" fmla="*/ 0 w 374"/>
                    <a:gd name="T7" fmla="*/ 0 h 41"/>
                    <a:gd name="T8" fmla="*/ 0 w 374"/>
                    <a:gd name="T9" fmla="*/ 0 h 41"/>
                    <a:gd name="T10" fmla="*/ 0 w 374"/>
                    <a:gd name="T11" fmla="*/ 0 h 41"/>
                    <a:gd name="T12" fmla="*/ 0 w 374"/>
                    <a:gd name="T13" fmla="*/ 0 h 41"/>
                    <a:gd name="T14" fmla="*/ 0 w 374"/>
                    <a:gd name="T15" fmla="*/ 0 h 41"/>
                    <a:gd name="T16" fmla="*/ 0 w 374"/>
                    <a:gd name="T17" fmla="*/ 0 h 41"/>
                    <a:gd name="T18" fmla="*/ 0 w 374"/>
                    <a:gd name="T19" fmla="*/ 0 h 41"/>
                    <a:gd name="T20" fmla="*/ 0 w 374"/>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4"/>
                    <a:gd name="T34" fmla="*/ 0 h 41"/>
                    <a:gd name="T35" fmla="*/ 374 w 374"/>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4" h="41">
                      <a:moveTo>
                        <a:pt x="0" y="0"/>
                      </a:moveTo>
                      <a:lnTo>
                        <a:pt x="374" y="0"/>
                      </a:lnTo>
                      <a:lnTo>
                        <a:pt x="371" y="11"/>
                      </a:lnTo>
                      <a:lnTo>
                        <a:pt x="368" y="21"/>
                      </a:lnTo>
                      <a:lnTo>
                        <a:pt x="365" y="31"/>
                      </a:lnTo>
                      <a:lnTo>
                        <a:pt x="362" y="41"/>
                      </a:lnTo>
                      <a:lnTo>
                        <a:pt x="10" y="41"/>
                      </a:lnTo>
                      <a:lnTo>
                        <a:pt x="7" y="31"/>
                      </a:lnTo>
                      <a:lnTo>
                        <a:pt x="4" y="21"/>
                      </a:lnTo>
                      <a:lnTo>
                        <a:pt x="2" y="11"/>
                      </a:lnTo>
                      <a:lnTo>
                        <a:pt x="0" y="0"/>
                      </a:lnTo>
                      <a:close/>
                    </a:path>
                  </a:pathLst>
                </a:custGeom>
                <a:solidFill>
                  <a:srgbClr val="009C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20" name="Freeform 180">
                  <a:extLst>
                    <a:ext uri="{FF2B5EF4-FFF2-40B4-BE49-F238E27FC236}">
                      <a16:creationId xmlns:a16="http://schemas.microsoft.com/office/drawing/2014/main" id="{E9971DAF-7E56-499B-9305-430C897B1259}"/>
                    </a:ext>
                  </a:extLst>
                </p:cNvPr>
                <p:cNvSpPr>
                  <a:spLocks/>
                </p:cNvSpPr>
                <p:nvPr/>
              </p:nvSpPr>
              <p:spPr bwMode="auto">
                <a:xfrm>
                  <a:off x="5473" y="2727"/>
                  <a:ext cx="46" cy="5"/>
                </a:xfrm>
                <a:custGeom>
                  <a:avLst/>
                  <a:gdLst>
                    <a:gd name="T0" fmla="*/ 0 w 364"/>
                    <a:gd name="T1" fmla="*/ 0 h 41"/>
                    <a:gd name="T2" fmla="*/ 0 w 364"/>
                    <a:gd name="T3" fmla="*/ 0 h 41"/>
                    <a:gd name="T4" fmla="*/ 0 w 364"/>
                    <a:gd name="T5" fmla="*/ 0 h 41"/>
                    <a:gd name="T6" fmla="*/ 0 w 364"/>
                    <a:gd name="T7" fmla="*/ 0 h 41"/>
                    <a:gd name="T8" fmla="*/ 0 w 364"/>
                    <a:gd name="T9" fmla="*/ 0 h 41"/>
                    <a:gd name="T10" fmla="*/ 0 w 364"/>
                    <a:gd name="T11" fmla="*/ 0 h 41"/>
                    <a:gd name="T12" fmla="*/ 0 w 364"/>
                    <a:gd name="T13" fmla="*/ 0 h 41"/>
                    <a:gd name="T14" fmla="*/ 0 w 364"/>
                    <a:gd name="T15" fmla="*/ 0 h 41"/>
                    <a:gd name="T16" fmla="*/ 0 w 364"/>
                    <a:gd name="T17" fmla="*/ 0 h 41"/>
                    <a:gd name="T18" fmla="*/ 0 w 364"/>
                    <a:gd name="T19" fmla="*/ 0 h 41"/>
                    <a:gd name="T20" fmla="*/ 0 w 364"/>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4"/>
                    <a:gd name="T34" fmla="*/ 0 h 41"/>
                    <a:gd name="T35" fmla="*/ 364 w 364"/>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4" h="41">
                      <a:moveTo>
                        <a:pt x="0" y="0"/>
                      </a:moveTo>
                      <a:lnTo>
                        <a:pt x="364" y="0"/>
                      </a:lnTo>
                      <a:lnTo>
                        <a:pt x="361" y="11"/>
                      </a:lnTo>
                      <a:lnTo>
                        <a:pt x="358" y="21"/>
                      </a:lnTo>
                      <a:lnTo>
                        <a:pt x="354" y="31"/>
                      </a:lnTo>
                      <a:lnTo>
                        <a:pt x="350" y="41"/>
                      </a:lnTo>
                      <a:lnTo>
                        <a:pt x="12" y="41"/>
                      </a:lnTo>
                      <a:lnTo>
                        <a:pt x="9" y="30"/>
                      </a:lnTo>
                      <a:lnTo>
                        <a:pt x="6" y="20"/>
                      </a:lnTo>
                      <a:lnTo>
                        <a:pt x="3" y="10"/>
                      </a:lnTo>
                      <a:lnTo>
                        <a:pt x="0" y="0"/>
                      </a:lnTo>
                      <a:close/>
                    </a:path>
                  </a:pathLst>
                </a:custGeom>
                <a:solidFill>
                  <a:srgbClr val="009B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21" name="Freeform 181">
                  <a:extLst>
                    <a:ext uri="{FF2B5EF4-FFF2-40B4-BE49-F238E27FC236}">
                      <a16:creationId xmlns:a16="http://schemas.microsoft.com/office/drawing/2014/main" id="{D77ADED6-9712-4655-BD56-09EBED879E4C}"/>
                    </a:ext>
                  </a:extLst>
                </p:cNvPr>
                <p:cNvSpPr>
                  <a:spLocks/>
                </p:cNvSpPr>
                <p:nvPr/>
              </p:nvSpPr>
              <p:spPr bwMode="auto">
                <a:xfrm>
                  <a:off x="5474" y="2729"/>
                  <a:ext cx="44" cy="5"/>
                </a:xfrm>
                <a:custGeom>
                  <a:avLst/>
                  <a:gdLst>
                    <a:gd name="T0" fmla="*/ 0 w 352"/>
                    <a:gd name="T1" fmla="*/ 0 h 41"/>
                    <a:gd name="T2" fmla="*/ 0 w 352"/>
                    <a:gd name="T3" fmla="*/ 0 h 41"/>
                    <a:gd name="T4" fmla="*/ 0 w 352"/>
                    <a:gd name="T5" fmla="*/ 0 h 41"/>
                    <a:gd name="T6" fmla="*/ 0 w 352"/>
                    <a:gd name="T7" fmla="*/ 0 h 41"/>
                    <a:gd name="T8" fmla="*/ 0 w 352"/>
                    <a:gd name="T9" fmla="*/ 0 h 41"/>
                    <a:gd name="T10" fmla="*/ 0 w 352"/>
                    <a:gd name="T11" fmla="*/ 0 h 41"/>
                    <a:gd name="T12" fmla="*/ 0 w 352"/>
                    <a:gd name="T13" fmla="*/ 0 h 41"/>
                    <a:gd name="T14" fmla="*/ 0 w 352"/>
                    <a:gd name="T15" fmla="*/ 0 h 41"/>
                    <a:gd name="T16" fmla="*/ 0 w 352"/>
                    <a:gd name="T17" fmla="*/ 0 h 41"/>
                    <a:gd name="T18" fmla="*/ 0 w 352"/>
                    <a:gd name="T19" fmla="*/ 0 h 41"/>
                    <a:gd name="T20" fmla="*/ 0 w 352"/>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2"/>
                    <a:gd name="T34" fmla="*/ 0 h 41"/>
                    <a:gd name="T35" fmla="*/ 352 w 352"/>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2" h="41">
                      <a:moveTo>
                        <a:pt x="0" y="0"/>
                      </a:moveTo>
                      <a:lnTo>
                        <a:pt x="352" y="0"/>
                      </a:lnTo>
                      <a:lnTo>
                        <a:pt x="348" y="11"/>
                      </a:lnTo>
                      <a:lnTo>
                        <a:pt x="343" y="22"/>
                      </a:lnTo>
                      <a:lnTo>
                        <a:pt x="339" y="32"/>
                      </a:lnTo>
                      <a:lnTo>
                        <a:pt x="334" y="41"/>
                      </a:lnTo>
                      <a:lnTo>
                        <a:pt x="14" y="41"/>
                      </a:lnTo>
                      <a:lnTo>
                        <a:pt x="10" y="32"/>
                      </a:lnTo>
                      <a:lnTo>
                        <a:pt x="6" y="22"/>
                      </a:lnTo>
                      <a:lnTo>
                        <a:pt x="3" y="10"/>
                      </a:lnTo>
                      <a:lnTo>
                        <a:pt x="0" y="0"/>
                      </a:lnTo>
                      <a:close/>
                    </a:path>
                  </a:pathLst>
                </a:custGeom>
                <a:solidFill>
                  <a:srgbClr val="009A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22" name="Freeform 182">
                  <a:extLst>
                    <a:ext uri="{FF2B5EF4-FFF2-40B4-BE49-F238E27FC236}">
                      <a16:creationId xmlns:a16="http://schemas.microsoft.com/office/drawing/2014/main" id="{ED96FE84-9F4D-468B-B614-4600A5C7D9C6}"/>
                    </a:ext>
                  </a:extLst>
                </p:cNvPr>
                <p:cNvSpPr>
                  <a:spLocks/>
                </p:cNvSpPr>
                <p:nvPr/>
              </p:nvSpPr>
              <p:spPr bwMode="auto">
                <a:xfrm>
                  <a:off x="5475" y="2732"/>
                  <a:ext cx="42" cy="5"/>
                </a:xfrm>
                <a:custGeom>
                  <a:avLst/>
                  <a:gdLst>
                    <a:gd name="T0" fmla="*/ 0 w 338"/>
                    <a:gd name="T1" fmla="*/ 0 h 40"/>
                    <a:gd name="T2" fmla="*/ 0 w 338"/>
                    <a:gd name="T3" fmla="*/ 0 h 40"/>
                    <a:gd name="T4" fmla="*/ 0 w 338"/>
                    <a:gd name="T5" fmla="*/ 0 h 40"/>
                    <a:gd name="T6" fmla="*/ 0 w 338"/>
                    <a:gd name="T7" fmla="*/ 0 h 40"/>
                    <a:gd name="T8" fmla="*/ 0 w 338"/>
                    <a:gd name="T9" fmla="*/ 0 h 40"/>
                    <a:gd name="T10" fmla="*/ 0 w 338"/>
                    <a:gd name="T11" fmla="*/ 0 h 40"/>
                    <a:gd name="T12" fmla="*/ 0 w 338"/>
                    <a:gd name="T13" fmla="*/ 0 h 40"/>
                    <a:gd name="T14" fmla="*/ 0 w 338"/>
                    <a:gd name="T15" fmla="*/ 0 h 40"/>
                    <a:gd name="T16" fmla="*/ 0 w 338"/>
                    <a:gd name="T17" fmla="*/ 0 h 40"/>
                    <a:gd name="T18" fmla="*/ 0 w 338"/>
                    <a:gd name="T19" fmla="*/ 0 h 40"/>
                    <a:gd name="T20" fmla="*/ 0 w 338"/>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8"/>
                    <a:gd name="T34" fmla="*/ 0 h 40"/>
                    <a:gd name="T35" fmla="*/ 338 w 338"/>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8" h="40">
                      <a:moveTo>
                        <a:pt x="0" y="0"/>
                      </a:moveTo>
                      <a:lnTo>
                        <a:pt x="338" y="0"/>
                      </a:lnTo>
                      <a:lnTo>
                        <a:pt x="333" y="11"/>
                      </a:lnTo>
                      <a:lnTo>
                        <a:pt x="328" y="21"/>
                      </a:lnTo>
                      <a:lnTo>
                        <a:pt x="322" y="31"/>
                      </a:lnTo>
                      <a:lnTo>
                        <a:pt x="316" y="40"/>
                      </a:lnTo>
                      <a:lnTo>
                        <a:pt x="18" y="40"/>
                      </a:lnTo>
                      <a:lnTo>
                        <a:pt x="13" y="31"/>
                      </a:lnTo>
                      <a:lnTo>
                        <a:pt x="8" y="21"/>
                      </a:lnTo>
                      <a:lnTo>
                        <a:pt x="4" y="11"/>
                      </a:lnTo>
                      <a:lnTo>
                        <a:pt x="0" y="0"/>
                      </a:lnTo>
                      <a:close/>
                    </a:path>
                  </a:pathLst>
                </a:custGeom>
                <a:solidFill>
                  <a:srgbClr val="0099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23" name="Freeform 183">
                  <a:extLst>
                    <a:ext uri="{FF2B5EF4-FFF2-40B4-BE49-F238E27FC236}">
                      <a16:creationId xmlns:a16="http://schemas.microsoft.com/office/drawing/2014/main" id="{6B3F3AF1-9A00-459B-AA3D-FB4628DD29E5}"/>
                    </a:ext>
                  </a:extLst>
                </p:cNvPr>
                <p:cNvSpPr>
                  <a:spLocks/>
                </p:cNvSpPr>
                <p:nvPr/>
              </p:nvSpPr>
              <p:spPr bwMode="auto">
                <a:xfrm>
                  <a:off x="5476" y="2734"/>
                  <a:ext cx="40" cy="6"/>
                </a:xfrm>
                <a:custGeom>
                  <a:avLst/>
                  <a:gdLst>
                    <a:gd name="T0" fmla="*/ 0 w 320"/>
                    <a:gd name="T1" fmla="*/ 0 h 42"/>
                    <a:gd name="T2" fmla="*/ 0 w 320"/>
                    <a:gd name="T3" fmla="*/ 0 h 42"/>
                    <a:gd name="T4" fmla="*/ 0 w 320"/>
                    <a:gd name="T5" fmla="*/ 0 h 42"/>
                    <a:gd name="T6" fmla="*/ 0 w 320"/>
                    <a:gd name="T7" fmla="*/ 0 h 42"/>
                    <a:gd name="T8" fmla="*/ 0 w 320"/>
                    <a:gd name="T9" fmla="*/ 0 h 42"/>
                    <a:gd name="T10" fmla="*/ 0 w 320"/>
                    <a:gd name="T11" fmla="*/ 0 h 42"/>
                    <a:gd name="T12" fmla="*/ 0 w 320"/>
                    <a:gd name="T13" fmla="*/ 0 h 42"/>
                    <a:gd name="T14" fmla="*/ 0 w 320"/>
                    <a:gd name="T15" fmla="*/ 0 h 42"/>
                    <a:gd name="T16" fmla="*/ 0 w 320"/>
                    <a:gd name="T17" fmla="*/ 0 h 42"/>
                    <a:gd name="T18" fmla="*/ 0 w 320"/>
                    <a:gd name="T19" fmla="*/ 0 h 42"/>
                    <a:gd name="T20" fmla="*/ 0 w 320"/>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0"/>
                    <a:gd name="T34" fmla="*/ 0 h 42"/>
                    <a:gd name="T35" fmla="*/ 320 w 320"/>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0" h="42">
                      <a:moveTo>
                        <a:pt x="0" y="0"/>
                      </a:moveTo>
                      <a:lnTo>
                        <a:pt x="320" y="0"/>
                      </a:lnTo>
                      <a:lnTo>
                        <a:pt x="314" y="11"/>
                      </a:lnTo>
                      <a:lnTo>
                        <a:pt x="308" y="21"/>
                      </a:lnTo>
                      <a:lnTo>
                        <a:pt x="300" y="32"/>
                      </a:lnTo>
                      <a:lnTo>
                        <a:pt x="293" y="42"/>
                      </a:lnTo>
                      <a:lnTo>
                        <a:pt x="22" y="42"/>
                      </a:lnTo>
                      <a:lnTo>
                        <a:pt x="16" y="32"/>
                      </a:lnTo>
                      <a:lnTo>
                        <a:pt x="10" y="21"/>
                      </a:lnTo>
                      <a:lnTo>
                        <a:pt x="5" y="11"/>
                      </a:lnTo>
                      <a:lnTo>
                        <a:pt x="0" y="0"/>
                      </a:lnTo>
                      <a:close/>
                    </a:path>
                  </a:pathLst>
                </a:custGeom>
                <a:solidFill>
                  <a:srgbClr val="0098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24" name="Freeform 184">
                  <a:extLst>
                    <a:ext uri="{FF2B5EF4-FFF2-40B4-BE49-F238E27FC236}">
                      <a16:creationId xmlns:a16="http://schemas.microsoft.com/office/drawing/2014/main" id="{868C08A2-BD68-45D0-8F67-21A1EFF90A8A}"/>
                    </a:ext>
                  </a:extLst>
                </p:cNvPr>
                <p:cNvSpPr>
                  <a:spLocks/>
                </p:cNvSpPr>
                <p:nvPr/>
              </p:nvSpPr>
              <p:spPr bwMode="auto">
                <a:xfrm>
                  <a:off x="5477" y="2737"/>
                  <a:ext cx="37" cy="5"/>
                </a:xfrm>
                <a:custGeom>
                  <a:avLst/>
                  <a:gdLst>
                    <a:gd name="T0" fmla="*/ 0 w 298"/>
                    <a:gd name="T1" fmla="*/ 0 h 42"/>
                    <a:gd name="T2" fmla="*/ 0 w 298"/>
                    <a:gd name="T3" fmla="*/ 0 h 42"/>
                    <a:gd name="T4" fmla="*/ 0 w 298"/>
                    <a:gd name="T5" fmla="*/ 0 h 42"/>
                    <a:gd name="T6" fmla="*/ 0 w 298"/>
                    <a:gd name="T7" fmla="*/ 0 h 42"/>
                    <a:gd name="T8" fmla="*/ 0 w 298"/>
                    <a:gd name="T9" fmla="*/ 0 h 42"/>
                    <a:gd name="T10" fmla="*/ 0 w 298"/>
                    <a:gd name="T11" fmla="*/ 0 h 42"/>
                    <a:gd name="T12" fmla="*/ 0 w 298"/>
                    <a:gd name="T13" fmla="*/ 0 h 42"/>
                    <a:gd name="T14" fmla="*/ 0 w 298"/>
                    <a:gd name="T15" fmla="*/ 0 h 42"/>
                    <a:gd name="T16" fmla="*/ 0 w 298"/>
                    <a:gd name="T17" fmla="*/ 0 h 42"/>
                    <a:gd name="T18" fmla="*/ 0 w 298"/>
                    <a:gd name="T19" fmla="*/ 0 h 42"/>
                    <a:gd name="T20" fmla="*/ 0 w 298"/>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8"/>
                    <a:gd name="T34" fmla="*/ 0 h 42"/>
                    <a:gd name="T35" fmla="*/ 298 w 298"/>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8" h="42">
                      <a:moveTo>
                        <a:pt x="0" y="0"/>
                      </a:moveTo>
                      <a:lnTo>
                        <a:pt x="298" y="0"/>
                      </a:lnTo>
                      <a:lnTo>
                        <a:pt x="290" y="12"/>
                      </a:lnTo>
                      <a:lnTo>
                        <a:pt x="282" y="23"/>
                      </a:lnTo>
                      <a:lnTo>
                        <a:pt x="274" y="33"/>
                      </a:lnTo>
                      <a:lnTo>
                        <a:pt x="266" y="42"/>
                      </a:lnTo>
                      <a:lnTo>
                        <a:pt x="25" y="42"/>
                      </a:lnTo>
                      <a:lnTo>
                        <a:pt x="18" y="32"/>
                      </a:lnTo>
                      <a:lnTo>
                        <a:pt x="12" y="22"/>
                      </a:lnTo>
                      <a:lnTo>
                        <a:pt x="6" y="12"/>
                      </a:lnTo>
                      <a:lnTo>
                        <a:pt x="0" y="0"/>
                      </a:lnTo>
                      <a:close/>
                    </a:path>
                  </a:pathLst>
                </a:custGeom>
                <a:solidFill>
                  <a:srgbClr val="0097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25" name="Freeform 185">
                  <a:extLst>
                    <a:ext uri="{FF2B5EF4-FFF2-40B4-BE49-F238E27FC236}">
                      <a16:creationId xmlns:a16="http://schemas.microsoft.com/office/drawing/2014/main" id="{39390A5C-AECC-443E-86F2-E2C2BF2CA82A}"/>
                    </a:ext>
                  </a:extLst>
                </p:cNvPr>
                <p:cNvSpPr>
                  <a:spLocks/>
                </p:cNvSpPr>
                <p:nvPr/>
              </p:nvSpPr>
              <p:spPr bwMode="auto">
                <a:xfrm>
                  <a:off x="5478" y="2740"/>
                  <a:ext cx="34" cy="5"/>
                </a:xfrm>
                <a:custGeom>
                  <a:avLst/>
                  <a:gdLst>
                    <a:gd name="T0" fmla="*/ 0 w 271"/>
                    <a:gd name="T1" fmla="*/ 0 h 41"/>
                    <a:gd name="T2" fmla="*/ 0 w 271"/>
                    <a:gd name="T3" fmla="*/ 0 h 41"/>
                    <a:gd name="T4" fmla="*/ 0 w 271"/>
                    <a:gd name="T5" fmla="*/ 0 h 41"/>
                    <a:gd name="T6" fmla="*/ 0 w 271"/>
                    <a:gd name="T7" fmla="*/ 0 h 41"/>
                    <a:gd name="T8" fmla="*/ 0 w 271"/>
                    <a:gd name="T9" fmla="*/ 0 h 41"/>
                    <a:gd name="T10" fmla="*/ 0 w 271"/>
                    <a:gd name="T11" fmla="*/ 0 h 41"/>
                    <a:gd name="T12" fmla="*/ 0 w 271"/>
                    <a:gd name="T13" fmla="*/ 0 h 41"/>
                    <a:gd name="T14" fmla="*/ 0 w 271"/>
                    <a:gd name="T15" fmla="*/ 0 h 41"/>
                    <a:gd name="T16" fmla="*/ 0 w 271"/>
                    <a:gd name="T17" fmla="*/ 0 h 41"/>
                    <a:gd name="T18" fmla="*/ 0 w 271"/>
                    <a:gd name="T19" fmla="*/ 0 h 41"/>
                    <a:gd name="T20" fmla="*/ 0 w 271"/>
                    <a:gd name="T21" fmla="*/ 0 h 41"/>
                    <a:gd name="T22" fmla="*/ 0 w 271"/>
                    <a:gd name="T23" fmla="*/ 0 h 41"/>
                    <a:gd name="T24" fmla="*/ 0 w 271"/>
                    <a:gd name="T25" fmla="*/ 0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1"/>
                    <a:gd name="T40" fmla="*/ 0 h 41"/>
                    <a:gd name="T41" fmla="*/ 271 w 271"/>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1" h="41">
                      <a:moveTo>
                        <a:pt x="0" y="0"/>
                      </a:moveTo>
                      <a:lnTo>
                        <a:pt x="271" y="0"/>
                      </a:lnTo>
                      <a:lnTo>
                        <a:pt x="262" y="11"/>
                      </a:lnTo>
                      <a:lnTo>
                        <a:pt x="252" y="22"/>
                      </a:lnTo>
                      <a:lnTo>
                        <a:pt x="241" y="31"/>
                      </a:lnTo>
                      <a:lnTo>
                        <a:pt x="229" y="41"/>
                      </a:lnTo>
                      <a:lnTo>
                        <a:pt x="29" y="41"/>
                      </a:lnTo>
                      <a:lnTo>
                        <a:pt x="26" y="36"/>
                      </a:lnTo>
                      <a:lnTo>
                        <a:pt x="23" y="33"/>
                      </a:lnTo>
                      <a:lnTo>
                        <a:pt x="17" y="25"/>
                      </a:lnTo>
                      <a:lnTo>
                        <a:pt x="11" y="16"/>
                      </a:lnTo>
                      <a:lnTo>
                        <a:pt x="5" y="8"/>
                      </a:lnTo>
                      <a:lnTo>
                        <a:pt x="0" y="0"/>
                      </a:lnTo>
                      <a:close/>
                    </a:path>
                  </a:pathLst>
                </a:custGeom>
                <a:solidFill>
                  <a:srgbClr val="0096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26" name="Freeform 186">
                  <a:extLst>
                    <a:ext uri="{FF2B5EF4-FFF2-40B4-BE49-F238E27FC236}">
                      <a16:creationId xmlns:a16="http://schemas.microsoft.com/office/drawing/2014/main" id="{489D8DF6-3E40-4BEB-9003-A22573138C27}"/>
                    </a:ext>
                  </a:extLst>
                </p:cNvPr>
                <p:cNvSpPr>
                  <a:spLocks/>
                </p:cNvSpPr>
                <p:nvPr/>
              </p:nvSpPr>
              <p:spPr bwMode="auto">
                <a:xfrm>
                  <a:off x="5480" y="2742"/>
                  <a:ext cx="30" cy="5"/>
                </a:xfrm>
                <a:custGeom>
                  <a:avLst/>
                  <a:gdLst>
                    <a:gd name="T0" fmla="*/ 0 w 241"/>
                    <a:gd name="T1" fmla="*/ 0 h 41"/>
                    <a:gd name="T2" fmla="*/ 0 w 241"/>
                    <a:gd name="T3" fmla="*/ 0 h 41"/>
                    <a:gd name="T4" fmla="*/ 0 w 241"/>
                    <a:gd name="T5" fmla="*/ 0 h 41"/>
                    <a:gd name="T6" fmla="*/ 0 w 241"/>
                    <a:gd name="T7" fmla="*/ 0 h 41"/>
                    <a:gd name="T8" fmla="*/ 0 w 241"/>
                    <a:gd name="T9" fmla="*/ 0 h 41"/>
                    <a:gd name="T10" fmla="*/ 0 w 241"/>
                    <a:gd name="T11" fmla="*/ 0 h 41"/>
                    <a:gd name="T12" fmla="*/ 0 w 241"/>
                    <a:gd name="T13" fmla="*/ 0 h 41"/>
                    <a:gd name="T14" fmla="*/ 0 w 241"/>
                    <a:gd name="T15" fmla="*/ 0 h 41"/>
                    <a:gd name="T16" fmla="*/ 0 w 241"/>
                    <a:gd name="T17" fmla="*/ 0 h 41"/>
                    <a:gd name="T18" fmla="*/ 0 w 241"/>
                    <a:gd name="T19" fmla="*/ 0 h 41"/>
                    <a:gd name="T20" fmla="*/ 0 w 241"/>
                    <a:gd name="T21" fmla="*/ 0 h 41"/>
                    <a:gd name="T22" fmla="*/ 0 w 241"/>
                    <a:gd name="T23" fmla="*/ 0 h 41"/>
                    <a:gd name="T24" fmla="*/ 0 w 241"/>
                    <a:gd name="T25" fmla="*/ 0 h 41"/>
                    <a:gd name="T26" fmla="*/ 0 w 241"/>
                    <a:gd name="T27" fmla="*/ 0 h 41"/>
                    <a:gd name="T28" fmla="*/ 0 w 241"/>
                    <a:gd name="T29" fmla="*/ 0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1"/>
                    <a:gd name="T46" fmla="*/ 0 h 41"/>
                    <a:gd name="T47" fmla="*/ 241 w 241"/>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1" h="41">
                      <a:moveTo>
                        <a:pt x="0" y="0"/>
                      </a:moveTo>
                      <a:lnTo>
                        <a:pt x="241" y="0"/>
                      </a:lnTo>
                      <a:lnTo>
                        <a:pt x="230" y="10"/>
                      </a:lnTo>
                      <a:lnTo>
                        <a:pt x="217" y="20"/>
                      </a:lnTo>
                      <a:lnTo>
                        <a:pt x="205" y="28"/>
                      </a:lnTo>
                      <a:lnTo>
                        <a:pt x="192" y="34"/>
                      </a:lnTo>
                      <a:lnTo>
                        <a:pt x="184" y="38"/>
                      </a:lnTo>
                      <a:lnTo>
                        <a:pt x="176" y="41"/>
                      </a:lnTo>
                      <a:lnTo>
                        <a:pt x="48" y="41"/>
                      </a:lnTo>
                      <a:lnTo>
                        <a:pt x="37" y="36"/>
                      </a:lnTo>
                      <a:lnTo>
                        <a:pt x="26" y="30"/>
                      </a:lnTo>
                      <a:lnTo>
                        <a:pt x="17" y="22"/>
                      </a:lnTo>
                      <a:lnTo>
                        <a:pt x="10" y="13"/>
                      </a:lnTo>
                      <a:lnTo>
                        <a:pt x="5" y="6"/>
                      </a:lnTo>
                      <a:lnTo>
                        <a:pt x="0" y="0"/>
                      </a:lnTo>
                      <a:close/>
                    </a:path>
                  </a:pathLst>
                </a:custGeom>
                <a:solidFill>
                  <a:srgbClr val="009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27" name="Freeform 187">
                  <a:extLst>
                    <a:ext uri="{FF2B5EF4-FFF2-40B4-BE49-F238E27FC236}">
                      <a16:creationId xmlns:a16="http://schemas.microsoft.com/office/drawing/2014/main" id="{7A54DA69-A2EA-41FE-ADF9-B2A2E49BFCD4}"/>
                    </a:ext>
                  </a:extLst>
                </p:cNvPr>
                <p:cNvSpPr>
                  <a:spLocks/>
                </p:cNvSpPr>
                <p:nvPr/>
              </p:nvSpPr>
              <p:spPr bwMode="auto">
                <a:xfrm>
                  <a:off x="5482" y="2745"/>
                  <a:ext cx="25" cy="4"/>
                </a:xfrm>
                <a:custGeom>
                  <a:avLst/>
                  <a:gdLst>
                    <a:gd name="T0" fmla="*/ 0 w 200"/>
                    <a:gd name="T1" fmla="*/ 0 h 31"/>
                    <a:gd name="T2" fmla="*/ 0 w 200"/>
                    <a:gd name="T3" fmla="*/ 0 h 31"/>
                    <a:gd name="T4" fmla="*/ 0 w 200"/>
                    <a:gd name="T5" fmla="*/ 0 h 31"/>
                    <a:gd name="T6" fmla="*/ 0 w 200"/>
                    <a:gd name="T7" fmla="*/ 0 h 31"/>
                    <a:gd name="T8" fmla="*/ 0 w 200"/>
                    <a:gd name="T9" fmla="*/ 0 h 31"/>
                    <a:gd name="T10" fmla="*/ 0 w 200"/>
                    <a:gd name="T11" fmla="*/ 0 h 31"/>
                    <a:gd name="T12" fmla="*/ 0 w 200"/>
                    <a:gd name="T13" fmla="*/ 0 h 31"/>
                    <a:gd name="T14" fmla="*/ 0 w 200"/>
                    <a:gd name="T15" fmla="*/ 0 h 31"/>
                    <a:gd name="T16" fmla="*/ 0 w 200"/>
                    <a:gd name="T17" fmla="*/ 0 h 31"/>
                    <a:gd name="T18" fmla="*/ 0 w 200"/>
                    <a:gd name="T19" fmla="*/ 0 h 31"/>
                    <a:gd name="T20" fmla="*/ 0 w 200"/>
                    <a:gd name="T21" fmla="*/ 0 h 31"/>
                    <a:gd name="T22" fmla="*/ 0 w 200"/>
                    <a:gd name="T23" fmla="*/ 0 h 31"/>
                    <a:gd name="T24" fmla="*/ 0 w 200"/>
                    <a:gd name="T25" fmla="*/ 0 h 31"/>
                    <a:gd name="T26" fmla="*/ 0 w 200"/>
                    <a:gd name="T27" fmla="*/ 0 h 31"/>
                    <a:gd name="T28" fmla="*/ 0 w 200"/>
                    <a:gd name="T29" fmla="*/ 0 h 31"/>
                    <a:gd name="T30" fmla="*/ 0 w 200"/>
                    <a:gd name="T31" fmla="*/ 0 h 31"/>
                    <a:gd name="T32" fmla="*/ 0 w 200"/>
                    <a:gd name="T33" fmla="*/ 0 h 31"/>
                    <a:gd name="T34" fmla="*/ 0 w 200"/>
                    <a:gd name="T35" fmla="*/ 0 h 31"/>
                    <a:gd name="T36" fmla="*/ 0 w 200"/>
                    <a:gd name="T37" fmla="*/ 0 h 31"/>
                    <a:gd name="T38" fmla="*/ 0 w 200"/>
                    <a:gd name="T39" fmla="*/ 0 h 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0"/>
                    <a:gd name="T61" fmla="*/ 0 h 31"/>
                    <a:gd name="T62" fmla="*/ 200 w 200"/>
                    <a:gd name="T63" fmla="*/ 31 h 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0" h="31">
                      <a:moveTo>
                        <a:pt x="0" y="0"/>
                      </a:moveTo>
                      <a:lnTo>
                        <a:pt x="200" y="0"/>
                      </a:lnTo>
                      <a:lnTo>
                        <a:pt x="188" y="7"/>
                      </a:lnTo>
                      <a:lnTo>
                        <a:pt x="176" y="13"/>
                      </a:lnTo>
                      <a:lnTo>
                        <a:pt x="166" y="18"/>
                      </a:lnTo>
                      <a:lnTo>
                        <a:pt x="155" y="21"/>
                      </a:lnTo>
                      <a:lnTo>
                        <a:pt x="144" y="24"/>
                      </a:lnTo>
                      <a:lnTo>
                        <a:pt x="132" y="27"/>
                      </a:lnTo>
                      <a:lnTo>
                        <a:pt x="121" y="29"/>
                      </a:lnTo>
                      <a:lnTo>
                        <a:pt x="109" y="30"/>
                      </a:lnTo>
                      <a:lnTo>
                        <a:pt x="96" y="31"/>
                      </a:lnTo>
                      <a:lnTo>
                        <a:pt x="84" y="30"/>
                      </a:lnTo>
                      <a:lnTo>
                        <a:pt x="72" y="30"/>
                      </a:lnTo>
                      <a:lnTo>
                        <a:pt x="59" y="28"/>
                      </a:lnTo>
                      <a:lnTo>
                        <a:pt x="48" y="25"/>
                      </a:lnTo>
                      <a:lnTo>
                        <a:pt x="38" y="22"/>
                      </a:lnTo>
                      <a:lnTo>
                        <a:pt x="27" y="18"/>
                      </a:lnTo>
                      <a:lnTo>
                        <a:pt x="18" y="13"/>
                      </a:lnTo>
                      <a:lnTo>
                        <a:pt x="8" y="7"/>
                      </a:lnTo>
                      <a:lnTo>
                        <a:pt x="0" y="0"/>
                      </a:lnTo>
                      <a:close/>
                    </a:path>
                  </a:pathLst>
                </a:custGeom>
                <a:solidFill>
                  <a:srgbClr val="0094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28" name="Freeform 188">
                  <a:extLst>
                    <a:ext uri="{FF2B5EF4-FFF2-40B4-BE49-F238E27FC236}">
                      <a16:creationId xmlns:a16="http://schemas.microsoft.com/office/drawing/2014/main" id="{E4796A9F-5586-4BD5-98ED-289BEE272C96}"/>
                    </a:ext>
                  </a:extLst>
                </p:cNvPr>
                <p:cNvSpPr>
                  <a:spLocks/>
                </p:cNvSpPr>
                <p:nvPr/>
              </p:nvSpPr>
              <p:spPr bwMode="auto">
                <a:xfrm>
                  <a:off x="5486" y="2747"/>
                  <a:ext cx="16" cy="2"/>
                </a:xfrm>
                <a:custGeom>
                  <a:avLst/>
                  <a:gdLst>
                    <a:gd name="T0" fmla="*/ 0 w 128"/>
                    <a:gd name="T1" fmla="*/ 0 h 10"/>
                    <a:gd name="T2" fmla="*/ 0 w 128"/>
                    <a:gd name="T3" fmla="*/ 0 h 10"/>
                    <a:gd name="T4" fmla="*/ 0 w 128"/>
                    <a:gd name="T5" fmla="*/ 0 h 10"/>
                    <a:gd name="T6" fmla="*/ 0 w 128"/>
                    <a:gd name="T7" fmla="*/ 0 h 10"/>
                    <a:gd name="T8" fmla="*/ 0 w 128"/>
                    <a:gd name="T9" fmla="*/ 0 h 10"/>
                    <a:gd name="T10" fmla="*/ 0 w 128"/>
                    <a:gd name="T11" fmla="*/ 0 h 10"/>
                    <a:gd name="T12" fmla="*/ 0 w 128"/>
                    <a:gd name="T13" fmla="*/ 0 h 10"/>
                    <a:gd name="T14" fmla="*/ 0 w 128"/>
                    <a:gd name="T15" fmla="*/ 0 h 10"/>
                    <a:gd name="T16" fmla="*/ 0 w 128"/>
                    <a:gd name="T17" fmla="*/ 0 h 10"/>
                    <a:gd name="T18" fmla="*/ 0 w 128"/>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8"/>
                    <a:gd name="T31" fmla="*/ 0 h 10"/>
                    <a:gd name="T32" fmla="*/ 128 w 128"/>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8" h="10">
                      <a:moveTo>
                        <a:pt x="0" y="0"/>
                      </a:moveTo>
                      <a:lnTo>
                        <a:pt x="128" y="0"/>
                      </a:lnTo>
                      <a:lnTo>
                        <a:pt x="112" y="4"/>
                      </a:lnTo>
                      <a:lnTo>
                        <a:pt x="96" y="7"/>
                      </a:lnTo>
                      <a:lnTo>
                        <a:pt x="80" y="10"/>
                      </a:lnTo>
                      <a:lnTo>
                        <a:pt x="63" y="10"/>
                      </a:lnTo>
                      <a:lnTo>
                        <a:pt x="46" y="10"/>
                      </a:lnTo>
                      <a:lnTo>
                        <a:pt x="31" y="8"/>
                      </a:lnTo>
                      <a:lnTo>
                        <a:pt x="14" y="5"/>
                      </a:lnTo>
                      <a:lnTo>
                        <a:pt x="0" y="0"/>
                      </a:lnTo>
                      <a:close/>
                    </a:path>
                  </a:pathLst>
                </a:custGeom>
                <a:solidFill>
                  <a:srgbClr val="0093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29" name="Freeform 189">
                  <a:extLst>
                    <a:ext uri="{FF2B5EF4-FFF2-40B4-BE49-F238E27FC236}">
                      <a16:creationId xmlns:a16="http://schemas.microsoft.com/office/drawing/2014/main" id="{127E0893-3A9E-41B2-B773-8185B4C3F2D3}"/>
                    </a:ext>
                  </a:extLst>
                </p:cNvPr>
                <p:cNvSpPr>
                  <a:spLocks/>
                </p:cNvSpPr>
                <p:nvPr/>
              </p:nvSpPr>
              <p:spPr bwMode="auto">
                <a:xfrm>
                  <a:off x="5496" y="2704"/>
                  <a:ext cx="14" cy="30"/>
                </a:xfrm>
                <a:custGeom>
                  <a:avLst/>
                  <a:gdLst>
                    <a:gd name="T0" fmla="*/ 0 w 114"/>
                    <a:gd name="T1" fmla="*/ 0 h 236"/>
                    <a:gd name="T2" fmla="*/ 0 w 114"/>
                    <a:gd name="T3" fmla="*/ 0 h 236"/>
                    <a:gd name="T4" fmla="*/ 0 w 114"/>
                    <a:gd name="T5" fmla="*/ 0 h 236"/>
                    <a:gd name="T6" fmla="*/ 0 w 114"/>
                    <a:gd name="T7" fmla="*/ 0 h 236"/>
                    <a:gd name="T8" fmla="*/ 0 w 114"/>
                    <a:gd name="T9" fmla="*/ 0 h 236"/>
                    <a:gd name="T10" fmla="*/ 0 w 114"/>
                    <a:gd name="T11" fmla="*/ 0 h 236"/>
                    <a:gd name="T12" fmla="*/ 0 w 114"/>
                    <a:gd name="T13" fmla="*/ 0 h 236"/>
                    <a:gd name="T14" fmla="*/ 0 w 114"/>
                    <a:gd name="T15" fmla="*/ 0 h 236"/>
                    <a:gd name="T16" fmla="*/ 0 w 114"/>
                    <a:gd name="T17" fmla="*/ 0 h 236"/>
                    <a:gd name="T18" fmla="*/ 0 w 114"/>
                    <a:gd name="T19" fmla="*/ 0 h 236"/>
                    <a:gd name="T20" fmla="*/ 0 w 114"/>
                    <a:gd name="T21" fmla="*/ 0 h 236"/>
                    <a:gd name="T22" fmla="*/ 0 w 114"/>
                    <a:gd name="T23" fmla="*/ 0 h 236"/>
                    <a:gd name="T24" fmla="*/ 0 w 114"/>
                    <a:gd name="T25" fmla="*/ 0 h 236"/>
                    <a:gd name="T26" fmla="*/ 0 w 114"/>
                    <a:gd name="T27" fmla="*/ 0 h 236"/>
                    <a:gd name="T28" fmla="*/ 0 w 114"/>
                    <a:gd name="T29" fmla="*/ 0 h 236"/>
                    <a:gd name="T30" fmla="*/ 0 w 114"/>
                    <a:gd name="T31" fmla="*/ 0 h 236"/>
                    <a:gd name="T32" fmla="*/ 0 w 114"/>
                    <a:gd name="T33" fmla="*/ 0 h 236"/>
                    <a:gd name="T34" fmla="*/ 0 w 114"/>
                    <a:gd name="T35" fmla="*/ 0 h 236"/>
                    <a:gd name="T36" fmla="*/ 0 w 114"/>
                    <a:gd name="T37" fmla="*/ 0 h 236"/>
                    <a:gd name="T38" fmla="*/ 0 w 114"/>
                    <a:gd name="T39" fmla="*/ 0 h 236"/>
                    <a:gd name="T40" fmla="*/ 0 w 114"/>
                    <a:gd name="T41" fmla="*/ 0 h 236"/>
                    <a:gd name="T42" fmla="*/ 0 w 114"/>
                    <a:gd name="T43" fmla="*/ 0 h 236"/>
                    <a:gd name="T44" fmla="*/ 0 w 114"/>
                    <a:gd name="T45" fmla="*/ 0 h 236"/>
                    <a:gd name="T46" fmla="*/ 0 w 114"/>
                    <a:gd name="T47" fmla="*/ 0 h 236"/>
                    <a:gd name="T48" fmla="*/ 0 w 114"/>
                    <a:gd name="T49" fmla="*/ 0 h 236"/>
                    <a:gd name="T50" fmla="*/ 0 w 114"/>
                    <a:gd name="T51" fmla="*/ 0 h 236"/>
                    <a:gd name="T52" fmla="*/ 0 w 114"/>
                    <a:gd name="T53" fmla="*/ 0 h 236"/>
                    <a:gd name="T54" fmla="*/ 0 w 114"/>
                    <a:gd name="T55" fmla="*/ 0 h 236"/>
                    <a:gd name="T56" fmla="*/ 0 w 114"/>
                    <a:gd name="T57" fmla="*/ 0 h 236"/>
                    <a:gd name="T58" fmla="*/ 0 w 114"/>
                    <a:gd name="T59" fmla="*/ 0 h 236"/>
                    <a:gd name="T60" fmla="*/ 0 w 114"/>
                    <a:gd name="T61" fmla="*/ 0 h 236"/>
                    <a:gd name="T62" fmla="*/ 0 w 114"/>
                    <a:gd name="T63" fmla="*/ 0 h 236"/>
                    <a:gd name="T64" fmla="*/ 0 w 114"/>
                    <a:gd name="T65" fmla="*/ 0 h 236"/>
                    <a:gd name="T66" fmla="*/ 0 w 114"/>
                    <a:gd name="T67" fmla="*/ 0 h 236"/>
                    <a:gd name="T68" fmla="*/ 0 w 114"/>
                    <a:gd name="T69" fmla="*/ 0 h 236"/>
                    <a:gd name="T70" fmla="*/ 0 w 114"/>
                    <a:gd name="T71" fmla="*/ 0 h 236"/>
                    <a:gd name="T72" fmla="*/ 0 w 114"/>
                    <a:gd name="T73" fmla="*/ 0 h 236"/>
                    <a:gd name="T74" fmla="*/ 0 w 114"/>
                    <a:gd name="T75" fmla="*/ 0 h 236"/>
                    <a:gd name="T76" fmla="*/ 0 w 114"/>
                    <a:gd name="T77" fmla="*/ 0 h 236"/>
                    <a:gd name="T78" fmla="*/ 0 w 114"/>
                    <a:gd name="T79" fmla="*/ 0 h 236"/>
                    <a:gd name="T80" fmla="*/ 0 w 114"/>
                    <a:gd name="T81" fmla="*/ 0 h 236"/>
                    <a:gd name="T82" fmla="*/ 0 w 114"/>
                    <a:gd name="T83" fmla="*/ 0 h 236"/>
                    <a:gd name="T84" fmla="*/ 0 w 114"/>
                    <a:gd name="T85" fmla="*/ 0 h 236"/>
                    <a:gd name="T86" fmla="*/ 0 w 114"/>
                    <a:gd name="T87" fmla="*/ 0 h 236"/>
                    <a:gd name="T88" fmla="*/ 0 w 114"/>
                    <a:gd name="T89" fmla="*/ 0 h 236"/>
                    <a:gd name="T90" fmla="*/ 0 w 114"/>
                    <a:gd name="T91" fmla="*/ 0 h 236"/>
                    <a:gd name="T92" fmla="*/ 0 w 114"/>
                    <a:gd name="T93" fmla="*/ 0 h 236"/>
                    <a:gd name="T94" fmla="*/ 0 w 114"/>
                    <a:gd name="T95" fmla="*/ 0 h 236"/>
                    <a:gd name="T96" fmla="*/ 0 w 114"/>
                    <a:gd name="T97" fmla="*/ 0 h 236"/>
                    <a:gd name="T98" fmla="*/ 0 w 114"/>
                    <a:gd name="T99" fmla="*/ 0 h 236"/>
                    <a:gd name="T100" fmla="*/ 0 w 114"/>
                    <a:gd name="T101" fmla="*/ 0 h 236"/>
                    <a:gd name="T102" fmla="*/ 0 w 114"/>
                    <a:gd name="T103" fmla="*/ 0 h 236"/>
                    <a:gd name="T104" fmla="*/ 0 w 114"/>
                    <a:gd name="T105" fmla="*/ 0 h 236"/>
                    <a:gd name="T106" fmla="*/ 0 w 114"/>
                    <a:gd name="T107" fmla="*/ 0 h 236"/>
                    <a:gd name="T108" fmla="*/ 0 w 114"/>
                    <a:gd name="T109" fmla="*/ 0 h 236"/>
                    <a:gd name="T110" fmla="*/ 0 w 114"/>
                    <a:gd name="T111" fmla="*/ 0 h 236"/>
                    <a:gd name="T112" fmla="*/ 0 w 114"/>
                    <a:gd name="T113" fmla="*/ 0 h 2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4"/>
                    <a:gd name="T172" fmla="*/ 0 h 236"/>
                    <a:gd name="T173" fmla="*/ 114 w 114"/>
                    <a:gd name="T174" fmla="*/ 236 h 2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4" h="236">
                      <a:moveTo>
                        <a:pt x="59" y="0"/>
                      </a:moveTo>
                      <a:lnTo>
                        <a:pt x="62" y="0"/>
                      </a:lnTo>
                      <a:lnTo>
                        <a:pt x="65" y="0"/>
                      </a:lnTo>
                      <a:lnTo>
                        <a:pt x="67" y="1"/>
                      </a:lnTo>
                      <a:lnTo>
                        <a:pt x="70" y="3"/>
                      </a:lnTo>
                      <a:lnTo>
                        <a:pt x="75" y="7"/>
                      </a:lnTo>
                      <a:lnTo>
                        <a:pt x="80" y="15"/>
                      </a:lnTo>
                      <a:lnTo>
                        <a:pt x="85" y="22"/>
                      </a:lnTo>
                      <a:lnTo>
                        <a:pt x="89" y="31"/>
                      </a:lnTo>
                      <a:lnTo>
                        <a:pt x="93" y="41"/>
                      </a:lnTo>
                      <a:lnTo>
                        <a:pt x="98" y="50"/>
                      </a:lnTo>
                      <a:lnTo>
                        <a:pt x="110" y="88"/>
                      </a:lnTo>
                      <a:lnTo>
                        <a:pt x="114" y="105"/>
                      </a:lnTo>
                      <a:lnTo>
                        <a:pt x="103" y="137"/>
                      </a:lnTo>
                      <a:lnTo>
                        <a:pt x="92" y="169"/>
                      </a:lnTo>
                      <a:lnTo>
                        <a:pt x="86" y="185"/>
                      </a:lnTo>
                      <a:lnTo>
                        <a:pt x="80" y="200"/>
                      </a:lnTo>
                      <a:lnTo>
                        <a:pt x="72" y="214"/>
                      </a:lnTo>
                      <a:lnTo>
                        <a:pt x="63" y="228"/>
                      </a:lnTo>
                      <a:lnTo>
                        <a:pt x="59" y="232"/>
                      </a:lnTo>
                      <a:lnTo>
                        <a:pt x="54" y="234"/>
                      </a:lnTo>
                      <a:lnTo>
                        <a:pt x="48" y="236"/>
                      </a:lnTo>
                      <a:lnTo>
                        <a:pt x="40" y="236"/>
                      </a:lnTo>
                      <a:lnTo>
                        <a:pt x="34" y="236"/>
                      </a:lnTo>
                      <a:lnTo>
                        <a:pt x="27" y="234"/>
                      </a:lnTo>
                      <a:lnTo>
                        <a:pt x="22" y="232"/>
                      </a:lnTo>
                      <a:lnTo>
                        <a:pt x="17" y="228"/>
                      </a:lnTo>
                      <a:lnTo>
                        <a:pt x="12" y="222"/>
                      </a:lnTo>
                      <a:lnTo>
                        <a:pt x="8" y="214"/>
                      </a:lnTo>
                      <a:lnTo>
                        <a:pt x="4" y="206"/>
                      </a:lnTo>
                      <a:lnTo>
                        <a:pt x="2" y="198"/>
                      </a:lnTo>
                      <a:lnTo>
                        <a:pt x="0" y="190"/>
                      </a:lnTo>
                      <a:lnTo>
                        <a:pt x="0" y="181"/>
                      </a:lnTo>
                      <a:lnTo>
                        <a:pt x="0" y="173"/>
                      </a:lnTo>
                      <a:lnTo>
                        <a:pt x="1" y="164"/>
                      </a:lnTo>
                      <a:lnTo>
                        <a:pt x="3" y="154"/>
                      </a:lnTo>
                      <a:lnTo>
                        <a:pt x="7" y="144"/>
                      </a:lnTo>
                      <a:lnTo>
                        <a:pt x="12" y="135"/>
                      </a:lnTo>
                      <a:lnTo>
                        <a:pt x="17" y="126"/>
                      </a:lnTo>
                      <a:lnTo>
                        <a:pt x="23" y="117"/>
                      </a:lnTo>
                      <a:lnTo>
                        <a:pt x="28" y="107"/>
                      </a:lnTo>
                      <a:lnTo>
                        <a:pt x="33" y="98"/>
                      </a:lnTo>
                      <a:lnTo>
                        <a:pt x="38" y="88"/>
                      </a:lnTo>
                      <a:lnTo>
                        <a:pt x="39" y="83"/>
                      </a:lnTo>
                      <a:lnTo>
                        <a:pt x="40" y="77"/>
                      </a:lnTo>
                      <a:lnTo>
                        <a:pt x="41" y="71"/>
                      </a:lnTo>
                      <a:lnTo>
                        <a:pt x="41" y="64"/>
                      </a:lnTo>
                      <a:lnTo>
                        <a:pt x="41" y="49"/>
                      </a:lnTo>
                      <a:lnTo>
                        <a:pt x="41" y="36"/>
                      </a:lnTo>
                      <a:lnTo>
                        <a:pt x="41" y="29"/>
                      </a:lnTo>
                      <a:lnTo>
                        <a:pt x="41" y="23"/>
                      </a:lnTo>
                      <a:lnTo>
                        <a:pt x="42" y="18"/>
                      </a:lnTo>
                      <a:lnTo>
                        <a:pt x="44" y="12"/>
                      </a:lnTo>
                      <a:lnTo>
                        <a:pt x="47" y="7"/>
                      </a:lnTo>
                      <a:lnTo>
                        <a:pt x="50" y="4"/>
                      </a:lnTo>
                      <a:lnTo>
                        <a:pt x="54" y="1"/>
                      </a:lnTo>
                      <a:lnTo>
                        <a:pt x="59" y="0"/>
                      </a:lnTo>
                      <a:close/>
                    </a:path>
                  </a:pathLst>
                </a:custGeom>
                <a:solidFill>
                  <a:srgbClr val="75C5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30" name="Freeform 190">
                  <a:extLst>
                    <a:ext uri="{FF2B5EF4-FFF2-40B4-BE49-F238E27FC236}">
                      <a16:creationId xmlns:a16="http://schemas.microsoft.com/office/drawing/2014/main" id="{E6315D57-60C5-4794-89DA-F8C701ADD91D}"/>
                    </a:ext>
                  </a:extLst>
                </p:cNvPr>
                <p:cNvSpPr>
                  <a:spLocks/>
                </p:cNvSpPr>
                <p:nvPr/>
              </p:nvSpPr>
              <p:spPr bwMode="auto">
                <a:xfrm>
                  <a:off x="5471" y="2484"/>
                  <a:ext cx="2" cy="2"/>
                </a:xfrm>
                <a:custGeom>
                  <a:avLst/>
                  <a:gdLst>
                    <a:gd name="T0" fmla="*/ 0 w 15"/>
                    <a:gd name="T1" fmla="*/ 0 h 17"/>
                    <a:gd name="T2" fmla="*/ 0 w 15"/>
                    <a:gd name="T3" fmla="*/ 0 h 17"/>
                    <a:gd name="T4" fmla="*/ 0 w 15"/>
                    <a:gd name="T5" fmla="*/ 0 h 17"/>
                    <a:gd name="T6" fmla="*/ 0 w 15"/>
                    <a:gd name="T7" fmla="*/ 0 h 17"/>
                    <a:gd name="T8" fmla="*/ 0 w 15"/>
                    <a:gd name="T9" fmla="*/ 0 h 17"/>
                    <a:gd name="T10" fmla="*/ 0 w 15"/>
                    <a:gd name="T11" fmla="*/ 0 h 17"/>
                    <a:gd name="T12" fmla="*/ 0 w 15"/>
                    <a:gd name="T13" fmla="*/ 0 h 17"/>
                    <a:gd name="T14" fmla="*/ 0 w 15"/>
                    <a:gd name="T15" fmla="*/ 0 h 17"/>
                    <a:gd name="T16" fmla="*/ 0 w 15"/>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7"/>
                    <a:gd name="T29" fmla="*/ 15 w 15"/>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7">
                      <a:moveTo>
                        <a:pt x="15" y="17"/>
                      </a:moveTo>
                      <a:lnTo>
                        <a:pt x="0" y="17"/>
                      </a:lnTo>
                      <a:lnTo>
                        <a:pt x="5" y="11"/>
                      </a:lnTo>
                      <a:lnTo>
                        <a:pt x="8" y="5"/>
                      </a:lnTo>
                      <a:lnTo>
                        <a:pt x="10" y="2"/>
                      </a:lnTo>
                      <a:lnTo>
                        <a:pt x="12" y="0"/>
                      </a:lnTo>
                      <a:lnTo>
                        <a:pt x="14" y="0"/>
                      </a:lnTo>
                      <a:lnTo>
                        <a:pt x="15" y="6"/>
                      </a:lnTo>
                      <a:lnTo>
                        <a:pt x="15" y="17"/>
                      </a:lnTo>
                      <a:close/>
                    </a:path>
                  </a:pathLst>
                </a:custGeom>
                <a:solidFill>
                  <a:srgbClr val="72C4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31" name="Freeform 191">
                  <a:extLst>
                    <a:ext uri="{FF2B5EF4-FFF2-40B4-BE49-F238E27FC236}">
                      <a16:creationId xmlns:a16="http://schemas.microsoft.com/office/drawing/2014/main" id="{C077B87A-0B91-4A4C-983C-E25D46682BAA}"/>
                    </a:ext>
                  </a:extLst>
                </p:cNvPr>
                <p:cNvSpPr>
                  <a:spLocks/>
                </p:cNvSpPr>
                <p:nvPr/>
              </p:nvSpPr>
              <p:spPr bwMode="auto">
                <a:xfrm>
                  <a:off x="5470" y="2484"/>
                  <a:ext cx="3" cy="4"/>
                </a:xfrm>
                <a:custGeom>
                  <a:avLst/>
                  <a:gdLst>
                    <a:gd name="T0" fmla="*/ 0 w 27"/>
                    <a:gd name="T1" fmla="*/ 0 h 37"/>
                    <a:gd name="T2" fmla="*/ 0 w 27"/>
                    <a:gd name="T3" fmla="*/ 0 h 37"/>
                    <a:gd name="T4" fmla="*/ 0 w 27"/>
                    <a:gd name="T5" fmla="*/ 0 h 37"/>
                    <a:gd name="T6" fmla="*/ 0 w 27"/>
                    <a:gd name="T7" fmla="*/ 0 h 37"/>
                    <a:gd name="T8" fmla="*/ 0 w 27"/>
                    <a:gd name="T9" fmla="*/ 0 h 37"/>
                    <a:gd name="T10" fmla="*/ 0 w 27"/>
                    <a:gd name="T11" fmla="*/ 0 h 37"/>
                    <a:gd name="T12" fmla="*/ 0 w 27"/>
                    <a:gd name="T13" fmla="*/ 0 h 37"/>
                    <a:gd name="T14" fmla="*/ 0 w 27"/>
                    <a:gd name="T15" fmla="*/ 0 h 37"/>
                    <a:gd name="T16" fmla="*/ 0 w 27"/>
                    <a:gd name="T17" fmla="*/ 0 h 37"/>
                    <a:gd name="T18" fmla="*/ 0 w 27"/>
                    <a:gd name="T19" fmla="*/ 0 h 37"/>
                    <a:gd name="T20" fmla="*/ 0 w 27"/>
                    <a:gd name="T21" fmla="*/ 0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
                    <a:gd name="T34" fmla="*/ 0 h 37"/>
                    <a:gd name="T35" fmla="*/ 27 w 2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 h="37">
                      <a:moveTo>
                        <a:pt x="25" y="37"/>
                      </a:moveTo>
                      <a:lnTo>
                        <a:pt x="0" y="37"/>
                      </a:lnTo>
                      <a:lnTo>
                        <a:pt x="17" y="11"/>
                      </a:lnTo>
                      <a:lnTo>
                        <a:pt x="21" y="4"/>
                      </a:lnTo>
                      <a:lnTo>
                        <a:pt x="24" y="0"/>
                      </a:lnTo>
                      <a:lnTo>
                        <a:pt x="25" y="0"/>
                      </a:lnTo>
                      <a:lnTo>
                        <a:pt x="26" y="0"/>
                      </a:lnTo>
                      <a:lnTo>
                        <a:pt x="26" y="1"/>
                      </a:lnTo>
                      <a:lnTo>
                        <a:pt x="27" y="3"/>
                      </a:lnTo>
                      <a:lnTo>
                        <a:pt x="27" y="17"/>
                      </a:lnTo>
                      <a:lnTo>
                        <a:pt x="25" y="37"/>
                      </a:lnTo>
                      <a:close/>
                    </a:path>
                  </a:pathLst>
                </a:custGeom>
                <a:solidFill>
                  <a:srgbClr val="6EC2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32" name="Freeform 192">
                  <a:extLst>
                    <a:ext uri="{FF2B5EF4-FFF2-40B4-BE49-F238E27FC236}">
                      <a16:creationId xmlns:a16="http://schemas.microsoft.com/office/drawing/2014/main" id="{0E07E017-6305-4D22-A94D-CE770586AE4A}"/>
                    </a:ext>
                  </a:extLst>
                </p:cNvPr>
                <p:cNvSpPr>
                  <a:spLocks/>
                </p:cNvSpPr>
                <p:nvPr/>
              </p:nvSpPr>
              <p:spPr bwMode="auto">
                <a:xfrm>
                  <a:off x="5468" y="2486"/>
                  <a:ext cx="5" cy="5"/>
                </a:xfrm>
                <a:custGeom>
                  <a:avLst/>
                  <a:gdLst>
                    <a:gd name="T0" fmla="*/ 0 w 38"/>
                    <a:gd name="T1" fmla="*/ 0 h 41"/>
                    <a:gd name="T2" fmla="*/ 0 w 38"/>
                    <a:gd name="T3" fmla="*/ 0 h 41"/>
                    <a:gd name="T4" fmla="*/ 0 w 38"/>
                    <a:gd name="T5" fmla="*/ 0 h 41"/>
                    <a:gd name="T6" fmla="*/ 0 w 38"/>
                    <a:gd name="T7" fmla="*/ 0 h 41"/>
                    <a:gd name="T8" fmla="*/ 0 w 38"/>
                    <a:gd name="T9" fmla="*/ 0 h 41"/>
                    <a:gd name="T10" fmla="*/ 0 w 38"/>
                    <a:gd name="T11" fmla="*/ 0 h 41"/>
                    <a:gd name="T12" fmla="*/ 0 w 38"/>
                    <a:gd name="T13" fmla="*/ 0 h 41"/>
                    <a:gd name="T14" fmla="*/ 0 w 38"/>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41"/>
                    <a:gd name="T26" fmla="*/ 38 w 38"/>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41">
                      <a:moveTo>
                        <a:pt x="23" y="0"/>
                      </a:moveTo>
                      <a:lnTo>
                        <a:pt x="38" y="0"/>
                      </a:lnTo>
                      <a:lnTo>
                        <a:pt x="37" y="9"/>
                      </a:lnTo>
                      <a:lnTo>
                        <a:pt x="36" y="18"/>
                      </a:lnTo>
                      <a:lnTo>
                        <a:pt x="35" y="29"/>
                      </a:lnTo>
                      <a:lnTo>
                        <a:pt x="33" y="41"/>
                      </a:lnTo>
                      <a:lnTo>
                        <a:pt x="0" y="41"/>
                      </a:lnTo>
                      <a:lnTo>
                        <a:pt x="23" y="0"/>
                      </a:lnTo>
                      <a:close/>
                    </a:path>
                  </a:pathLst>
                </a:custGeom>
                <a:solidFill>
                  <a:srgbClr val="6BC1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33" name="Freeform 193">
                  <a:extLst>
                    <a:ext uri="{FF2B5EF4-FFF2-40B4-BE49-F238E27FC236}">
                      <a16:creationId xmlns:a16="http://schemas.microsoft.com/office/drawing/2014/main" id="{F345A509-6287-4433-A57A-C47C82F58006}"/>
                    </a:ext>
                  </a:extLst>
                </p:cNvPr>
                <p:cNvSpPr>
                  <a:spLocks/>
                </p:cNvSpPr>
                <p:nvPr/>
              </p:nvSpPr>
              <p:spPr bwMode="auto">
                <a:xfrm>
                  <a:off x="5467" y="2488"/>
                  <a:ext cx="6" cy="6"/>
                </a:xfrm>
                <a:custGeom>
                  <a:avLst/>
                  <a:gdLst>
                    <a:gd name="T0" fmla="*/ 0 w 48"/>
                    <a:gd name="T1" fmla="*/ 0 h 42"/>
                    <a:gd name="T2" fmla="*/ 0 w 48"/>
                    <a:gd name="T3" fmla="*/ 0 h 42"/>
                    <a:gd name="T4" fmla="*/ 0 w 48"/>
                    <a:gd name="T5" fmla="*/ 0 h 42"/>
                    <a:gd name="T6" fmla="*/ 0 w 48"/>
                    <a:gd name="T7" fmla="*/ 0 h 42"/>
                    <a:gd name="T8" fmla="*/ 0 w 48"/>
                    <a:gd name="T9" fmla="*/ 0 h 42"/>
                    <a:gd name="T10" fmla="*/ 0 w 48"/>
                    <a:gd name="T11" fmla="*/ 0 h 42"/>
                    <a:gd name="T12" fmla="*/ 0 w 48"/>
                    <a:gd name="T13" fmla="*/ 0 h 42"/>
                    <a:gd name="T14" fmla="*/ 0 w 48"/>
                    <a:gd name="T15" fmla="*/ 0 h 42"/>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42"/>
                    <a:gd name="T26" fmla="*/ 48 w 48"/>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42">
                      <a:moveTo>
                        <a:pt x="23" y="0"/>
                      </a:moveTo>
                      <a:lnTo>
                        <a:pt x="48" y="0"/>
                      </a:lnTo>
                      <a:lnTo>
                        <a:pt x="47" y="10"/>
                      </a:lnTo>
                      <a:lnTo>
                        <a:pt x="45" y="19"/>
                      </a:lnTo>
                      <a:lnTo>
                        <a:pt x="44" y="31"/>
                      </a:lnTo>
                      <a:lnTo>
                        <a:pt x="42" y="42"/>
                      </a:lnTo>
                      <a:lnTo>
                        <a:pt x="0" y="42"/>
                      </a:lnTo>
                      <a:lnTo>
                        <a:pt x="23" y="0"/>
                      </a:lnTo>
                      <a:close/>
                    </a:path>
                  </a:pathLst>
                </a:custGeom>
                <a:solidFill>
                  <a:srgbClr val="67C0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34" name="Freeform 194">
                  <a:extLst>
                    <a:ext uri="{FF2B5EF4-FFF2-40B4-BE49-F238E27FC236}">
                      <a16:creationId xmlns:a16="http://schemas.microsoft.com/office/drawing/2014/main" id="{F2FA820F-63F8-44A7-9384-E0D26E9D65F5}"/>
                    </a:ext>
                  </a:extLst>
                </p:cNvPr>
                <p:cNvSpPr>
                  <a:spLocks/>
                </p:cNvSpPr>
                <p:nvPr/>
              </p:nvSpPr>
              <p:spPr bwMode="auto">
                <a:xfrm>
                  <a:off x="5465" y="2491"/>
                  <a:ext cx="7" cy="5"/>
                </a:xfrm>
                <a:custGeom>
                  <a:avLst/>
                  <a:gdLst>
                    <a:gd name="T0" fmla="*/ 0 w 56"/>
                    <a:gd name="T1" fmla="*/ 0 h 41"/>
                    <a:gd name="T2" fmla="*/ 0 w 56"/>
                    <a:gd name="T3" fmla="*/ 0 h 41"/>
                    <a:gd name="T4" fmla="*/ 0 w 56"/>
                    <a:gd name="T5" fmla="*/ 0 h 41"/>
                    <a:gd name="T6" fmla="*/ 0 w 56"/>
                    <a:gd name="T7" fmla="*/ 0 h 41"/>
                    <a:gd name="T8" fmla="*/ 0 w 56"/>
                    <a:gd name="T9" fmla="*/ 0 h 41"/>
                    <a:gd name="T10" fmla="*/ 0 60000 65536"/>
                    <a:gd name="T11" fmla="*/ 0 60000 65536"/>
                    <a:gd name="T12" fmla="*/ 0 60000 65536"/>
                    <a:gd name="T13" fmla="*/ 0 60000 65536"/>
                    <a:gd name="T14" fmla="*/ 0 60000 65536"/>
                    <a:gd name="T15" fmla="*/ 0 w 56"/>
                    <a:gd name="T16" fmla="*/ 0 h 41"/>
                    <a:gd name="T17" fmla="*/ 56 w 56"/>
                    <a:gd name="T18" fmla="*/ 41 h 41"/>
                  </a:gdLst>
                  <a:ahLst/>
                  <a:cxnLst>
                    <a:cxn ang="T10">
                      <a:pos x="T0" y="T1"/>
                    </a:cxn>
                    <a:cxn ang="T11">
                      <a:pos x="T2" y="T3"/>
                    </a:cxn>
                    <a:cxn ang="T12">
                      <a:pos x="T4" y="T5"/>
                    </a:cxn>
                    <a:cxn ang="T13">
                      <a:pos x="T6" y="T7"/>
                    </a:cxn>
                    <a:cxn ang="T14">
                      <a:pos x="T8" y="T9"/>
                    </a:cxn>
                  </a:cxnLst>
                  <a:rect l="T15" t="T16" r="T17" b="T18"/>
                  <a:pathLst>
                    <a:path w="56" h="41">
                      <a:moveTo>
                        <a:pt x="23" y="0"/>
                      </a:moveTo>
                      <a:lnTo>
                        <a:pt x="56" y="0"/>
                      </a:lnTo>
                      <a:lnTo>
                        <a:pt x="51" y="41"/>
                      </a:lnTo>
                      <a:lnTo>
                        <a:pt x="0" y="41"/>
                      </a:lnTo>
                      <a:lnTo>
                        <a:pt x="23" y="0"/>
                      </a:lnTo>
                      <a:close/>
                    </a:path>
                  </a:pathLst>
                </a:custGeom>
                <a:solidFill>
                  <a:srgbClr val="63B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35" name="Freeform 195">
                  <a:extLst>
                    <a:ext uri="{FF2B5EF4-FFF2-40B4-BE49-F238E27FC236}">
                      <a16:creationId xmlns:a16="http://schemas.microsoft.com/office/drawing/2014/main" id="{972D31D0-043B-448B-801D-85558CB9000D}"/>
                    </a:ext>
                  </a:extLst>
                </p:cNvPr>
                <p:cNvSpPr>
                  <a:spLocks/>
                </p:cNvSpPr>
                <p:nvPr/>
              </p:nvSpPr>
              <p:spPr bwMode="auto">
                <a:xfrm>
                  <a:off x="5464" y="2494"/>
                  <a:ext cx="8" cy="5"/>
                </a:xfrm>
                <a:custGeom>
                  <a:avLst/>
                  <a:gdLst>
                    <a:gd name="T0" fmla="*/ 0 w 65"/>
                    <a:gd name="T1" fmla="*/ 0 h 41"/>
                    <a:gd name="T2" fmla="*/ 0 w 65"/>
                    <a:gd name="T3" fmla="*/ 0 h 41"/>
                    <a:gd name="T4" fmla="*/ 0 w 65"/>
                    <a:gd name="T5" fmla="*/ 0 h 41"/>
                    <a:gd name="T6" fmla="*/ 0 w 65"/>
                    <a:gd name="T7" fmla="*/ 0 h 41"/>
                    <a:gd name="T8" fmla="*/ 0 w 65"/>
                    <a:gd name="T9" fmla="*/ 0 h 41"/>
                    <a:gd name="T10" fmla="*/ 0 w 65"/>
                    <a:gd name="T11" fmla="*/ 0 h 41"/>
                    <a:gd name="T12" fmla="*/ 0 w 65"/>
                    <a:gd name="T13" fmla="*/ 0 h 41"/>
                    <a:gd name="T14" fmla="*/ 0 w 65"/>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65"/>
                    <a:gd name="T25" fmla="*/ 0 h 41"/>
                    <a:gd name="T26" fmla="*/ 65 w 65"/>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5" h="41">
                      <a:moveTo>
                        <a:pt x="23" y="0"/>
                      </a:moveTo>
                      <a:lnTo>
                        <a:pt x="65" y="0"/>
                      </a:lnTo>
                      <a:lnTo>
                        <a:pt x="64" y="10"/>
                      </a:lnTo>
                      <a:lnTo>
                        <a:pt x="63" y="20"/>
                      </a:lnTo>
                      <a:lnTo>
                        <a:pt x="61" y="30"/>
                      </a:lnTo>
                      <a:lnTo>
                        <a:pt x="60" y="41"/>
                      </a:lnTo>
                      <a:lnTo>
                        <a:pt x="0" y="41"/>
                      </a:lnTo>
                      <a:lnTo>
                        <a:pt x="23" y="0"/>
                      </a:lnTo>
                      <a:close/>
                    </a:path>
                  </a:pathLst>
                </a:custGeom>
                <a:solidFill>
                  <a:srgbClr val="60B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36" name="Freeform 196">
                  <a:extLst>
                    <a:ext uri="{FF2B5EF4-FFF2-40B4-BE49-F238E27FC236}">
                      <a16:creationId xmlns:a16="http://schemas.microsoft.com/office/drawing/2014/main" id="{37BA1AC2-637D-4E0C-B0E3-7D1EBC6EF418}"/>
                    </a:ext>
                  </a:extLst>
                </p:cNvPr>
                <p:cNvSpPr>
                  <a:spLocks/>
                </p:cNvSpPr>
                <p:nvPr/>
              </p:nvSpPr>
              <p:spPr bwMode="auto">
                <a:xfrm>
                  <a:off x="5463" y="2496"/>
                  <a:ext cx="9" cy="5"/>
                </a:xfrm>
                <a:custGeom>
                  <a:avLst/>
                  <a:gdLst>
                    <a:gd name="T0" fmla="*/ 0 w 74"/>
                    <a:gd name="T1" fmla="*/ 0 h 41"/>
                    <a:gd name="T2" fmla="*/ 0 w 74"/>
                    <a:gd name="T3" fmla="*/ 0 h 41"/>
                    <a:gd name="T4" fmla="*/ 0 w 74"/>
                    <a:gd name="T5" fmla="*/ 0 h 41"/>
                    <a:gd name="T6" fmla="*/ 0 w 74"/>
                    <a:gd name="T7" fmla="*/ 0 h 41"/>
                    <a:gd name="T8" fmla="*/ 0 w 74"/>
                    <a:gd name="T9" fmla="*/ 0 h 41"/>
                    <a:gd name="T10" fmla="*/ 0 w 74"/>
                    <a:gd name="T11" fmla="*/ 0 h 41"/>
                    <a:gd name="T12" fmla="*/ 0 w 74"/>
                    <a:gd name="T13" fmla="*/ 0 h 41"/>
                    <a:gd name="T14" fmla="*/ 0 w 74"/>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74"/>
                    <a:gd name="T25" fmla="*/ 0 h 41"/>
                    <a:gd name="T26" fmla="*/ 74 w 7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4" h="41">
                      <a:moveTo>
                        <a:pt x="23" y="0"/>
                      </a:moveTo>
                      <a:lnTo>
                        <a:pt x="74" y="0"/>
                      </a:lnTo>
                      <a:lnTo>
                        <a:pt x="72" y="10"/>
                      </a:lnTo>
                      <a:lnTo>
                        <a:pt x="71" y="21"/>
                      </a:lnTo>
                      <a:lnTo>
                        <a:pt x="69" y="31"/>
                      </a:lnTo>
                      <a:lnTo>
                        <a:pt x="68" y="41"/>
                      </a:lnTo>
                      <a:lnTo>
                        <a:pt x="0" y="41"/>
                      </a:lnTo>
                      <a:lnTo>
                        <a:pt x="23" y="0"/>
                      </a:lnTo>
                      <a:close/>
                    </a:path>
                  </a:pathLst>
                </a:custGeom>
                <a:solidFill>
                  <a:srgbClr val="5CBD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37" name="Freeform 197">
                  <a:extLst>
                    <a:ext uri="{FF2B5EF4-FFF2-40B4-BE49-F238E27FC236}">
                      <a16:creationId xmlns:a16="http://schemas.microsoft.com/office/drawing/2014/main" id="{62481FF2-7842-4992-A71E-456DCC035DA3}"/>
                    </a:ext>
                  </a:extLst>
                </p:cNvPr>
                <p:cNvSpPr>
                  <a:spLocks/>
                </p:cNvSpPr>
                <p:nvPr/>
              </p:nvSpPr>
              <p:spPr bwMode="auto">
                <a:xfrm>
                  <a:off x="5461" y="2499"/>
                  <a:ext cx="10" cy="5"/>
                </a:xfrm>
                <a:custGeom>
                  <a:avLst/>
                  <a:gdLst>
                    <a:gd name="T0" fmla="*/ 0 w 82"/>
                    <a:gd name="T1" fmla="*/ 0 h 40"/>
                    <a:gd name="T2" fmla="*/ 0 w 82"/>
                    <a:gd name="T3" fmla="*/ 0 h 40"/>
                    <a:gd name="T4" fmla="*/ 0 w 82"/>
                    <a:gd name="T5" fmla="*/ 0 h 40"/>
                    <a:gd name="T6" fmla="*/ 0 w 82"/>
                    <a:gd name="T7" fmla="*/ 0 h 40"/>
                    <a:gd name="T8" fmla="*/ 0 w 82"/>
                    <a:gd name="T9" fmla="*/ 0 h 40"/>
                    <a:gd name="T10" fmla="*/ 0 w 82"/>
                    <a:gd name="T11" fmla="*/ 0 h 40"/>
                    <a:gd name="T12" fmla="*/ 0 w 82"/>
                    <a:gd name="T13" fmla="*/ 0 h 40"/>
                    <a:gd name="T14" fmla="*/ 0 w 82"/>
                    <a:gd name="T15" fmla="*/ 0 h 40"/>
                    <a:gd name="T16" fmla="*/ 0 60000 65536"/>
                    <a:gd name="T17" fmla="*/ 0 60000 65536"/>
                    <a:gd name="T18" fmla="*/ 0 60000 65536"/>
                    <a:gd name="T19" fmla="*/ 0 60000 65536"/>
                    <a:gd name="T20" fmla="*/ 0 60000 65536"/>
                    <a:gd name="T21" fmla="*/ 0 60000 65536"/>
                    <a:gd name="T22" fmla="*/ 0 60000 65536"/>
                    <a:gd name="T23" fmla="*/ 0 60000 65536"/>
                    <a:gd name="T24" fmla="*/ 0 w 82"/>
                    <a:gd name="T25" fmla="*/ 0 h 40"/>
                    <a:gd name="T26" fmla="*/ 82 w 82"/>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2" h="40">
                      <a:moveTo>
                        <a:pt x="22" y="0"/>
                      </a:moveTo>
                      <a:lnTo>
                        <a:pt x="82" y="0"/>
                      </a:lnTo>
                      <a:lnTo>
                        <a:pt x="80" y="10"/>
                      </a:lnTo>
                      <a:lnTo>
                        <a:pt x="78" y="20"/>
                      </a:lnTo>
                      <a:lnTo>
                        <a:pt x="77" y="30"/>
                      </a:lnTo>
                      <a:lnTo>
                        <a:pt x="77" y="40"/>
                      </a:lnTo>
                      <a:lnTo>
                        <a:pt x="0" y="40"/>
                      </a:lnTo>
                      <a:lnTo>
                        <a:pt x="22" y="0"/>
                      </a:lnTo>
                      <a:close/>
                    </a:path>
                  </a:pathLst>
                </a:custGeom>
                <a:solidFill>
                  <a:srgbClr val="58BC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38" name="Freeform 198">
                  <a:extLst>
                    <a:ext uri="{FF2B5EF4-FFF2-40B4-BE49-F238E27FC236}">
                      <a16:creationId xmlns:a16="http://schemas.microsoft.com/office/drawing/2014/main" id="{F28C556C-028B-4DA2-BFF9-62A97F2B643F}"/>
                    </a:ext>
                  </a:extLst>
                </p:cNvPr>
                <p:cNvSpPr>
                  <a:spLocks/>
                </p:cNvSpPr>
                <p:nvPr/>
              </p:nvSpPr>
              <p:spPr bwMode="auto">
                <a:xfrm>
                  <a:off x="5460" y="2501"/>
                  <a:ext cx="11" cy="5"/>
                </a:xfrm>
                <a:custGeom>
                  <a:avLst/>
                  <a:gdLst>
                    <a:gd name="T0" fmla="*/ 0 w 90"/>
                    <a:gd name="T1" fmla="*/ 0 h 41"/>
                    <a:gd name="T2" fmla="*/ 0 w 90"/>
                    <a:gd name="T3" fmla="*/ 0 h 41"/>
                    <a:gd name="T4" fmla="*/ 0 w 90"/>
                    <a:gd name="T5" fmla="*/ 0 h 41"/>
                    <a:gd name="T6" fmla="*/ 0 w 90"/>
                    <a:gd name="T7" fmla="*/ 0 h 41"/>
                    <a:gd name="T8" fmla="*/ 0 w 90"/>
                    <a:gd name="T9" fmla="*/ 0 h 41"/>
                    <a:gd name="T10" fmla="*/ 0 w 90"/>
                    <a:gd name="T11" fmla="*/ 0 h 41"/>
                    <a:gd name="T12" fmla="*/ 0 w 90"/>
                    <a:gd name="T13" fmla="*/ 0 h 41"/>
                    <a:gd name="T14" fmla="*/ 0 w 90"/>
                    <a:gd name="T15" fmla="*/ 0 h 41"/>
                    <a:gd name="T16" fmla="*/ 0 w 90"/>
                    <a:gd name="T17" fmla="*/ 0 h 41"/>
                    <a:gd name="T18" fmla="*/ 0 w 90"/>
                    <a:gd name="T19" fmla="*/ 0 h 41"/>
                    <a:gd name="T20" fmla="*/ 0 w 90"/>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41"/>
                    <a:gd name="T35" fmla="*/ 90 w 90"/>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41">
                      <a:moveTo>
                        <a:pt x="22" y="0"/>
                      </a:moveTo>
                      <a:lnTo>
                        <a:pt x="90" y="0"/>
                      </a:lnTo>
                      <a:lnTo>
                        <a:pt x="88" y="11"/>
                      </a:lnTo>
                      <a:lnTo>
                        <a:pt x="88" y="21"/>
                      </a:lnTo>
                      <a:lnTo>
                        <a:pt x="87" y="32"/>
                      </a:lnTo>
                      <a:lnTo>
                        <a:pt x="87" y="41"/>
                      </a:lnTo>
                      <a:lnTo>
                        <a:pt x="0" y="41"/>
                      </a:lnTo>
                      <a:lnTo>
                        <a:pt x="6" y="31"/>
                      </a:lnTo>
                      <a:lnTo>
                        <a:pt x="11" y="20"/>
                      </a:lnTo>
                      <a:lnTo>
                        <a:pt x="16" y="10"/>
                      </a:lnTo>
                      <a:lnTo>
                        <a:pt x="22" y="0"/>
                      </a:lnTo>
                      <a:close/>
                    </a:path>
                  </a:pathLst>
                </a:custGeom>
                <a:solidFill>
                  <a:srgbClr val="53BA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39" name="Freeform 199">
                  <a:extLst>
                    <a:ext uri="{FF2B5EF4-FFF2-40B4-BE49-F238E27FC236}">
                      <a16:creationId xmlns:a16="http://schemas.microsoft.com/office/drawing/2014/main" id="{CE889F55-445D-4A3A-9B7D-A0C721D02A33}"/>
                    </a:ext>
                  </a:extLst>
                </p:cNvPr>
                <p:cNvSpPr>
                  <a:spLocks/>
                </p:cNvSpPr>
                <p:nvPr/>
              </p:nvSpPr>
              <p:spPr bwMode="auto">
                <a:xfrm>
                  <a:off x="5459" y="2504"/>
                  <a:ext cx="12" cy="5"/>
                </a:xfrm>
                <a:custGeom>
                  <a:avLst/>
                  <a:gdLst>
                    <a:gd name="T0" fmla="*/ 0 w 99"/>
                    <a:gd name="T1" fmla="*/ 0 h 41"/>
                    <a:gd name="T2" fmla="*/ 0 w 99"/>
                    <a:gd name="T3" fmla="*/ 0 h 41"/>
                    <a:gd name="T4" fmla="*/ 0 w 99"/>
                    <a:gd name="T5" fmla="*/ 0 h 41"/>
                    <a:gd name="T6" fmla="*/ 0 w 99"/>
                    <a:gd name="T7" fmla="*/ 0 h 41"/>
                    <a:gd name="T8" fmla="*/ 0 w 99"/>
                    <a:gd name="T9" fmla="*/ 0 h 41"/>
                    <a:gd name="T10" fmla="*/ 0 w 99"/>
                    <a:gd name="T11" fmla="*/ 0 h 41"/>
                    <a:gd name="T12" fmla="*/ 0 w 99"/>
                    <a:gd name="T13" fmla="*/ 0 h 41"/>
                    <a:gd name="T14" fmla="*/ 0 w 99"/>
                    <a:gd name="T15" fmla="*/ 0 h 41"/>
                    <a:gd name="T16" fmla="*/ 0 w 99"/>
                    <a:gd name="T17" fmla="*/ 0 h 41"/>
                    <a:gd name="T18" fmla="*/ 0 w 99"/>
                    <a:gd name="T19" fmla="*/ 0 h 41"/>
                    <a:gd name="T20" fmla="*/ 0 w 99"/>
                    <a:gd name="T21" fmla="*/ 0 h 41"/>
                    <a:gd name="T22" fmla="*/ 0 w 99"/>
                    <a:gd name="T23" fmla="*/ 0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9"/>
                    <a:gd name="T37" fmla="*/ 0 h 41"/>
                    <a:gd name="T38" fmla="*/ 99 w 99"/>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9" h="41">
                      <a:moveTo>
                        <a:pt x="22" y="0"/>
                      </a:moveTo>
                      <a:lnTo>
                        <a:pt x="99" y="0"/>
                      </a:lnTo>
                      <a:lnTo>
                        <a:pt x="98" y="12"/>
                      </a:lnTo>
                      <a:lnTo>
                        <a:pt x="98" y="22"/>
                      </a:lnTo>
                      <a:lnTo>
                        <a:pt x="98" y="32"/>
                      </a:lnTo>
                      <a:lnTo>
                        <a:pt x="99" y="40"/>
                      </a:lnTo>
                      <a:lnTo>
                        <a:pt x="99" y="41"/>
                      </a:lnTo>
                      <a:lnTo>
                        <a:pt x="0" y="41"/>
                      </a:lnTo>
                      <a:lnTo>
                        <a:pt x="6" y="31"/>
                      </a:lnTo>
                      <a:lnTo>
                        <a:pt x="11" y="21"/>
                      </a:lnTo>
                      <a:lnTo>
                        <a:pt x="17" y="11"/>
                      </a:lnTo>
                      <a:lnTo>
                        <a:pt x="22" y="0"/>
                      </a:lnTo>
                      <a:close/>
                    </a:path>
                  </a:pathLst>
                </a:custGeom>
                <a:solidFill>
                  <a:srgbClr val="4FB9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40" name="Freeform 200">
                  <a:extLst>
                    <a:ext uri="{FF2B5EF4-FFF2-40B4-BE49-F238E27FC236}">
                      <a16:creationId xmlns:a16="http://schemas.microsoft.com/office/drawing/2014/main" id="{07C8FB54-53E7-4B95-82A8-30093A0D6928}"/>
                    </a:ext>
                  </a:extLst>
                </p:cNvPr>
                <p:cNvSpPr>
                  <a:spLocks/>
                </p:cNvSpPr>
                <p:nvPr/>
              </p:nvSpPr>
              <p:spPr bwMode="auto">
                <a:xfrm>
                  <a:off x="5457" y="2506"/>
                  <a:ext cx="14" cy="5"/>
                </a:xfrm>
                <a:custGeom>
                  <a:avLst/>
                  <a:gdLst>
                    <a:gd name="T0" fmla="*/ 0 w 111"/>
                    <a:gd name="T1" fmla="*/ 0 h 41"/>
                    <a:gd name="T2" fmla="*/ 0 w 111"/>
                    <a:gd name="T3" fmla="*/ 0 h 41"/>
                    <a:gd name="T4" fmla="*/ 0 w 111"/>
                    <a:gd name="T5" fmla="*/ 0 h 41"/>
                    <a:gd name="T6" fmla="*/ 0 w 111"/>
                    <a:gd name="T7" fmla="*/ 0 h 41"/>
                    <a:gd name="T8" fmla="*/ 0 w 111"/>
                    <a:gd name="T9" fmla="*/ 0 h 41"/>
                    <a:gd name="T10" fmla="*/ 0 w 111"/>
                    <a:gd name="T11" fmla="*/ 0 h 41"/>
                    <a:gd name="T12" fmla="*/ 0 w 111"/>
                    <a:gd name="T13" fmla="*/ 0 h 41"/>
                    <a:gd name="T14" fmla="*/ 0 w 111"/>
                    <a:gd name="T15" fmla="*/ 0 h 41"/>
                    <a:gd name="T16" fmla="*/ 0 w 111"/>
                    <a:gd name="T17" fmla="*/ 0 h 41"/>
                    <a:gd name="T18" fmla="*/ 0 w 111"/>
                    <a:gd name="T19" fmla="*/ 0 h 41"/>
                    <a:gd name="T20" fmla="*/ 0 w 111"/>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1"/>
                    <a:gd name="T34" fmla="*/ 0 h 41"/>
                    <a:gd name="T35" fmla="*/ 111 w 111"/>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1" h="41">
                      <a:moveTo>
                        <a:pt x="21" y="0"/>
                      </a:moveTo>
                      <a:lnTo>
                        <a:pt x="108" y="0"/>
                      </a:lnTo>
                      <a:lnTo>
                        <a:pt x="108" y="10"/>
                      </a:lnTo>
                      <a:lnTo>
                        <a:pt x="109" y="19"/>
                      </a:lnTo>
                      <a:lnTo>
                        <a:pt x="110" y="30"/>
                      </a:lnTo>
                      <a:lnTo>
                        <a:pt x="111" y="41"/>
                      </a:lnTo>
                      <a:lnTo>
                        <a:pt x="0" y="41"/>
                      </a:lnTo>
                      <a:lnTo>
                        <a:pt x="5" y="30"/>
                      </a:lnTo>
                      <a:lnTo>
                        <a:pt x="10" y="20"/>
                      </a:lnTo>
                      <a:lnTo>
                        <a:pt x="16" y="10"/>
                      </a:lnTo>
                      <a:lnTo>
                        <a:pt x="21" y="0"/>
                      </a:lnTo>
                      <a:close/>
                    </a:path>
                  </a:pathLst>
                </a:custGeom>
                <a:solidFill>
                  <a:srgbClr val="4AB8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41" name="Freeform 201">
                  <a:extLst>
                    <a:ext uri="{FF2B5EF4-FFF2-40B4-BE49-F238E27FC236}">
                      <a16:creationId xmlns:a16="http://schemas.microsoft.com/office/drawing/2014/main" id="{71B9CC23-F1D4-4A01-BAB8-2165D68AD688}"/>
                    </a:ext>
                  </a:extLst>
                </p:cNvPr>
                <p:cNvSpPr>
                  <a:spLocks/>
                </p:cNvSpPr>
                <p:nvPr/>
              </p:nvSpPr>
              <p:spPr bwMode="auto">
                <a:xfrm>
                  <a:off x="5456" y="2509"/>
                  <a:ext cx="16" cy="5"/>
                </a:xfrm>
                <a:custGeom>
                  <a:avLst/>
                  <a:gdLst>
                    <a:gd name="T0" fmla="*/ 0 w 126"/>
                    <a:gd name="T1" fmla="*/ 0 h 41"/>
                    <a:gd name="T2" fmla="*/ 0 w 126"/>
                    <a:gd name="T3" fmla="*/ 0 h 41"/>
                    <a:gd name="T4" fmla="*/ 0 w 126"/>
                    <a:gd name="T5" fmla="*/ 0 h 41"/>
                    <a:gd name="T6" fmla="*/ 0 w 126"/>
                    <a:gd name="T7" fmla="*/ 0 h 41"/>
                    <a:gd name="T8" fmla="*/ 0 w 126"/>
                    <a:gd name="T9" fmla="*/ 0 h 41"/>
                    <a:gd name="T10" fmla="*/ 0 w 126"/>
                    <a:gd name="T11" fmla="*/ 0 h 41"/>
                    <a:gd name="T12" fmla="*/ 0 w 126"/>
                    <a:gd name="T13" fmla="*/ 0 h 41"/>
                    <a:gd name="T14" fmla="*/ 0 w 126"/>
                    <a:gd name="T15" fmla="*/ 0 h 41"/>
                    <a:gd name="T16" fmla="*/ 0 w 126"/>
                    <a:gd name="T17" fmla="*/ 0 h 41"/>
                    <a:gd name="T18" fmla="*/ 0 w 126"/>
                    <a:gd name="T19" fmla="*/ 0 h 41"/>
                    <a:gd name="T20" fmla="*/ 0 w 126"/>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6"/>
                    <a:gd name="T34" fmla="*/ 0 h 41"/>
                    <a:gd name="T35" fmla="*/ 126 w 126"/>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6" h="41">
                      <a:moveTo>
                        <a:pt x="20" y="0"/>
                      </a:moveTo>
                      <a:lnTo>
                        <a:pt x="119" y="0"/>
                      </a:lnTo>
                      <a:lnTo>
                        <a:pt x="120" y="10"/>
                      </a:lnTo>
                      <a:lnTo>
                        <a:pt x="121" y="21"/>
                      </a:lnTo>
                      <a:lnTo>
                        <a:pt x="124" y="31"/>
                      </a:lnTo>
                      <a:lnTo>
                        <a:pt x="126" y="41"/>
                      </a:lnTo>
                      <a:lnTo>
                        <a:pt x="0" y="41"/>
                      </a:lnTo>
                      <a:lnTo>
                        <a:pt x="5" y="31"/>
                      </a:lnTo>
                      <a:lnTo>
                        <a:pt x="10" y="21"/>
                      </a:lnTo>
                      <a:lnTo>
                        <a:pt x="15" y="10"/>
                      </a:lnTo>
                      <a:lnTo>
                        <a:pt x="20" y="0"/>
                      </a:lnTo>
                      <a:close/>
                    </a:path>
                  </a:pathLst>
                </a:custGeom>
                <a:solidFill>
                  <a:srgbClr val="47B7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42" name="Freeform 202">
                  <a:extLst>
                    <a:ext uri="{FF2B5EF4-FFF2-40B4-BE49-F238E27FC236}">
                      <a16:creationId xmlns:a16="http://schemas.microsoft.com/office/drawing/2014/main" id="{5ADCDA4F-85F1-4FB5-96C3-C256AE879573}"/>
                    </a:ext>
                  </a:extLst>
                </p:cNvPr>
                <p:cNvSpPr>
                  <a:spLocks/>
                </p:cNvSpPr>
                <p:nvPr/>
              </p:nvSpPr>
              <p:spPr bwMode="auto">
                <a:xfrm>
                  <a:off x="5455" y="2511"/>
                  <a:ext cx="17" cy="6"/>
                </a:xfrm>
                <a:custGeom>
                  <a:avLst/>
                  <a:gdLst>
                    <a:gd name="T0" fmla="*/ 0 w 140"/>
                    <a:gd name="T1" fmla="*/ 0 h 40"/>
                    <a:gd name="T2" fmla="*/ 0 w 140"/>
                    <a:gd name="T3" fmla="*/ 0 h 40"/>
                    <a:gd name="T4" fmla="*/ 0 w 140"/>
                    <a:gd name="T5" fmla="*/ 0 h 40"/>
                    <a:gd name="T6" fmla="*/ 0 w 140"/>
                    <a:gd name="T7" fmla="*/ 0 h 40"/>
                    <a:gd name="T8" fmla="*/ 0 w 140"/>
                    <a:gd name="T9" fmla="*/ 0 h 40"/>
                    <a:gd name="T10" fmla="*/ 0 w 140"/>
                    <a:gd name="T11" fmla="*/ 0 h 40"/>
                    <a:gd name="T12" fmla="*/ 0 w 140"/>
                    <a:gd name="T13" fmla="*/ 0 h 40"/>
                    <a:gd name="T14" fmla="*/ 0 w 140"/>
                    <a:gd name="T15" fmla="*/ 0 h 40"/>
                    <a:gd name="T16" fmla="*/ 0 w 140"/>
                    <a:gd name="T17" fmla="*/ 0 h 40"/>
                    <a:gd name="T18" fmla="*/ 0 w 140"/>
                    <a:gd name="T19" fmla="*/ 0 h 40"/>
                    <a:gd name="T20" fmla="*/ 0 w 140"/>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0"/>
                    <a:gd name="T34" fmla="*/ 0 h 40"/>
                    <a:gd name="T35" fmla="*/ 140 w 140"/>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0" h="40">
                      <a:moveTo>
                        <a:pt x="20" y="0"/>
                      </a:moveTo>
                      <a:lnTo>
                        <a:pt x="131" y="0"/>
                      </a:lnTo>
                      <a:lnTo>
                        <a:pt x="134" y="10"/>
                      </a:lnTo>
                      <a:lnTo>
                        <a:pt x="136" y="20"/>
                      </a:lnTo>
                      <a:lnTo>
                        <a:pt x="138" y="30"/>
                      </a:lnTo>
                      <a:lnTo>
                        <a:pt x="140" y="40"/>
                      </a:lnTo>
                      <a:lnTo>
                        <a:pt x="0" y="40"/>
                      </a:lnTo>
                      <a:lnTo>
                        <a:pt x="5" y="30"/>
                      </a:lnTo>
                      <a:lnTo>
                        <a:pt x="10" y="20"/>
                      </a:lnTo>
                      <a:lnTo>
                        <a:pt x="15" y="10"/>
                      </a:lnTo>
                      <a:lnTo>
                        <a:pt x="20" y="0"/>
                      </a:lnTo>
                      <a:close/>
                    </a:path>
                  </a:pathLst>
                </a:custGeom>
                <a:solidFill>
                  <a:srgbClr val="43B6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43" name="Freeform 203">
                  <a:extLst>
                    <a:ext uri="{FF2B5EF4-FFF2-40B4-BE49-F238E27FC236}">
                      <a16:creationId xmlns:a16="http://schemas.microsoft.com/office/drawing/2014/main" id="{D30DA36E-C0BE-4FB1-82BC-067AA7AE79EA}"/>
                    </a:ext>
                  </a:extLst>
                </p:cNvPr>
                <p:cNvSpPr>
                  <a:spLocks/>
                </p:cNvSpPr>
                <p:nvPr/>
              </p:nvSpPr>
              <p:spPr bwMode="auto">
                <a:xfrm>
                  <a:off x="5453" y="2514"/>
                  <a:ext cx="20" cy="5"/>
                </a:xfrm>
                <a:custGeom>
                  <a:avLst/>
                  <a:gdLst>
                    <a:gd name="T0" fmla="*/ 0 w 155"/>
                    <a:gd name="T1" fmla="*/ 0 h 41"/>
                    <a:gd name="T2" fmla="*/ 0 w 155"/>
                    <a:gd name="T3" fmla="*/ 0 h 41"/>
                    <a:gd name="T4" fmla="*/ 0 w 155"/>
                    <a:gd name="T5" fmla="*/ 0 h 41"/>
                    <a:gd name="T6" fmla="*/ 0 w 155"/>
                    <a:gd name="T7" fmla="*/ 0 h 41"/>
                    <a:gd name="T8" fmla="*/ 0 w 155"/>
                    <a:gd name="T9" fmla="*/ 0 h 41"/>
                    <a:gd name="T10" fmla="*/ 0 w 155"/>
                    <a:gd name="T11" fmla="*/ 0 h 41"/>
                    <a:gd name="T12" fmla="*/ 0 w 155"/>
                    <a:gd name="T13" fmla="*/ 0 h 41"/>
                    <a:gd name="T14" fmla="*/ 0 w 155"/>
                    <a:gd name="T15" fmla="*/ 0 h 41"/>
                    <a:gd name="T16" fmla="*/ 0 w 155"/>
                    <a:gd name="T17" fmla="*/ 0 h 41"/>
                    <a:gd name="T18" fmla="*/ 0 w 155"/>
                    <a:gd name="T19" fmla="*/ 0 h 41"/>
                    <a:gd name="T20" fmla="*/ 0 w 155"/>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5"/>
                    <a:gd name="T34" fmla="*/ 0 h 41"/>
                    <a:gd name="T35" fmla="*/ 155 w 155"/>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5" h="41">
                      <a:moveTo>
                        <a:pt x="20" y="0"/>
                      </a:moveTo>
                      <a:lnTo>
                        <a:pt x="146" y="0"/>
                      </a:lnTo>
                      <a:lnTo>
                        <a:pt x="148" y="10"/>
                      </a:lnTo>
                      <a:lnTo>
                        <a:pt x="150" y="20"/>
                      </a:lnTo>
                      <a:lnTo>
                        <a:pt x="153" y="31"/>
                      </a:lnTo>
                      <a:lnTo>
                        <a:pt x="155" y="41"/>
                      </a:lnTo>
                      <a:lnTo>
                        <a:pt x="0" y="41"/>
                      </a:lnTo>
                      <a:lnTo>
                        <a:pt x="5" y="31"/>
                      </a:lnTo>
                      <a:lnTo>
                        <a:pt x="10" y="20"/>
                      </a:lnTo>
                      <a:lnTo>
                        <a:pt x="15" y="10"/>
                      </a:lnTo>
                      <a:lnTo>
                        <a:pt x="20" y="0"/>
                      </a:lnTo>
                      <a:close/>
                    </a:path>
                  </a:pathLst>
                </a:custGeom>
                <a:solidFill>
                  <a:srgbClr val="3EB5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44" name="Freeform 204">
                  <a:extLst>
                    <a:ext uri="{FF2B5EF4-FFF2-40B4-BE49-F238E27FC236}">
                      <a16:creationId xmlns:a16="http://schemas.microsoft.com/office/drawing/2014/main" id="{8F6FA35D-84C8-4C01-BFB4-0D501CA2D705}"/>
                    </a:ext>
                  </a:extLst>
                </p:cNvPr>
                <p:cNvSpPr>
                  <a:spLocks/>
                </p:cNvSpPr>
                <p:nvPr/>
              </p:nvSpPr>
              <p:spPr bwMode="auto">
                <a:xfrm>
                  <a:off x="5452" y="2517"/>
                  <a:ext cx="22" cy="5"/>
                </a:xfrm>
                <a:custGeom>
                  <a:avLst/>
                  <a:gdLst>
                    <a:gd name="T0" fmla="*/ 0 w 171"/>
                    <a:gd name="T1" fmla="*/ 0 h 41"/>
                    <a:gd name="T2" fmla="*/ 0 w 171"/>
                    <a:gd name="T3" fmla="*/ 0 h 41"/>
                    <a:gd name="T4" fmla="*/ 0 w 171"/>
                    <a:gd name="T5" fmla="*/ 0 h 41"/>
                    <a:gd name="T6" fmla="*/ 0 w 171"/>
                    <a:gd name="T7" fmla="*/ 0 h 41"/>
                    <a:gd name="T8" fmla="*/ 0 w 171"/>
                    <a:gd name="T9" fmla="*/ 0 h 41"/>
                    <a:gd name="T10" fmla="*/ 0 w 171"/>
                    <a:gd name="T11" fmla="*/ 0 h 41"/>
                    <a:gd name="T12" fmla="*/ 0 w 171"/>
                    <a:gd name="T13" fmla="*/ 0 h 41"/>
                    <a:gd name="T14" fmla="*/ 0 w 171"/>
                    <a:gd name="T15" fmla="*/ 0 h 41"/>
                    <a:gd name="T16" fmla="*/ 0 w 171"/>
                    <a:gd name="T17" fmla="*/ 0 h 41"/>
                    <a:gd name="T18" fmla="*/ 0 w 171"/>
                    <a:gd name="T19" fmla="*/ 0 h 41"/>
                    <a:gd name="T20" fmla="*/ 0 w 171"/>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1"/>
                    <a:gd name="T34" fmla="*/ 0 h 41"/>
                    <a:gd name="T35" fmla="*/ 171 w 171"/>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1" h="41">
                      <a:moveTo>
                        <a:pt x="20" y="0"/>
                      </a:moveTo>
                      <a:lnTo>
                        <a:pt x="160" y="0"/>
                      </a:lnTo>
                      <a:lnTo>
                        <a:pt x="163" y="11"/>
                      </a:lnTo>
                      <a:lnTo>
                        <a:pt x="165" y="21"/>
                      </a:lnTo>
                      <a:lnTo>
                        <a:pt x="168" y="31"/>
                      </a:lnTo>
                      <a:lnTo>
                        <a:pt x="171" y="41"/>
                      </a:lnTo>
                      <a:lnTo>
                        <a:pt x="0" y="41"/>
                      </a:lnTo>
                      <a:lnTo>
                        <a:pt x="5" y="31"/>
                      </a:lnTo>
                      <a:lnTo>
                        <a:pt x="10" y="21"/>
                      </a:lnTo>
                      <a:lnTo>
                        <a:pt x="15" y="11"/>
                      </a:lnTo>
                      <a:lnTo>
                        <a:pt x="20" y="0"/>
                      </a:lnTo>
                      <a:close/>
                    </a:path>
                  </a:pathLst>
                </a:custGeom>
                <a:solidFill>
                  <a:srgbClr val="3AB4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45" name="Freeform 205">
                  <a:extLst>
                    <a:ext uri="{FF2B5EF4-FFF2-40B4-BE49-F238E27FC236}">
                      <a16:creationId xmlns:a16="http://schemas.microsoft.com/office/drawing/2014/main" id="{9966F37B-0EFC-4CD3-B9DC-592E6D24E8E4}"/>
                    </a:ext>
                  </a:extLst>
                </p:cNvPr>
                <p:cNvSpPr>
                  <a:spLocks/>
                </p:cNvSpPr>
                <p:nvPr/>
              </p:nvSpPr>
              <p:spPr bwMode="auto">
                <a:xfrm>
                  <a:off x="5451" y="2519"/>
                  <a:ext cx="23" cy="5"/>
                </a:xfrm>
                <a:custGeom>
                  <a:avLst/>
                  <a:gdLst>
                    <a:gd name="T0" fmla="*/ 0 w 186"/>
                    <a:gd name="T1" fmla="*/ 0 h 42"/>
                    <a:gd name="T2" fmla="*/ 0 w 186"/>
                    <a:gd name="T3" fmla="*/ 0 h 42"/>
                    <a:gd name="T4" fmla="*/ 0 w 186"/>
                    <a:gd name="T5" fmla="*/ 0 h 42"/>
                    <a:gd name="T6" fmla="*/ 0 w 186"/>
                    <a:gd name="T7" fmla="*/ 0 h 42"/>
                    <a:gd name="T8" fmla="*/ 0 w 186"/>
                    <a:gd name="T9" fmla="*/ 0 h 42"/>
                    <a:gd name="T10" fmla="*/ 0 w 186"/>
                    <a:gd name="T11" fmla="*/ 0 h 42"/>
                    <a:gd name="T12" fmla="*/ 0 w 186"/>
                    <a:gd name="T13" fmla="*/ 0 h 42"/>
                    <a:gd name="T14" fmla="*/ 0 w 186"/>
                    <a:gd name="T15" fmla="*/ 0 h 42"/>
                    <a:gd name="T16" fmla="*/ 0 w 186"/>
                    <a:gd name="T17" fmla="*/ 0 h 42"/>
                    <a:gd name="T18" fmla="*/ 0 w 186"/>
                    <a:gd name="T19" fmla="*/ 0 h 42"/>
                    <a:gd name="T20" fmla="*/ 0 w 186"/>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
                    <a:gd name="T34" fmla="*/ 0 h 42"/>
                    <a:gd name="T35" fmla="*/ 186 w 186"/>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 h="42">
                      <a:moveTo>
                        <a:pt x="19" y="0"/>
                      </a:moveTo>
                      <a:lnTo>
                        <a:pt x="174" y="0"/>
                      </a:lnTo>
                      <a:lnTo>
                        <a:pt x="177" y="10"/>
                      </a:lnTo>
                      <a:lnTo>
                        <a:pt x="180" y="20"/>
                      </a:lnTo>
                      <a:lnTo>
                        <a:pt x="183" y="31"/>
                      </a:lnTo>
                      <a:lnTo>
                        <a:pt x="186" y="42"/>
                      </a:lnTo>
                      <a:lnTo>
                        <a:pt x="0" y="42"/>
                      </a:lnTo>
                      <a:lnTo>
                        <a:pt x="5" y="30"/>
                      </a:lnTo>
                      <a:lnTo>
                        <a:pt x="9" y="20"/>
                      </a:lnTo>
                      <a:lnTo>
                        <a:pt x="14" y="10"/>
                      </a:lnTo>
                      <a:lnTo>
                        <a:pt x="19" y="0"/>
                      </a:lnTo>
                      <a:close/>
                    </a:path>
                  </a:pathLst>
                </a:custGeom>
                <a:solidFill>
                  <a:srgbClr val="35B3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46" name="Freeform 206">
                  <a:extLst>
                    <a:ext uri="{FF2B5EF4-FFF2-40B4-BE49-F238E27FC236}">
                      <a16:creationId xmlns:a16="http://schemas.microsoft.com/office/drawing/2014/main" id="{8CDDEDF9-9FD7-4F9A-8500-A546AF364F67}"/>
                    </a:ext>
                  </a:extLst>
                </p:cNvPr>
                <p:cNvSpPr>
                  <a:spLocks/>
                </p:cNvSpPr>
                <p:nvPr/>
              </p:nvSpPr>
              <p:spPr bwMode="auto">
                <a:xfrm>
                  <a:off x="5450" y="2522"/>
                  <a:ext cx="25" cy="5"/>
                </a:xfrm>
                <a:custGeom>
                  <a:avLst/>
                  <a:gdLst>
                    <a:gd name="T0" fmla="*/ 0 w 201"/>
                    <a:gd name="T1" fmla="*/ 0 h 42"/>
                    <a:gd name="T2" fmla="*/ 0 w 201"/>
                    <a:gd name="T3" fmla="*/ 0 h 42"/>
                    <a:gd name="T4" fmla="*/ 0 w 201"/>
                    <a:gd name="T5" fmla="*/ 0 h 42"/>
                    <a:gd name="T6" fmla="*/ 0 w 201"/>
                    <a:gd name="T7" fmla="*/ 0 h 42"/>
                    <a:gd name="T8" fmla="*/ 0 w 201"/>
                    <a:gd name="T9" fmla="*/ 0 h 42"/>
                    <a:gd name="T10" fmla="*/ 0 w 201"/>
                    <a:gd name="T11" fmla="*/ 0 h 42"/>
                    <a:gd name="T12" fmla="*/ 0 w 201"/>
                    <a:gd name="T13" fmla="*/ 0 h 42"/>
                    <a:gd name="T14" fmla="*/ 0 w 201"/>
                    <a:gd name="T15" fmla="*/ 0 h 42"/>
                    <a:gd name="T16" fmla="*/ 0 w 201"/>
                    <a:gd name="T17" fmla="*/ 0 h 42"/>
                    <a:gd name="T18" fmla="*/ 0 w 201"/>
                    <a:gd name="T19" fmla="*/ 0 h 42"/>
                    <a:gd name="T20" fmla="*/ 0 w 201"/>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01"/>
                    <a:gd name="T34" fmla="*/ 0 h 42"/>
                    <a:gd name="T35" fmla="*/ 201 w 201"/>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01" h="42">
                      <a:moveTo>
                        <a:pt x="17" y="0"/>
                      </a:moveTo>
                      <a:lnTo>
                        <a:pt x="188" y="0"/>
                      </a:lnTo>
                      <a:lnTo>
                        <a:pt x="191" y="10"/>
                      </a:lnTo>
                      <a:lnTo>
                        <a:pt x="194" y="22"/>
                      </a:lnTo>
                      <a:lnTo>
                        <a:pt x="197" y="32"/>
                      </a:lnTo>
                      <a:lnTo>
                        <a:pt x="201" y="42"/>
                      </a:lnTo>
                      <a:lnTo>
                        <a:pt x="0" y="42"/>
                      </a:lnTo>
                      <a:lnTo>
                        <a:pt x="4" y="32"/>
                      </a:lnTo>
                      <a:lnTo>
                        <a:pt x="8" y="21"/>
                      </a:lnTo>
                      <a:lnTo>
                        <a:pt x="13" y="10"/>
                      </a:lnTo>
                      <a:lnTo>
                        <a:pt x="17" y="0"/>
                      </a:lnTo>
                      <a:close/>
                    </a:path>
                  </a:pathLst>
                </a:custGeom>
                <a:solidFill>
                  <a:srgbClr val="2DB2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47" name="Freeform 207">
                  <a:extLst>
                    <a:ext uri="{FF2B5EF4-FFF2-40B4-BE49-F238E27FC236}">
                      <a16:creationId xmlns:a16="http://schemas.microsoft.com/office/drawing/2014/main" id="{CE0147D2-18ED-4407-9825-DD019759025C}"/>
                    </a:ext>
                  </a:extLst>
                </p:cNvPr>
                <p:cNvSpPr>
                  <a:spLocks/>
                </p:cNvSpPr>
                <p:nvPr/>
              </p:nvSpPr>
              <p:spPr bwMode="auto">
                <a:xfrm>
                  <a:off x="5449" y="2524"/>
                  <a:ext cx="27" cy="5"/>
                </a:xfrm>
                <a:custGeom>
                  <a:avLst/>
                  <a:gdLst>
                    <a:gd name="T0" fmla="*/ 0 w 217"/>
                    <a:gd name="T1" fmla="*/ 0 h 40"/>
                    <a:gd name="T2" fmla="*/ 0 w 217"/>
                    <a:gd name="T3" fmla="*/ 0 h 40"/>
                    <a:gd name="T4" fmla="*/ 0 w 217"/>
                    <a:gd name="T5" fmla="*/ 0 h 40"/>
                    <a:gd name="T6" fmla="*/ 0 w 217"/>
                    <a:gd name="T7" fmla="*/ 0 h 40"/>
                    <a:gd name="T8" fmla="*/ 0 w 217"/>
                    <a:gd name="T9" fmla="*/ 0 h 40"/>
                    <a:gd name="T10" fmla="*/ 0 w 217"/>
                    <a:gd name="T11" fmla="*/ 0 h 40"/>
                    <a:gd name="T12" fmla="*/ 0 w 217"/>
                    <a:gd name="T13" fmla="*/ 0 h 40"/>
                    <a:gd name="T14" fmla="*/ 0 w 217"/>
                    <a:gd name="T15" fmla="*/ 0 h 40"/>
                    <a:gd name="T16" fmla="*/ 0 w 217"/>
                    <a:gd name="T17" fmla="*/ 0 h 40"/>
                    <a:gd name="T18" fmla="*/ 0 w 217"/>
                    <a:gd name="T19" fmla="*/ 0 h 40"/>
                    <a:gd name="T20" fmla="*/ 0 w 217"/>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7"/>
                    <a:gd name="T34" fmla="*/ 0 h 40"/>
                    <a:gd name="T35" fmla="*/ 217 w 217"/>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7" h="40">
                      <a:moveTo>
                        <a:pt x="17" y="0"/>
                      </a:moveTo>
                      <a:lnTo>
                        <a:pt x="203" y="0"/>
                      </a:lnTo>
                      <a:lnTo>
                        <a:pt x="206" y="10"/>
                      </a:lnTo>
                      <a:lnTo>
                        <a:pt x="210" y="20"/>
                      </a:lnTo>
                      <a:lnTo>
                        <a:pt x="213" y="30"/>
                      </a:lnTo>
                      <a:lnTo>
                        <a:pt x="217" y="40"/>
                      </a:lnTo>
                      <a:lnTo>
                        <a:pt x="0" y="40"/>
                      </a:lnTo>
                      <a:lnTo>
                        <a:pt x="4" y="30"/>
                      </a:lnTo>
                      <a:lnTo>
                        <a:pt x="8" y="20"/>
                      </a:lnTo>
                      <a:lnTo>
                        <a:pt x="13" y="10"/>
                      </a:lnTo>
                      <a:lnTo>
                        <a:pt x="17" y="0"/>
                      </a:lnTo>
                      <a:close/>
                    </a:path>
                  </a:pathLst>
                </a:custGeom>
                <a:solidFill>
                  <a:srgbClr val="28B1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48" name="Freeform 208">
                  <a:extLst>
                    <a:ext uri="{FF2B5EF4-FFF2-40B4-BE49-F238E27FC236}">
                      <a16:creationId xmlns:a16="http://schemas.microsoft.com/office/drawing/2014/main" id="{81D35CBE-D8A1-4EC6-9FA1-1342673070CB}"/>
                    </a:ext>
                  </a:extLst>
                </p:cNvPr>
                <p:cNvSpPr>
                  <a:spLocks/>
                </p:cNvSpPr>
                <p:nvPr/>
              </p:nvSpPr>
              <p:spPr bwMode="auto">
                <a:xfrm>
                  <a:off x="5448" y="2527"/>
                  <a:ext cx="29" cy="5"/>
                </a:xfrm>
                <a:custGeom>
                  <a:avLst/>
                  <a:gdLst>
                    <a:gd name="T0" fmla="*/ 0 w 232"/>
                    <a:gd name="T1" fmla="*/ 0 h 41"/>
                    <a:gd name="T2" fmla="*/ 0 w 232"/>
                    <a:gd name="T3" fmla="*/ 0 h 41"/>
                    <a:gd name="T4" fmla="*/ 0 w 232"/>
                    <a:gd name="T5" fmla="*/ 0 h 41"/>
                    <a:gd name="T6" fmla="*/ 0 w 232"/>
                    <a:gd name="T7" fmla="*/ 0 h 41"/>
                    <a:gd name="T8" fmla="*/ 0 w 232"/>
                    <a:gd name="T9" fmla="*/ 0 h 41"/>
                    <a:gd name="T10" fmla="*/ 0 w 232"/>
                    <a:gd name="T11" fmla="*/ 0 h 41"/>
                    <a:gd name="T12" fmla="*/ 0 w 232"/>
                    <a:gd name="T13" fmla="*/ 0 h 41"/>
                    <a:gd name="T14" fmla="*/ 0 w 232"/>
                    <a:gd name="T15" fmla="*/ 0 h 41"/>
                    <a:gd name="T16" fmla="*/ 0 w 232"/>
                    <a:gd name="T17" fmla="*/ 0 h 41"/>
                    <a:gd name="T18" fmla="*/ 0 w 232"/>
                    <a:gd name="T19" fmla="*/ 0 h 41"/>
                    <a:gd name="T20" fmla="*/ 0 w 232"/>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2"/>
                    <a:gd name="T34" fmla="*/ 0 h 41"/>
                    <a:gd name="T35" fmla="*/ 232 w 232"/>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2" h="41">
                      <a:moveTo>
                        <a:pt x="17" y="0"/>
                      </a:moveTo>
                      <a:lnTo>
                        <a:pt x="218" y="0"/>
                      </a:lnTo>
                      <a:lnTo>
                        <a:pt x="221" y="10"/>
                      </a:lnTo>
                      <a:lnTo>
                        <a:pt x="225" y="20"/>
                      </a:lnTo>
                      <a:lnTo>
                        <a:pt x="229" y="31"/>
                      </a:lnTo>
                      <a:lnTo>
                        <a:pt x="232" y="41"/>
                      </a:lnTo>
                      <a:lnTo>
                        <a:pt x="0" y="41"/>
                      </a:lnTo>
                      <a:lnTo>
                        <a:pt x="4" y="31"/>
                      </a:lnTo>
                      <a:lnTo>
                        <a:pt x="8" y="20"/>
                      </a:lnTo>
                      <a:lnTo>
                        <a:pt x="12" y="10"/>
                      </a:lnTo>
                      <a:lnTo>
                        <a:pt x="17" y="0"/>
                      </a:lnTo>
                      <a:close/>
                    </a:path>
                  </a:pathLst>
                </a:custGeom>
                <a:solidFill>
                  <a:srgbClr val="21B0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49" name="Freeform 209">
                  <a:extLst>
                    <a:ext uri="{FF2B5EF4-FFF2-40B4-BE49-F238E27FC236}">
                      <a16:creationId xmlns:a16="http://schemas.microsoft.com/office/drawing/2014/main" id="{36A8DB9C-6AD0-464C-8756-DE07F4F37262}"/>
                    </a:ext>
                  </a:extLst>
                </p:cNvPr>
                <p:cNvSpPr>
                  <a:spLocks/>
                </p:cNvSpPr>
                <p:nvPr/>
              </p:nvSpPr>
              <p:spPr bwMode="auto">
                <a:xfrm>
                  <a:off x="5447" y="2529"/>
                  <a:ext cx="31" cy="6"/>
                </a:xfrm>
                <a:custGeom>
                  <a:avLst/>
                  <a:gdLst>
                    <a:gd name="T0" fmla="*/ 0 w 250"/>
                    <a:gd name="T1" fmla="*/ 0 h 41"/>
                    <a:gd name="T2" fmla="*/ 0 w 250"/>
                    <a:gd name="T3" fmla="*/ 0 h 41"/>
                    <a:gd name="T4" fmla="*/ 0 w 250"/>
                    <a:gd name="T5" fmla="*/ 0 h 41"/>
                    <a:gd name="T6" fmla="*/ 0 w 250"/>
                    <a:gd name="T7" fmla="*/ 0 h 41"/>
                    <a:gd name="T8" fmla="*/ 0 w 250"/>
                    <a:gd name="T9" fmla="*/ 0 h 41"/>
                    <a:gd name="T10" fmla="*/ 0 w 250"/>
                    <a:gd name="T11" fmla="*/ 0 h 41"/>
                    <a:gd name="T12" fmla="*/ 0 w 250"/>
                    <a:gd name="T13" fmla="*/ 0 h 41"/>
                    <a:gd name="T14" fmla="*/ 0 w 250"/>
                    <a:gd name="T15" fmla="*/ 0 h 41"/>
                    <a:gd name="T16" fmla="*/ 0 w 250"/>
                    <a:gd name="T17" fmla="*/ 0 h 41"/>
                    <a:gd name="T18" fmla="*/ 0 w 250"/>
                    <a:gd name="T19" fmla="*/ 0 h 41"/>
                    <a:gd name="T20" fmla="*/ 0 w 250"/>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50"/>
                    <a:gd name="T34" fmla="*/ 0 h 41"/>
                    <a:gd name="T35" fmla="*/ 250 w 250"/>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50" h="41">
                      <a:moveTo>
                        <a:pt x="17" y="0"/>
                      </a:moveTo>
                      <a:lnTo>
                        <a:pt x="234" y="0"/>
                      </a:lnTo>
                      <a:lnTo>
                        <a:pt x="238" y="11"/>
                      </a:lnTo>
                      <a:lnTo>
                        <a:pt x="241" y="21"/>
                      </a:lnTo>
                      <a:lnTo>
                        <a:pt x="246" y="31"/>
                      </a:lnTo>
                      <a:lnTo>
                        <a:pt x="250" y="41"/>
                      </a:lnTo>
                      <a:lnTo>
                        <a:pt x="0" y="41"/>
                      </a:lnTo>
                      <a:lnTo>
                        <a:pt x="5" y="31"/>
                      </a:lnTo>
                      <a:lnTo>
                        <a:pt x="9" y="21"/>
                      </a:lnTo>
                      <a:lnTo>
                        <a:pt x="13" y="11"/>
                      </a:lnTo>
                      <a:lnTo>
                        <a:pt x="17" y="0"/>
                      </a:lnTo>
                      <a:close/>
                    </a:path>
                  </a:pathLst>
                </a:custGeom>
                <a:solidFill>
                  <a:srgbClr val="19AF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50" name="Freeform 210">
                  <a:extLst>
                    <a:ext uri="{FF2B5EF4-FFF2-40B4-BE49-F238E27FC236}">
                      <a16:creationId xmlns:a16="http://schemas.microsoft.com/office/drawing/2014/main" id="{289FC79E-E403-42E1-8187-817F545CC635}"/>
                    </a:ext>
                  </a:extLst>
                </p:cNvPr>
                <p:cNvSpPr>
                  <a:spLocks/>
                </p:cNvSpPr>
                <p:nvPr/>
              </p:nvSpPr>
              <p:spPr bwMode="auto">
                <a:xfrm>
                  <a:off x="5446" y="2532"/>
                  <a:ext cx="33" cy="5"/>
                </a:xfrm>
                <a:custGeom>
                  <a:avLst/>
                  <a:gdLst>
                    <a:gd name="T0" fmla="*/ 0 w 265"/>
                    <a:gd name="T1" fmla="*/ 0 h 41"/>
                    <a:gd name="T2" fmla="*/ 0 w 265"/>
                    <a:gd name="T3" fmla="*/ 0 h 41"/>
                    <a:gd name="T4" fmla="*/ 0 w 265"/>
                    <a:gd name="T5" fmla="*/ 0 h 41"/>
                    <a:gd name="T6" fmla="*/ 0 w 265"/>
                    <a:gd name="T7" fmla="*/ 0 h 41"/>
                    <a:gd name="T8" fmla="*/ 0 w 265"/>
                    <a:gd name="T9" fmla="*/ 0 h 41"/>
                    <a:gd name="T10" fmla="*/ 0 w 265"/>
                    <a:gd name="T11" fmla="*/ 0 h 41"/>
                    <a:gd name="T12" fmla="*/ 0 w 265"/>
                    <a:gd name="T13" fmla="*/ 0 h 41"/>
                    <a:gd name="T14" fmla="*/ 0 w 265"/>
                    <a:gd name="T15" fmla="*/ 0 h 41"/>
                    <a:gd name="T16" fmla="*/ 0 w 265"/>
                    <a:gd name="T17" fmla="*/ 0 h 41"/>
                    <a:gd name="T18" fmla="*/ 0 w 265"/>
                    <a:gd name="T19" fmla="*/ 0 h 41"/>
                    <a:gd name="T20" fmla="*/ 0 w 265"/>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5"/>
                    <a:gd name="T34" fmla="*/ 0 h 41"/>
                    <a:gd name="T35" fmla="*/ 265 w 265"/>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5" h="41">
                      <a:moveTo>
                        <a:pt x="16" y="0"/>
                      </a:moveTo>
                      <a:lnTo>
                        <a:pt x="248" y="0"/>
                      </a:lnTo>
                      <a:lnTo>
                        <a:pt x="253" y="10"/>
                      </a:lnTo>
                      <a:lnTo>
                        <a:pt x="257" y="20"/>
                      </a:lnTo>
                      <a:lnTo>
                        <a:pt x="261" y="30"/>
                      </a:lnTo>
                      <a:lnTo>
                        <a:pt x="265" y="41"/>
                      </a:lnTo>
                      <a:lnTo>
                        <a:pt x="0" y="41"/>
                      </a:lnTo>
                      <a:lnTo>
                        <a:pt x="4" y="30"/>
                      </a:lnTo>
                      <a:lnTo>
                        <a:pt x="7" y="20"/>
                      </a:lnTo>
                      <a:lnTo>
                        <a:pt x="12" y="10"/>
                      </a:lnTo>
                      <a:lnTo>
                        <a:pt x="16" y="0"/>
                      </a:lnTo>
                      <a:close/>
                    </a:path>
                  </a:pathLst>
                </a:custGeom>
                <a:solidFill>
                  <a:srgbClr val="0CAE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51" name="Freeform 211">
                  <a:extLst>
                    <a:ext uri="{FF2B5EF4-FFF2-40B4-BE49-F238E27FC236}">
                      <a16:creationId xmlns:a16="http://schemas.microsoft.com/office/drawing/2014/main" id="{62A2A6AF-5227-4864-8C24-80DF155F2738}"/>
                    </a:ext>
                  </a:extLst>
                </p:cNvPr>
                <p:cNvSpPr>
                  <a:spLocks/>
                </p:cNvSpPr>
                <p:nvPr/>
              </p:nvSpPr>
              <p:spPr bwMode="auto">
                <a:xfrm>
                  <a:off x="5445" y="2535"/>
                  <a:ext cx="35" cy="5"/>
                </a:xfrm>
                <a:custGeom>
                  <a:avLst/>
                  <a:gdLst>
                    <a:gd name="T0" fmla="*/ 0 w 280"/>
                    <a:gd name="T1" fmla="*/ 0 h 41"/>
                    <a:gd name="T2" fmla="*/ 0 w 280"/>
                    <a:gd name="T3" fmla="*/ 0 h 41"/>
                    <a:gd name="T4" fmla="*/ 0 w 280"/>
                    <a:gd name="T5" fmla="*/ 0 h 41"/>
                    <a:gd name="T6" fmla="*/ 0 w 280"/>
                    <a:gd name="T7" fmla="*/ 0 h 41"/>
                    <a:gd name="T8" fmla="*/ 0 w 280"/>
                    <a:gd name="T9" fmla="*/ 0 h 41"/>
                    <a:gd name="T10" fmla="*/ 0 w 280"/>
                    <a:gd name="T11" fmla="*/ 0 h 41"/>
                    <a:gd name="T12" fmla="*/ 0 w 280"/>
                    <a:gd name="T13" fmla="*/ 0 h 41"/>
                    <a:gd name="T14" fmla="*/ 0 w 280"/>
                    <a:gd name="T15" fmla="*/ 0 h 41"/>
                    <a:gd name="T16" fmla="*/ 0 w 280"/>
                    <a:gd name="T17" fmla="*/ 0 h 41"/>
                    <a:gd name="T18" fmla="*/ 0 w 280"/>
                    <a:gd name="T19" fmla="*/ 0 h 41"/>
                    <a:gd name="T20" fmla="*/ 0 w 280"/>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0"/>
                    <a:gd name="T34" fmla="*/ 0 h 41"/>
                    <a:gd name="T35" fmla="*/ 280 w 280"/>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0" h="41">
                      <a:moveTo>
                        <a:pt x="14" y="0"/>
                      </a:moveTo>
                      <a:lnTo>
                        <a:pt x="264" y="0"/>
                      </a:lnTo>
                      <a:lnTo>
                        <a:pt x="268" y="10"/>
                      </a:lnTo>
                      <a:lnTo>
                        <a:pt x="272" y="21"/>
                      </a:lnTo>
                      <a:lnTo>
                        <a:pt x="276" y="31"/>
                      </a:lnTo>
                      <a:lnTo>
                        <a:pt x="280" y="41"/>
                      </a:lnTo>
                      <a:lnTo>
                        <a:pt x="0" y="41"/>
                      </a:lnTo>
                      <a:lnTo>
                        <a:pt x="4" y="31"/>
                      </a:lnTo>
                      <a:lnTo>
                        <a:pt x="7" y="21"/>
                      </a:lnTo>
                      <a:lnTo>
                        <a:pt x="11" y="10"/>
                      </a:lnTo>
                      <a:lnTo>
                        <a:pt x="14" y="0"/>
                      </a:lnTo>
                      <a:close/>
                    </a:path>
                  </a:pathLst>
                </a:custGeom>
                <a:solidFill>
                  <a:srgbClr val="00AD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52" name="Freeform 212">
                  <a:extLst>
                    <a:ext uri="{FF2B5EF4-FFF2-40B4-BE49-F238E27FC236}">
                      <a16:creationId xmlns:a16="http://schemas.microsoft.com/office/drawing/2014/main" id="{BF48482A-1A1D-44B0-9EC0-293C815C0E06}"/>
                    </a:ext>
                  </a:extLst>
                </p:cNvPr>
                <p:cNvSpPr>
                  <a:spLocks/>
                </p:cNvSpPr>
                <p:nvPr/>
              </p:nvSpPr>
              <p:spPr bwMode="auto">
                <a:xfrm>
                  <a:off x="5444" y="2537"/>
                  <a:ext cx="37" cy="5"/>
                </a:xfrm>
                <a:custGeom>
                  <a:avLst/>
                  <a:gdLst>
                    <a:gd name="T0" fmla="*/ 0 w 294"/>
                    <a:gd name="T1" fmla="*/ 0 h 40"/>
                    <a:gd name="T2" fmla="*/ 0 w 294"/>
                    <a:gd name="T3" fmla="*/ 0 h 40"/>
                    <a:gd name="T4" fmla="*/ 0 w 294"/>
                    <a:gd name="T5" fmla="*/ 0 h 40"/>
                    <a:gd name="T6" fmla="*/ 0 w 294"/>
                    <a:gd name="T7" fmla="*/ 0 h 40"/>
                    <a:gd name="T8" fmla="*/ 0 w 294"/>
                    <a:gd name="T9" fmla="*/ 0 h 40"/>
                    <a:gd name="T10" fmla="*/ 0 w 294"/>
                    <a:gd name="T11" fmla="*/ 0 h 40"/>
                    <a:gd name="T12" fmla="*/ 0 w 294"/>
                    <a:gd name="T13" fmla="*/ 0 h 40"/>
                    <a:gd name="T14" fmla="*/ 0 w 294"/>
                    <a:gd name="T15" fmla="*/ 0 h 40"/>
                    <a:gd name="T16" fmla="*/ 0 60000 65536"/>
                    <a:gd name="T17" fmla="*/ 0 60000 65536"/>
                    <a:gd name="T18" fmla="*/ 0 60000 65536"/>
                    <a:gd name="T19" fmla="*/ 0 60000 65536"/>
                    <a:gd name="T20" fmla="*/ 0 60000 65536"/>
                    <a:gd name="T21" fmla="*/ 0 60000 65536"/>
                    <a:gd name="T22" fmla="*/ 0 60000 65536"/>
                    <a:gd name="T23" fmla="*/ 0 60000 65536"/>
                    <a:gd name="T24" fmla="*/ 0 w 294"/>
                    <a:gd name="T25" fmla="*/ 0 h 40"/>
                    <a:gd name="T26" fmla="*/ 294 w 294"/>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94" h="40">
                      <a:moveTo>
                        <a:pt x="13" y="0"/>
                      </a:moveTo>
                      <a:lnTo>
                        <a:pt x="278" y="0"/>
                      </a:lnTo>
                      <a:lnTo>
                        <a:pt x="294" y="40"/>
                      </a:lnTo>
                      <a:lnTo>
                        <a:pt x="0" y="40"/>
                      </a:lnTo>
                      <a:lnTo>
                        <a:pt x="3" y="30"/>
                      </a:lnTo>
                      <a:lnTo>
                        <a:pt x="6" y="20"/>
                      </a:lnTo>
                      <a:lnTo>
                        <a:pt x="10" y="10"/>
                      </a:lnTo>
                      <a:lnTo>
                        <a:pt x="13" y="0"/>
                      </a:lnTo>
                      <a:close/>
                    </a:path>
                  </a:pathLst>
                </a:custGeom>
                <a:solidFill>
                  <a:srgbClr val="00ACE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53" name="Freeform 213">
                  <a:extLst>
                    <a:ext uri="{FF2B5EF4-FFF2-40B4-BE49-F238E27FC236}">
                      <a16:creationId xmlns:a16="http://schemas.microsoft.com/office/drawing/2014/main" id="{B37C405A-7B0A-4277-A3B5-50B45A61DAF5}"/>
                    </a:ext>
                  </a:extLst>
                </p:cNvPr>
                <p:cNvSpPr>
                  <a:spLocks/>
                </p:cNvSpPr>
                <p:nvPr/>
              </p:nvSpPr>
              <p:spPr bwMode="auto">
                <a:xfrm>
                  <a:off x="5444" y="2540"/>
                  <a:ext cx="38" cy="5"/>
                </a:xfrm>
                <a:custGeom>
                  <a:avLst/>
                  <a:gdLst>
                    <a:gd name="T0" fmla="*/ 0 w 309"/>
                    <a:gd name="T1" fmla="*/ 0 h 41"/>
                    <a:gd name="T2" fmla="*/ 0 w 309"/>
                    <a:gd name="T3" fmla="*/ 0 h 41"/>
                    <a:gd name="T4" fmla="*/ 0 w 309"/>
                    <a:gd name="T5" fmla="*/ 0 h 41"/>
                    <a:gd name="T6" fmla="*/ 0 w 309"/>
                    <a:gd name="T7" fmla="*/ 0 h 41"/>
                    <a:gd name="T8" fmla="*/ 0 w 309"/>
                    <a:gd name="T9" fmla="*/ 0 h 41"/>
                    <a:gd name="T10" fmla="*/ 0 w 309"/>
                    <a:gd name="T11" fmla="*/ 0 h 41"/>
                    <a:gd name="T12" fmla="*/ 0 w 309"/>
                    <a:gd name="T13" fmla="*/ 0 h 41"/>
                    <a:gd name="T14" fmla="*/ 0 w 309"/>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09"/>
                    <a:gd name="T25" fmla="*/ 0 h 41"/>
                    <a:gd name="T26" fmla="*/ 309 w 309"/>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9" h="41">
                      <a:moveTo>
                        <a:pt x="12" y="0"/>
                      </a:moveTo>
                      <a:lnTo>
                        <a:pt x="292" y="0"/>
                      </a:lnTo>
                      <a:lnTo>
                        <a:pt x="309" y="41"/>
                      </a:lnTo>
                      <a:lnTo>
                        <a:pt x="0" y="41"/>
                      </a:lnTo>
                      <a:lnTo>
                        <a:pt x="3" y="31"/>
                      </a:lnTo>
                      <a:lnTo>
                        <a:pt x="6" y="20"/>
                      </a:lnTo>
                      <a:lnTo>
                        <a:pt x="9" y="10"/>
                      </a:lnTo>
                      <a:lnTo>
                        <a:pt x="12" y="0"/>
                      </a:lnTo>
                      <a:close/>
                    </a:path>
                  </a:pathLst>
                </a:custGeom>
                <a:solidFill>
                  <a:srgbClr val="00AB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54" name="Freeform 214">
                  <a:extLst>
                    <a:ext uri="{FF2B5EF4-FFF2-40B4-BE49-F238E27FC236}">
                      <a16:creationId xmlns:a16="http://schemas.microsoft.com/office/drawing/2014/main" id="{FDECBCF3-52F1-4E2D-BE3E-EC96F72EB604}"/>
                    </a:ext>
                  </a:extLst>
                </p:cNvPr>
                <p:cNvSpPr>
                  <a:spLocks/>
                </p:cNvSpPr>
                <p:nvPr/>
              </p:nvSpPr>
              <p:spPr bwMode="auto">
                <a:xfrm>
                  <a:off x="5443" y="2542"/>
                  <a:ext cx="40" cy="5"/>
                </a:xfrm>
                <a:custGeom>
                  <a:avLst/>
                  <a:gdLst>
                    <a:gd name="T0" fmla="*/ 0 w 323"/>
                    <a:gd name="T1" fmla="*/ 0 h 41"/>
                    <a:gd name="T2" fmla="*/ 0 w 323"/>
                    <a:gd name="T3" fmla="*/ 0 h 41"/>
                    <a:gd name="T4" fmla="*/ 0 w 323"/>
                    <a:gd name="T5" fmla="*/ 0 h 41"/>
                    <a:gd name="T6" fmla="*/ 0 w 323"/>
                    <a:gd name="T7" fmla="*/ 0 h 41"/>
                    <a:gd name="T8" fmla="*/ 0 w 323"/>
                    <a:gd name="T9" fmla="*/ 0 h 41"/>
                    <a:gd name="T10" fmla="*/ 0 w 323"/>
                    <a:gd name="T11" fmla="*/ 0 h 41"/>
                    <a:gd name="T12" fmla="*/ 0 w 323"/>
                    <a:gd name="T13" fmla="*/ 0 h 41"/>
                    <a:gd name="T14" fmla="*/ 0 w 323"/>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23"/>
                    <a:gd name="T25" fmla="*/ 0 h 41"/>
                    <a:gd name="T26" fmla="*/ 323 w 323"/>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3" h="41">
                      <a:moveTo>
                        <a:pt x="12" y="0"/>
                      </a:moveTo>
                      <a:lnTo>
                        <a:pt x="306" y="0"/>
                      </a:lnTo>
                      <a:lnTo>
                        <a:pt x="323" y="41"/>
                      </a:lnTo>
                      <a:lnTo>
                        <a:pt x="0" y="41"/>
                      </a:lnTo>
                      <a:lnTo>
                        <a:pt x="3" y="31"/>
                      </a:lnTo>
                      <a:lnTo>
                        <a:pt x="6" y="21"/>
                      </a:lnTo>
                      <a:lnTo>
                        <a:pt x="9" y="11"/>
                      </a:lnTo>
                      <a:lnTo>
                        <a:pt x="12" y="0"/>
                      </a:ln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55" name="Freeform 215">
                  <a:extLst>
                    <a:ext uri="{FF2B5EF4-FFF2-40B4-BE49-F238E27FC236}">
                      <a16:creationId xmlns:a16="http://schemas.microsoft.com/office/drawing/2014/main" id="{607CC4CD-AAEF-44AD-A156-592862F537B4}"/>
                    </a:ext>
                  </a:extLst>
                </p:cNvPr>
                <p:cNvSpPr>
                  <a:spLocks/>
                </p:cNvSpPr>
                <p:nvPr/>
              </p:nvSpPr>
              <p:spPr bwMode="auto">
                <a:xfrm>
                  <a:off x="5442" y="2545"/>
                  <a:ext cx="42" cy="5"/>
                </a:xfrm>
                <a:custGeom>
                  <a:avLst/>
                  <a:gdLst>
                    <a:gd name="T0" fmla="*/ 0 w 338"/>
                    <a:gd name="T1" fmla="*/ 0 h 41"/>
                    <a:gd name="T2" fmla="*/ 0 w 338"/>
                    <a:gd name="T3" fmla="*/ 0 h 41"/>
                    <a:gd name="T4" fmla="*/ 0 w 338"/>
                    <a:gd name="T5" fmla="*/ 0 h 41"/>
                    <a:gd name="T6" fmla="*/ 0 w 338"/>
                    <a:gd name="T7" fmla="*/ 0 h 41"/>
                    <a:gd name="T8" fmla="*/ 0 w 338"/>
                    <a:gd name="T9" fmla="*/ 0 h 41"/>
                    <a:gd name="T10" fmla="*/ 0 w 338"/>
                    <a:gd name="T11" fmla="*/ 0 h 41"/>
                    <a:gd name="T12" fmla="*/ 0 w 338"/>
                    <a:gd name="T13" fmla="*/ 0 h 41"/>
                    <a:gd name="T14" fmla="*/ 0 w 338"/>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38"/>
                    <a:gd name="T25" fmla="*/ 0 h 41"/>
                    <a:gd name="T26" fmla="*/ 338 w 338"/>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8" h="41">
                      <a:moveTo>
                        <a:pt x="11" y="0"/>
                      </a:moveTo>
                      <a:lnTo>
                        <a:pt x="320" y="0"/>
                      </a:lnTo>
                      <a:lnTo>
                        <a:pt x="338" y="41"/>
                      </a:lnTo>
                      <a:lnTo>
                        <a:pt x="0" y="41"/>
                      </a:lnTo>
                      <a:lnTo>
                        <a:pt x="2" y="30"/>
                      </a:lnTo>
                      <a:lnTo>
                        <a:pt x="5" y="20"/>
                      </a:lnTo>
                      <a:lnTo>
                        <a:pt x="8" y="10"/>
                      </a:lnTo>
                      <a:lnTo>
                        <a:pt x="11" y="0"/>
                      </a:lnTo>
                      <a:close/>
                    </a:path>
                  </a:pathLst>
                </a:custGeom>
                <a:solidFill>
                  <a:srgbClr val="00A9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56" name="Freeform 216">
                  <a:extLst>
                    <a:ext uri="{FF2B5EF4-FFF2-40B4-BE49-F238E27FC236}">
                      <a16:creationId xmlns:a16="http://schemas.microsoft.com/office/drawing/2014/main" id="{FCE59B33-01B9-4294-9DE1-B19E55424ADB}"/>
                    </a:ext>
                  </a:extLst>
                </p:cNvPr>
                <p:cNvSpPr>
                  <a:spLocks/>
                </p:cNvSpPr>
                <p:nvPr/>
              </p:nvSpPr>
              <p:spPr bwMode="auto">
                <a:xfrm>
                  <a:off x="5442" y="2547"/>
                  <a:ext cx="43" cy="5"/>
                </a:xfrm>
                <a:custGeom>
                  <a:avLst/>
                  <a:gdLst>
                    <a:gd name="T0" fmla="*/ 0 w 351"/>
                    <a:gd name="T1" fmla="*/ 0 h 41"/>
                    <a:gd name="T2" fmla="*/ 0 w 351"/>
                    <a:gd name="T3" fmla="*/ 0 h 41"/>
                    <a:gd name="T4" fmla="*/ 0 w 351"/>
                    <a:gd name="T5" fmla="*/ 0 h 41"/>
                    <a:gd name="T6" fmla="*/ 0 w 351"/>
                    <a:gd name="T7" fmla="*/ 0 h 41"/>
                    <a:gd name="T8" fmla="*/ 0 w 351"/>
                    <a:gd name="T9" fmla="*/ 0 h 41"/>
                    <a:gd name="T10" fmla="*/ 0 w 351"/>
                    <a:gd name="T11" fmla="*/ 0 h 41"/>
                    <a:gd name="T12" fmla="*/ 0 w 351"/>
                    <a:gd name="T13" fmla="*/ 0 h 41"/>
                    <a:gd name="T14" fmla="*/ 0 w 351"/>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51"/>
                    <a:gd name="T25" fmla="*/ 0 h 41"/>
                    <a:gd name="T26" fmla="*/ 351 w 351"/>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1" h="41">
                      <a:moveTo>
                        <a:pt x="10" y="0"/>
                      </a:moveTo>
                      <a:lnTo>
                        <a:pt x="333" y="0"/>
                      </a:lnTo>
                      <a:lnTo>
                        <a:pt x="351" y="41"/>
                      </a:lnTo>
                      <a:lnTo>
                        <a:pt x="0" y="41"/>
                      </a:lnTo>
                      <a:lnTo>
                        <a:pt x="2" y="31"/>
                      </a:lnTo>
                      <a:lnTo>
                        <a:pt x="5" y="21"/>
                      </a:lnTo>
                      <a:lnTo>
                        <a:pt x="7" y="10"/>
                      </a:lnTo>
                      <a:lnTo>
                        <a:pt x="10" y="0"/>
                      </a:lnTo>
                      <a:close/>
                    </a:path>
                  </a:pathLst>
                </a:custGeom>
                <a:solidFill>
                  <a:srgbClr val="00A8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57" name="Freeform 217">
                  <a:extLst>
                    <a:ext uri="{FF2B5EF4-FFF2-40B4-BE49-F238E27FC236}">
                      <a16:creationId xmlns:a16="http://schemas.microsoft.com/office/drawing/2014/main" id="{7C8EDC11-EA6D-4435-A54D-F80B92C75BEF}"/>
                    </a:ext>
                  </a:extLst>
                </p:cNvPr>
                <p:cNvSpPr>
                  <a:spLocks/>
                </p:cNvSpPr>
                <p:nvPr/>
              </p:nvSpPr>
              <p:spPr bwMode="auto">
                <a:xfrm>
                  <a:off x="5441" y="2550"/>
                  <a:ext cx="45" cy="5"/>
                </a:xfrm>
                <a:custGeom>
                  <a:avLst/>
                  <a:gdLst>
                    <a:gd name="T0" fmla="*/ 0 w 363"/>
                    <a:gd name="T1" fmla="*/ 0 h 40"/>
                    <a:gd name="T2" fmla="*/ 0 w 363"/>
                    <a:gd name="T3" fmla="*/ 0 h 40"/>
                    <a:gd name="T4" fmla="*/ 0 w 363"/>
                    <a:gd name="T5" fmla="*/ 0 h 40"/>
                    <a:gd name="T6" fmla="*/ 0 w 363"/>
                    <a:gd name="T7" fmla="*/ 0 h 40"/>
                    <a:gd name="T8" fmla="*/ 0 w 363"/>
                    <a:gd name="T9" fmla="*/ 0 h 40"/>
                    <a:gd name="T10" fmla="*/ 0 w 363"/>
                    <a:gd name="T11" fmla="*/ 0 h 40"/>
                    <a:gd name="T12" fmla="*/ 0 w 363"/>
                    <a:gd name="T13" fmla="*/ 0 h 40"/>
                    <a:gd name="T14" fmla="*/ 0 w 363"/>
                    <a:gd name="T15" fmla="*/ 0 h 40"/>
                    <a:gd name="T16" fmla="*/ 0 60000 65536"/>
                    <a:gd name="T17" fmla="*/ 0 60000 65536"/>
                    <a:gd name="T18" fmla="*/ 0 60000 65536"/>
                    <a:gd name="T19" fmla="*/ 0 60000 65536"/>
                    <a:gd name="T20" fmla="*/ 0 60000 65536"/>
                    <a:gd name="T21" fmla="*/ 0 60000 65536"/>
                    <a:gd name="T22" fmla="*/ 0 60000 65536"/>
                    <a:gd name="T23" fmla="*/ 0 60000 65536"/>
                    <a:gd name="T24" fmla="*/ 0 w 363"/>
                    <a:gd name="T25" fmla="*/ 0 h 40"/>
                    <a:gd name="T26" fmla="*/ 363 w 363"/>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3" h="40">
                      <a:moveTo>
                        <a:pt x="9" y="0"/>
                      </a:moveTo>
                      <a:lnTo>
                        <a:pt x="347" y="0"/>
                      </a:lnTo>
                      <a:lnTo>
                        <a:pt x="363" y="40"/>
                      </a:lnTo>
                      <a:lnTo>
                        <a:pt x="0" y="40"/>
                      </a:lnTo>
                      <a:lnTo>
                        <a:pt x="2" y="30"/>
                      </a:lnTo>
                      <a:lnTo>
                        <a:pt x="4" y="20"/>
                      </a:lnTo>
                      <a:lnTo>
                        <a:pt x="6" y="10"/>
                      </a:lnTo>
                      <a:lnTo>
                        <a:pt x="9" y="0"/>
                      </a:lnTo>
                      <a:close/>
                    </a:path>
                  </a:pathLst>
                </a:custGeom>
                <a:solidFill>
                  <a:srgbClr val="00A7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58" name="Freeform 218">
                  <a:extLst>
                    <a:ext uri="{FF2B5EF4-FFF2-40B4-BE49-F238E27FC236}">
                      <a16:creationId xmlns:a16="http://schemas.microsoft.com/office/drawing/2014/main" id="{CCBCB5A3-D6BC-44A3-B76D-7AC7494546C6}"/>
                    </a:ext>
                  </a:extLst>
                </p:cNvPr>
                <p:cNvSpPr>
                  <a:spLocks/>
                </p:cNvSpPr>
                <p:nvPr/>
              </p:nvSpPr>
              <p:spPr bwMode="auto">
                <a:xfrm>
                  <a:off x="5441" y="2552"/>
                  <a:ext cx="46" cy="6"/>
                </a:xfrm>
                <a:custGeom>
                  <a:avLst/>
                  <a:gdLst>
                    <a:gd name="T0" fmla="*/ 0 w 375"/>
                    <a:gd name="T1" fmla="*/ 0 h 42"/>
                    <a:gd name="T2" fmla="*/ 0 w 375"/>
                    <a:gd name="T3" fmla="*/ 0 h 42"/>
                    <a:gd name="T4" fmla="*/ 0 w 375"/>
                    <a:gd name="T5" fmla="*/ 0 h 42"/>
                    <a:gd name="T6" fmla="*/ 0 w 375"/>
                    <a:gd name="T7" fmla="*/ 0 h 42"/>
                    <a:gd name="T8" fmla="*/ 0 w 375"/>
                    <a:gd name="T9" fmla="*/ 0 h 42"/>
                    <a:gd name="T10" fmla="*/ 0 w 375"/>
                    <a:gd name="T11" fmla="*/ 0 h 42"/>
                    <a:gd name="T12" fmla="*/ 0 w 375"/>
                    <a:gd name="T13" fmla="*/ 0 h 42"/>
                    <a:gd name="T14" fmla="*/ 0 w 375"/>
                    <a:gd name="T15" fmla="*/ 0 h 42"/>
                    <a:gd name="T16" fmla="*/ 0 w 375"/>
                    <a:gd name="T17" fmla="*/ 0 h 42"/>
                    <a:gd name="T18" fmla="*/ 0 w 375"/>
                    <a:gd name="T19" fmla="*/ 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5"/>
                    <a:gd name="T31" fmla="*/ 0 h 42"/>
                    <a:gd name="T32" fmla="*/ 375 w 375"/>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5" h="42">
                      <a:moveTo>
                        <a:pt x="9" y="0"/>
                      </a:moveTo>
                      <a:lnTo>
                        <a:pt x="360" y="0"/>
                      </a:lnTo>
                      <a:lnTo>
                        <a:pt x="369" y="23"/>
                      </a:lnTo>
                      <a:lnTo>
                        <a:pt x="372" y="33"/>
                      </a:lnTo>
                      <a:lnTo>
                        <a:pt x="375" y="42"/>
                      </a:lnTo>
                      <a:lnTo>
                        <a:pt x="0" y="42"/>
                      </a:lnTo>
                      <a:lnTo>
                        <a:pt x="2" y="32"/>
                      </a:lnTo>
                      <a:lnTo>
                        <a:pt x="5" y="20"/>
                      </a:lnTo>
                      <a:lnTo>
                        <a:pt x="7" y="10"/>
                      </a:lnTo>
                      <a:lnTo>
                        <a:pt x="9" y="0"/>
                      </a:lnTo>
                      <a:close/>
                    </a:path>
                  </a:pathLst>
                </a:custGeom>
                <a:solidFill>
                  <a:srgbClr val="00A6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59" name="Freeform 219">
                  <a:extLst>
                    <a:ext uri="{FF2B5EF4-FFF2-40B4-BE49-F238E27FC236}">
                      <a16:creationId xmlns:a16="http://schemas.microsoft.com/office/drawing/2014/main" id="{3A7B5E0F-CBC4-4C1D-897E-7263EDF3937D}"/>
                    </a:ext>
                  </a:extLst>
                </p:cNvPr>
                <p:cNvSpPr>
                  <a:spLocks/>
                </p:cNvSpPr>
                <p:nvPr/>
              </p:nvSpPr>
              <p:spPr bwMode="auto">
                <a:xfrm>
                  <a:off x="5440" y="2555"/>
                  <a:ext cx="48" cy="5"/>
                </a:xfrm>
                <a:custGeom>
                  <a:avLst/>
                  <a:gdLst>
                    <a:gd name="T0" fmla="*/ 0 w 383"/>
                    <a:gd name="T1" fmla="*/ 0 h 42"/>
                    <a:gd name="T2" fmla="*/ 0 w 383"/>
                    <a:gd name="T3" fmla="*/ 0 h 42"/>
                    <a:gd name="T4" fmla="*/ 0 w 383"/>
                    <a:gd name="T5" fmla="*/ 0 h 42"/>
                    <a:gd name="T6" fmla="*/ 0 w 383"/>
                    <a:gd name="T7" fmla="*/ 0 h 42"/>
                    <a:gd name="T8" fmla="*/ 0 w 383"/>
                    <a:gd name="T9" fmla="*/ 0 h 42"/>
                    <a:gd name="T10" fmla="*/ 0 w 383"/>
                    <a:gd name="T11" fmla="*/ 0 h 42"/>
                    <a:gd name="T12" fmla="*/ 0 w 383"/>
                    <a:gd name="T13" fmla="*/ 0 h 42"/>
                    <a:gd name="T14" fmla="*/ 0 w 383"/>
                    <a:gd name="T15" fmla="*/ 0 h 42"/>
                    <a:gd name="T16" fmla="*/ 0 w 383"/>
                    <a:gd name="T17" fmla="*/ 0 h 42"/>
                    <a:gd name="T18" fmla="*/ 0 w 383"/>
                    <a:gd name="T19" fmla="*/ 0 h 42"/>
                    <a:gd name="T20" fmla="*/ 0 w 383"/>
                    <a:gd name="T21" fmla="*/ 0 h 42"/>
                    <a:gd name="T22" fmla="*/ 0 w 383"/>
                    <a:gd name="T23" fmla="*/ 0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3"/>
                    <a:gd name="T37" fmla="*/ 0 h 42"/>
                    <a:gd name="T38" fmla="*/ 383 w 383"/>
                    <a:gd name="T39" fmla="*/ 42 h 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3" h="42">
                      <a:moveTo>
                        <a:pt x="8" y="0"/>
                      </a:moveTo>
                      <a:lnTo>
                        <a:pt x="371" y="0"/>
                      </a:lnTo>
                      <a:lnTo>
                        <a:pt x="372" y="3"/>
                      </a:lnTo>
                      <a:lnTo>
                        <a:pt x="376" y="13"/>
                      </a:lnTo>
                      <a:lnTo>
                        <a:pt x="378" y="22"/>
                      </a:lnTo>
                      <a:lnTo>
                        <a:pt x="381" y="32"/>
                      </a:lnTo>
                      <a:lnTo>
                        <a:pt x="383" y="42"/>
                      </a:lnTo>
                      <a:lnTo>
                        <a:pt x="0" y="42"/>
                      </a:lnTo>
                      <a:lnTo>
                        <a:pt x="2" y="32"/>
                      </a:lnTo>
                      <a:lnTo>
                        <a:pt x="3" y="22"/>
                      </a:lnTo>
                      <a:lnTo>
                        <a:pt x="5" y="12"/>
                      </a:lnTo>
                      <a:lnTo>
                        <a:pt x="8" y="0"/>
                      </a:lnTo>
                      <a:close/>
                    </a:path>
                  </a:pathLst>
                </a:custGeom>
                <a:solidFill>
                  <a:srgbClr val="00A5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60" name="Freeform 220">
                  <a:extLst>
                    <a:ext uri="{FF2B5EF4-FFF2-40B4-BE49-F238E27FC236}">
                      <a16:creationId xmlns:a16="http://schemas.microsoft.com/office/drawing/2014/main" id="{FCBFDC6A-14F5-4246-9091-9CCDDB9B83ED}"/>
                    </a:ext>
                  </a:extLst>
                </p:cNvPr>
                <p:cNvSpPr>
                  <a:spLocks/>
                </p:cNvSpPr>
                <p:nvPr/>
              </p:nvSpPr>
              <p:spPr bwMode="auto">
                <a:xfrm>
                  <a:off x="5440" y="2558"/>
                  <a:ext cx="48" cy="5"/>
                </a:xfrm>
                <a:custGeom>
                  <a:avLst/>
                  <a:gdLst>
                    <a:gd name="T0" fmla="*/ 0 w 388"/>
                    <a:gd name="T1" fmla="*/ 0 h 41"/>
                    <a:gd name="T2" fmla="*/ 0 w 388"/>
                    <a:gd name="T3" fmla="*/ 0 h 41"/>
                    <a:gd name="T4" fmla="*/ 0 w 388"/>
                    <a:gd name="T5" fmla="*/ 0 h 41"/>
                    <a:gd name="T6" fmla="*/ 0 w 388"/>
                    <a:gd name="T7" fmla="*/ 0 h 41"/>
                    <a:gd name="T8" fmla="*/ 0 w 388"/>
                    <a:gd name="T9" fmla="*/ 0 h 41"/>
                    <a:gd name="T10" fmla="*/ 0 w 388"/>
                    <a:gd name="T11" fmla="*/ 0 h 41"/>
                    <a:gd name="T12" fmla="*/ 0 w 388"/>
                    <a:gd name="T13" fmla="*/ 0 h 41"/>
                    <a:gd name="T14" fmla="*/ 0 w 388"/>
                    <a:gd name="T15" fmla="*/ 0 h 41"/>
                    <a:gd name="T16" fmla="*/ 0 w 388"/>
                    <a:gd name="T17" fmla="*/ 0 h 41"/>
                    <a:gd name="T18" fmla="*/ 0 w 388"/>
                    <a:gd name="T19" fmla="*/ 0 h 41"/>
                    <a:gd name="T20" fmla="*/ 0 w 388"/>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
                    <a:gd name="T34" fmla="*/ 0 h 41"/>
                    <a:gd name="T35" fmla="*/ 388 w 388"/>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 h="41">
                      <a:moveTo>
                        <a:pt x="5" y="0"/>
                      </a:moveTo>
                      <a:lnTo>
                        <a:pt x="380" y="0"/>
                      </a:lnTo>
                      <a:lnTo>
                        <a:pt x="383" y="9"/>
                      </a:lnTo>
                      <a:lnTo>
                        <a:pt x="385" y="19"/>
                      </a:lnTo>
                      <a:lnTo>
                        <a:pt x="387" y="29"/>
                      </a:lnTo>
                      <a:lnTo>
                        <a:pt x="388" y="41"/>
                      </a:lnTo>
                      <a:lnTo>
                        <a:pt x="0" y="41"/>
                      </a:lnTo>
                      <a:lnTo>
                        <a:pt x="1" y="30"/>
                      </a:lnTo>
                      <a:lnTo>
                        <a:pt x="2" y="20"/>
                      </a:lnTo>
                      <a:lnTo>
                        <a:pt x="4" y="10"/>
                      </a:lnTo>
                      <a:lnTo>
                        <a:pt x="5" y="0"/>
                      </a:lnTo>
                      <a:close/>
                    </a:path>
                  </a:pathLst>
                </a:custGeom>
                <a:solidFill>
                  <a:srgbClr val="00A4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61" name="Freeform 221">
                  <a:extLst>
                    <a:ext uri="{FF2B5EF4-FFF2-40B4-BE49-F238E27FC236}">
                      <a16:creationId xmlns:a16="http://schemas.microsoft.com/office/drawing/2014/main" id="{45E0FF54-7B83-45F1-9869-D8BA6D039E4F}"/>
                    </a:ext>
                  </a:extLst>
                </p:cNvPr>
                <p:cNvSpPr>
                  <a:spLocks/>
                </p:cNvSpPr>
                <p:nvPr/>
              </p:nvSpPr>
              <p:spPr bwMode="auto">
                <a:xfrm>
                  <a:off x="5440" y="2560"/>
                  <a:ext cx="49" cy="5"/>
                </a:xfrm>
                <a:custGeom>
                  <a:avLst/>
                  <a:gdLst>
                    <a:gd name="T0" fmla="*/ 0 w 392"/>
                    <a:gd name="T1" fmla="*/ 0 h 41"/>
                    <a:gd name="T2" fmla="*/ 0 w 392"/>
                    <a:gd name="T3" fmla="*/ 0 h 41"/>
                    <a:gd name="T4" fmla="*/ 0 w 392"/>
                    <a:gd name="T5" fmla="*/ 0 h 41"/>
                    <a:gd name="T6" fmla="*/ 0 w 392"/>
                    <a:gd name="T7" fmla="*/ 0 h 41"/>
                    <a:gd name="T8" fmla="*/ 0 w 392"/>
                    <a:gd name="T9" fmla="*/ 0 h 41"/>
                    <a:gd name="T10" fmla="*/ 0 w 392"/>
                    <a:gd name="T11" fmla="*/ 0 h 41"/>
                    <a:gd name="T12" fmla="*/ 0 w 392"/>
                    <a:gd name="T13" fmla="*/ 0 h 41"/>
                    <a:gd name="T14" fmla="*/ 0 w 392"/>
                    <a:gd name="T15" fmla="*/ 0 h 41"/>
                    <a:gd name="T16" fmla="*/ 0 w 392"/>
                    <a:gd name="T17" fmla="*/ 0 h 41"/>
                    <a:gd name="T18" fmla="*/ 0 w 392"/>
                    <a:gd name="T19" fmla="*/ 0 h 41"/>
                    <a:gd name="T20" fmla="*/ 0 w 392"/>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2"/>
                    <a:gd name="T34" fmla="*/ 0 h 41"/>
                    <a:gd name="T35" fmla="*/ 392 w 392"/>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2" h="41">
                      <a:moveTo>
                        <a:pt x="4" y="0"/>
                      </a:moveTo>
                      <a:lnTo>
                        <a:pt x="387" y="0"/>
                      </a:lnTo>
                      <a:lnTo>
                        <a:pt x="389" y="9"/>
                      </a:lnTo>
                      <a:lnTo>
                        <a:pt x="390" y="19"/>
                      </a:lnTo>
                      <a:lnTo>
                        <a:pt x="391" y="30"/>
                      </a:lnTo>
                      <a:lnTo>
                        <a:pt x="392" y="41"/>
                      </a:lnTo>
                      <a:lnTo>
                        <a:pt x="0" y="41"/>
                      </a:lnTo>
                      <a:lnTo>
                        <a:pt x="1" y="31"/>
                      </a:lnTo>
                      <a:lnTo>
                        <a:pt x="2" y="21"/>
                      </a:lnTo>
                      <a:lnTo>
                        <a:pt x="3" y="10"/>
                      </a:lnTo>
                      <a:lnTo>
                        <a:pt x="4" y="0"/>
                      </a:lnTo>
                      <a:close/>
                    </a:path>
                  </a:pathLst>
                </a:custGeom>
                <a:solidFill>
                  <a:srgbClr val="00A3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62" name="Freeform 222">
                  <a:extLst>
                    <a:ext uri="{FF2B5EF4-FFF2-40B4-BE49-F238E27FC236}">
                      <a16:creationId xmlns:a16="http://schemas.microsoft.com/office/drawing/2014/main" id="{78485F55-4934-463D-91A7-50349CF23439}"/>
                    </a:ext>
                  </a:extLst>
                </p:cNvPr>
                <p:cNvSpPr>
                  <a:spLocks/>
                </p:cNvSpPr>
                <p:nvPr/>
              </p:nvSpPr>
              <p:spPr bwMode="auto">
                <a:xfrm>
                  <a:off x="5440" y="2563"/>
                  <a:ext cx="49" cy="5"/>
                </a:xfrm>
                <a:custGeom>
                  <a:avLst/>
                  <a:gdLst>
                    <a:gd name="T0" fmla="*/ 0 w 394"/>
                    <a:gd name="T1" fmla="*/ 0 h 40"/>
                    <a:gd name="T2" fmla="*/ 0 w 394"/>
                    <a:gd name="T3" fmla="*/ 0 h 40"/>
                    <a:gd name="T4" fmla="*/ 0 w 394"/>
                    <a:gd name="T5" fmla="*/ 0 h 40"/>
                    <a:gd name="T6" fmla="*/ 0 w 394"/>
                    <a:gd name="T7" fmla="*/ 0 h 40"/>
                    <a:gd name="T8" fmla="*/ 0 w 394"/>
                    <a:gd name="T9" fmla="*/ 0 h 40"/>
                    <a:gd name="T10" fmla="*/ 0 w 394"/>
                    <a:gd name="T11" fmla="*/ 0 h 40"/>
                    <a:gd name="T12" fmla="*/ 0 w 394"/>
                    <a:gd name="T13" fmla="*/ 0 h 40"/>
                    <a:gd name="T14" fmla="*/ 0 w 394"/>
                    <a:gd name="T15" fmla="*/ 0 h 40"/>
                    <a:gd name="T16" fmla="*/ 0 w 394"/>
                    <a:gd name="T17" fmla="*/ 0 h 40"/>
                    <a:gd name="T18" fmla="*/ 0 w 394"/>
                    <a:gd name="T19" fmla="*/ 0 h 40"/>
                    <a:gd name="T20" fmla="*/ 0 w 394"/>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4"/>
                    <a:gd name="T34" fmla="*/ 0 h 40"/>
                    <a:gd name="T35" fmla="*/ 394 w 394"/>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4" h="40">
                      <a:moveTo>
                        <a:pt x="3" y="0"/>
                      </a:moveTo>
                      <a:lnTo>
                        <a:pt x="391" y="0"/>
                      </a:lnTo>
                      <a:lnTo>
                        <a:pt x="392" y="9"/>
                      </a:lnTo>
                      <a:lnTo>
                        <a:pt x="393" y="19"/>
                      </a:lnTo>
                      <a:lnTo>
                        <a:pt x="393" y="30"/>
                      </a:lnTo>
                      <a:lnTo>
                        <a:pt x="394" y="40"/>
                      </a:lnTo>
                      <a:lnTo>
                        <a:pt x="0" y="40"/>
                      </a:lnTo>
                      <a:lnTo>
                        <a:pt x="0" y="30"/>
                      </a:lnTo>
                      <a:lnTo>
                        <a:pt x="1" y="20"/>
                      </a:lnTo>
                      <a:lnTo>
                        <a:pt x="2" y="10"/>
                      </a:lnTo>
                      <a:lnTo>
                        <a:pt x="3" y="0"/>
                      </a:lnTo>
                      <a:close/>
                    </a:path>
                  </a:pathLst>
                </a:custGeom>
                <a:solidFill>
                  <a:srgbClr val="00A2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63" name="Freeform 223">
                  <a:extLst>
                    <a:ext uri="{FF2B5EF4-FFF2-40B4-BE49-F238E27FC236}">
                      <a16:creationId xmlns:a16="http://schemas.microsoft.com/office/drawing/2014/main" id="{5ED3FF55-DB05-4D57-A701-E274A40D7A08}"/>
                    </a:ext>
                  </a:extLst>
                </p:cNvPr>
                <p:cNvSpPr>
                  <a:spLocks/>
                </p:cNvSpPr>
                <p:nvPr/>
              </p:nvSpPr>
              <p:spPr bwMode="auto">
                <a:xfrm>
                  <a:off x="5439" y="2565"/>
                  <a:ext cx="50" cy="5"/>
                </a:xfrm>
                <a:custGeom>
                  <a:avLst/>
                  <a:gdLst>
                    <a:gd name="T0" fmla="*/ 0 w 395"/>
                    <a:gd name="T1" fmla="*/ 0 h 41"/>
                    <a:gd name="T2" fmla="*/ 0 w 395"/>
                    <a:gd name="T3" fmla="*/ 0 h 41"/>
                    <a:gd name="T4" fmla="*/ 0 w 395"/>
                    <a:gd name="T5" fmla="*/ 0 h 41"/>
                    <a:gd name="T6" fmla="*/ 0 w 395"/>
                    <a:gd name="T7" fmla="*/ 0 h 41"/>
                    <a:gd name="T8" fmla="*/ 0 w 395"/>
                    <a:gd name="T9" fmla="*/ 0 h 41"/>
                    <a:gd name="T10" fmla="*/ 0 w 395"/>
                    <a:gd name="T11" fmla="*/ 0 h 41"/>
                    <a:gd name="T12" fmla="*/ 0 w 395"/>
                    <a:gd name="T13" fmla="*/ 0 h 41"/>
                    <a:gd name="T14" fmla="*/ 0 w 395"/>
                    <a:gd name="T15" fmla="*/ 0 h 41"/>
                    <a:gd name="T16" fmla="*/ 0 w 395"/>
                    <a:gd name="T17" fmla="*/ 0 h 41"/>
                    <a:gd name="T18" fmla="*/ 0 w 395"/>
                    <a:gd name="T19" fmla="*/ 0 h 41"/>
                    <a:gd name="T20" fmla="*/ 0 w 395"/>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5"/>
                    <a:gd name="T34" fmla="*/ 0 h 41"/>
                    <a:gd name="T35" fmla="*/ 395 w 395"/>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5" h="41">
                      <a:moveTo>
                        <a:pt x="2" y="0"/>
                      </a:moveTo>
                      <a:lnTo>
                        <a:pt x="394" y="0"/>
                      </a:lnTo>
                      <a:lnTo>
                        <a:pt x="394" y="10"/>
                      </a:lnTo>
                      <a:lnTo>
                        <a:pt x="395" y="20"/>
                      </a:lnTo>
                      <a:lnTo>
                        <a:pt x="395" y="30"/>
                      </a:lnTo>
                      <a:lnTo>
                        <a:pt x="394" y="41"/>
                      </a:lnTo>
                      <a:lnTo>
                        <a:pt x="0" y="41"/>
                      </a:lnTo>
                      <a:lnTo>
                        <a:pt x="0" y="30"/>
                      </a:lnTo>
                      <a:lnTo>
                        <a:pt x="1" y="20"/>
                      </a:lnTo>
                      <a:lnTo>
                        <a:pt x="1" y="10"/>
                      </a:lnTo>
                      <a:lnTo>
                        <a:pt x="2" y="0"/>
                      </a:lnTo>
                      <a:close/>
                    </a:path>
                  </a:pathLst>
                </a:custGeom>
                <a:solidFill>
                  <a:srgbClr val="00A1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738" name="Freeform 224">
                <a:extLst>
                  <a:ext uri="{FF2B5EF4-FFF2-40B4-BE49-F238E27FC236}">
                    <a16:creationId xmlns:a16="http://schemas.microsoft.com/office/drawing/2014/main" id="{DC6A4C04-F8B0-4152-AD75-9E75CC65F5FA}"/>
                  </a:ext>
                </a:extLst>
              </p:cNvPr>
              <p:cNvSpPr>
                <a:spLocks/>
              </p:cNvSpPr>
              <p:nvPr/>
            </p:nvSpPr>
            <p:spPr bwMode="auto">
              <a:xfrm>
                <a:off x="5439" y="2568"/>
                <a:ext cx="50" cy="5"/>
              </a:xfrm>
              <a:custGeom>
                <a:avLst/>
                <a:gdLst>
                  <a:gd name="T0" fmla="*/ 0 w 395"/>
                  <a:gd name="T1" fmla="*/ 0 h 41"/>
                  <a:gd name="T2" fmla="*/ 0 w 395"/>
                  <a:gd name="T3" fmla="*/ 0 h 41"/>
                  <a:gd name="T4" fmla="*/ 0 w 395"/>
                  <a:gd name="T5" fmla="*/ 0 h 41"/>
                  <a:gd name="T6" fmla="*/ 0 w 395"/>
                  <a:gd name="T7" fmla="*/ 0 h 41"/>
                  <a:gd name="T8" fmla="*/ 0 w 395"/>
                  <a:gd name="T9" fmla="*/ 0 h 41"/>
                  <a:gd name="T10" fmla="*/ 0 w 395"/>
                  <a:gd name="T11" fmla="*/ 0 h 41"/>
                  <a:gd name="T12" fmla="*/ 0 w 395"/>
                  <a:gd name="T13" fmla="*/ 0 h 41"/>
                  <a:gd name="T14" fmla="*/ 0 w 395"/>
                  <a:gd name="T15" fmla="*/ 0 h 41"/>
                  <a:gd name="T16" fmla="*/ 0 w 395"/>
                  <a:gd name="T17" fmla="*/ 0 h 41"/>
                  <a:gd name="T18" fmla="*/ 0 w 395"/>
                  <a:gd name="T19" fmla="*/ 0 h 41"/>
                  <a:gd name="T20" fmla="*/ 0 w 395"/>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5"/>
                  <a:gd name="T34" fmla="*/ 0 h 41"/>
                  <a:gd name="T35" fmla="*/ 395 w 395"/>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5" h="41">
                    <a:moveTo>
                      <a:pt x="1" y="0"/>
                    </a:moveTo>
                    <a:lnTo>
                      <a:pt x="395" y="0"/>
                    </a:lnTo>
                    <a:lnTo>
                      <a:pt x="395" y="10"/>
                    </a:lnTo>
                    <a:lnTo>
                      <a:pt x="394" y="21"/>
                    </a:lnTo>
                    <a:lnTo>
                      <a:pt x="393" y="31"/>
                    </a:lnTo>
                    <a:lnTo>
                      <a:pt x="393" y="41"/>
                    </a:lnTo>
                    <a:lnTo>
                      <a:pt x="1" y="41"/>
                    </a:lnTo>
                    <a:lnTo>
                      <a:pt x="0" y="31"/>
                    </a:lnTo>
                    <a:lnTo>
                      <a:pt x="0" y="21"/>
                    </a:lnTo>
                    <a:lnTo>
                      <a:pt x="0" y="10"/>
                    </a:lnTo>
                    <a:lnTo>
                      <a:pt x="1" y="0"/>
                    </a:lnTo>
                    <a:close/>
                  </a:path>
                </a:pathLst>
              </a:custGeom>
              <a:solidFill>
                <a:srgbClr val="00A1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9" name="Freeform 225">
                <a:extLst>
                  <a:ext uri="{FF2B5EF4-FFF2-40B4-BE49-F238E27FC236}">
                    <a16:creationId xmlns:a16="http://schemas.microsoft.com/office/drawing/2014/main" id="{ABF2BFCC-AFB5-4073-9939-03C85CEA692C}"/>
                  </a:ext>
                </a:extLst>
              </p:cNvPr>
              <p:cNvSpPr>
                <a:spLocks/>
              </p:cNvSpPr>
              <p:nvPr/>
            </p:nvSpPr>
            <p:spPr bwMode="auto">
              <a:xfrm>
                <a:off x="5439" y="2570"/>
                <a:ext cx="50" cy="5"/>
              </a:xfrm>
              <a:custGeom>
                <a:avLst/>
                <a:gdLst>
                  <a:gd name="T0" fmla="*/ 0 w 394"/>
                  <a:gd name="T1" fmla="*/ 0 h 40"/>
                  <a:gd name="T2" fmla="*/ 0 w 394"/>
                  <a:gd name="T3" fmla="*/ 0 h 40"/>
                  <a:gd name="T4" fmla="*/ 0 w 394"/>
                  <a:gd name="T5" fmla="*/ 0 h 40"/>
                  <a:gd name="T6" fmla="*/ 0 w 394"/>
                  <a:gd name="T7" fmla="*/ 0 h 40"/>
                  <a:gd name="T8" fmla="*/ 0 w 394"/>
                  <a:gd name="T9" fmla="*/ 0 h 40"/>
                  <a:gd name="T10" fmla="*/ 0 w 394"/>
                  <a:gd name="T11" fmla="*/ 0 h 40"/>
                  <a:gd name="T12" fmla="*/ 0 w 394"/>
                  <a:gd name="T13" fmla="*/ 0 h 40"/>
                  <a:gd name="T14" fmla="*/ 0 w 394"/>
                  <a:gd name="T15" fmla="*/ 0 h 40"/>
                  <a:gd name="T16" fmla="*/ 0 w 394"/>
                  <a:gd name="T17" fmla="*/ 0 h 40"/>
                  <a:gd name="T18" fmla="*/ 0 w 394"/>
                  <a:gd name="T19" fmla="*/ 0 h 40"/>
                  <a:gd name="T20" fmla="*/ 0 w 394"/>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4"/>
                  <a:gd name="T34" fmla="*/ 0 h 40"/>
                  <a:gd name="T35" fmla="*/ 394 w 394"/>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4" h="40">
                    <a:moveTo>
                      <a:pt x="0" y="0"/>
                    </a:moveTo>
                    <a:lnTo>
                      <a:pt x="394" y="0"/>
                    </a:lnTo>
                    <a:lnTo>
                      <a:pt x="393" y="10"/>
                    </a:lnTo>
                    <a:lnTo>
                      <a:pt x="393" y="20"/>
                    </a:lnTo>
                    <a:lnTo>
                      <a:pt x="391" y="30"/>
                    </a:lnTo>
                    <a:lnTo>
                      <a:pt x="390" y="40"/>
                    </a:lnTo>
                    <a:lnTo>
                      <a:pt x="2" y="40"/>
                    </a:lnTo>
                    <a:lnTo>
                      <a:pt x="1" y="30"/>
                    </a:lnTo>
                    <a:lnTo>
                      <a:pt x="1" y="20"/>
                    </a:lnTo>
                    <a:lnTo>
                      <a:pt x="0" y="10"/>
                    </a:lnTo>
                    <a:lnTo>
                      <a:pt x="0" y="0"/>
                    </a:lnTo>
                    <a:close/>
                  </a:path>
                </a:pathLst>
              </a:custGeom>
              <a:solidFill>
                <a:srgbClr val="00A0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0" name="Freeform 226">
                <a:extLst>
                  <a:ext uri="{FF2B5EF4-FFF2-40B4-BE49-F238E27FC236}">
                    <a16:creationId xmlns:a16="http://schemas.microsoft.com/office/drawing/2014/main" id="{7BF51770-04E0-41BA-9522-33F77F559019}"/>
                  </a:ext>
                </a:extLst>
              </p:cNvPr>
              <p:cNvSpPr>
                <a:spLocks/>
              </p:cNvSpPr>
              <p:nvPr/>
            </p:nvSpPr>
            <p:spPr bwMode="auto">
              <a:xfrm>
                <a:off x="5440" y="2573"/>
                <a:ext cx="49" cy="5"/>
              </a:xfrm>
              <a:custGeom>
                <a:avLst/>
                <a:gdLst>
                  <a:gd name="T0" fmla="*/ 0 w 392"/>
                  <a:gd name="T1" fmla="*/ 0 h 41"/>
                  <a:gd name="T2" fmla="*/ 0 w 392"/>
                  <a:gd name="T3" fmla="*/ 0 h 41"/>
                  <a:gd name="T4" fmla="*/ 0 w 392"/>
                  <a:gd name="T5" fmla="*/ 0 h 41"/>
                  <a:gd name="T6" fmla="*/ 0 w 392"/>
                  <a:gd name="T7" fmla="*/ 0 h 41"/>
                  <a:gd name="T8" fmla="*/ 0 w 392"/>
                  <a:gd name="T9" fmla="*/ 0 h 41"/>
                  <a:gd name="T10" fmla="*/ 0 w 392"/>
                  <a:gd name="T11" fmla="*/ 0 h 41"/>
                  <a:gd name="T12" fmla="*/ 0 w 392"/>
                  <a:gd name="T13" fmla="*/ 0 h 41"/>
                  <a:gd name="T14" fmla="*/ 0 w 392"/>
                  <a:gd name="T15" fmla="*/ 0 h 41"/>
                  <a:gd name="T16" fmla="*/ 0 w 392"/>
                  <a:gd name="T17" fmla="*/ 0 h 41"/>
                  <a:gd name="T18" fmla="*/ 0 w 392"/>
                  <a:gd name="T19" fmla="*/ 0 h 41"/>
                  <a:gd name="T20" fmla="*/ 0 w 392"/>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2"/>
                  <a:gd name="T34" fmla="*/ 0 h 41"/>
                  <a:gd name="T35" fmla="*/ 392 w 392"/>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2" h="41">
                    <a:moveTo>
                      <a:pt x="0" y="0"/>
                    </a:moveTo>
                    <a:lnTo>
                      <a:pt x="392" y="0"/>
                    </a:lnTo>
                    <a:lnTo>
                      <a:pt x="390" y="10"/>
                    </a:lnTo>
                    <a:lnTo>
                      <a:pt x="389" y="20"/>
                    </a:lnTo>
                    <a:lnTo>
                      <a:pt x="387" y="31"/>
                    </a:lnTo>
                    <a:lnTo>
                      <a:pt x="386" y="41"/>
                    </a:lnTo>
                    <a:lnTo>
                      <a:pt x="3" y="41"/>
                    </a:lnTo>
                    <a:lnTo>
                      <a:pt x="2" y="31"/>
                    </a:lnTo>
                    <a:lnTo>
                      <a:pt x="1" y="20"/>
                    </a:lnTo>
                    <a:lnTo>
                      <a:pt x="0" y="10"/>
                    </a:lnTo>
                    <a:lnTo>
                      <a:pt x="0" y="0"/>
                    </a:lnTo>
                    <a:close/>
                  </a:path>
                </a:pathLst>
              </a:custGeom>
              <a:solidFill>
                <a:srgbClr val="009F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1" name="Freeform 227">
                <a:extLst>
                  <a:ext uri="{FF2B5EF4-FFF2-40B4-BE49-F238E27FC236}">
                    <a16:creationId xmlns:a16="http://schemas.microsoft.com/office/drawing/2014/main" id="{04DA7E89-8D46-4EC2-9D2D-74C91375F98F}"/>
                  </a:ext>
                </a:extLst>
              </p:cNvPr>
              <p:cNvSpPr>
                <a:spLocks/>
              </p:cNvSpPr>
              <p:nvPr/>
            </p:nvSpPr>
            <p:spPr bwMode="auto">
              <a:xfrm>
                <a:off x="5440" y="2575"/>
                <a:ext cx="48" cy="6"/>
              </a:xfrm>
              <a:custGeom>
                <a:avLst/>
                <a:gdLst>
                  <a:gd name="T0" fmla="*/ 0 w 388"/>
                  <a:gd name="T1" fmla="*/ 0 h 41"/>
                  <a:gd name="T2" fmla="*/ 0 w 388"/>
                  <a:gd name="T3" fmla="*/ 0 h 41"/>
                  <a:gd name="T4" fmla="*/ 0 w 388"/>
                  <a:gd name="T5" fmla="*/ 0 h 41"/>
                  <a:gd name="T6" fmla="*/ 0 w 388"/>
                  <a:gd name="T7" fmla="*/ 0 h 41"/>
                  <a:gd name="T8" fmla="*/ 0 w 388"/>
                  <a:gd name="T9" fmla="*/ 0 h 41"/>
                  <a:gd name="T10" fmla="*/ 0 w 388"/>
                  <a:gd name="T11" fmla="*/ 0 h 41"/>
                  <a:gd name="T12" fmla="*/ 0 w 388"/>
                  <a:gd name="T13" fmla="*/ 0 h 41"/>
                  <a:gd name="T14" fmla="*/ 0 w 388"/>
                  <a:gd name="T15" fmla="*/ 0 h 41"/>
                  <a:gd name="T16" fmla="*/ 0 w 388"/>
                  <a:gd name="T17" fmla="*/ 0 h 41"/>
                  <a:gd name="T18" fmla="*/ 0 w 388"/>
                  <a:gd name="T19" fmla="*/ 0 h 41"/>
                  <a:gd name="T20" fmla="*/ 0 w 388"/>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
                  <a:gd name="T34" fmla="*/ 0 h 41"/>
                  <a:gd name="T35" fmla="*/ 388 w 388"/>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 h="41">
                    <a:moveTo>
                      <a:pt x="0" y="0"/>
                    </a:moveTo>
                    <a:lnTo>
                      <a:pt x="388" y="0"/>
                    </a:lnTo>
                    <a:lnTo>
                      <a:pt x="386" y="11"/>
                    </a:lnTo>
                    <a:lnTo>
                      <a:pt x="385" y="21"/>
                    </a:lnTo>
                    <a:lnTo>
                      <a:pt x="382" y="31"/>
                    </a:lnTo>
                    <a:lnTo>
                      <a:pt x="380" y="41"/>
                    </a:lnTo>
                    <a:lnTo>
                      <a:pt x="5" y="41"/>
                    </a:lnTo>
                    <a:lnTo>
                      <a:pt x="4" y="31"/>
                    </a:lnTo>
                    <a:lnTo>
                      <a:pt x="2" y="21"/>
                    </a:lnTo>
                    <a:lnTo>
                      <a:pt x="1" y="11"/>
                    </a:lnTo>
                    <a:lnTo>
                      <a:pt x="0" y="0"/>
                    </a:ln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2" name="Freeform 228">
                <a:extLst>
                  <a:ext uri="{FF2B5EF4-FFF2-40B4-BE49-F238E27FC236}">
                    <a16:creationId xmlns:a16="http://schemas.microsoft.com/office/drawing/2014/main" id="{DB7A4600-A48E-4C01-9839-93C75F07F9A6}"/>
                  </a:ext>
                </a:extLst>
              </p:cNvPr>
              <p:cNvSpPr>
                <a:spLocks/>
              </p:cNvSpPr>
              <p:nvPr/>
            </p:nvSpPr>
            <p:spPr bwMode="auto">
              <a:xfrm>
                <a:off x="5440" y="2578"/>
                <a:ext cx="48" cy="5"/>
              </a:xfrm>
              <a:custGeom>
                <a:avLst/>
                <a:gdLst>
                  <a:gd name="T0" fmla="*/ 0 w 383"/>
                  <a:gd name="T1" fmla="*/ 0 h 41"/>
                  <a:gd name="T2" fmla="*/ 0 w 383"/>
                  <a:gd name="T3" fmla="*/ 0 h 41"/>
                  <a:gd name="T4" fmla="*/ 0 w 383"/>
                  <a:gd name="T5" fmla="*/ 0 h 41"/>
                  <a:gd name="T6" fmla="*/ 0 w 383"/>
                  <a:gd name="T7" fmla="*/ 0 h 41"/>
                  <a:gd name="T8" fmla="*/ 0 w 383"/>
                  <a:gd name="T9" fmla="*/ 0 h 41"/>
                  <a:gd name="T10" fmla="*/ 0 w 383"/>
                  <a:gd name="T11" fmla="*/ 0 h 41"/>
                  <a:gd name="T12" fmla="*/ 0 w 383"/>
                  <a:gd name="T13" fmla="*/ 0 h 41"/>
                  <a:gd name="T14" fmla="*/ 0 w 383"/>
                  <a:gd name="T15" fmla="*/ 0 h 41"/>
                  <a:gd name="T16" fmla="*/ 0 w 383"/>
                  <a:gd name="T17" fmla="*/ 0 h 41"/>
                  <a:gd name="T18" fmla="*/ 0 w 383"/>
                  <a:gd name="T19" fmla="*/ 0 h 41"/>
                  <a:gd name="T20" fmla="*/ 0 w 383"/>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3"/>
                  <a:gd name="T34" fmla="*/ 0 h 41"/>
                  <a:gd name="T35" fmla="*/ 383 w 383"/>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3" h="41">
                    <a:moveTo>
                      <a:pt x="0" y="0"/>
                    </a:moveTo>
                    <a:lnTo>
                      <a:pt x="383" y="0"/>
                    </a:lnTo>
                    <a:lnTo>
                      <a:pt x="380" y="10"/>
                    </a:lnTo>
                    <a:lnTo>
                      <a:pt x="378" y="20"/>
                    </a:lnTo>
                    <a:lnTo>
                      <a:pt x="375" y="30"/>
                    </a:lnTo>
                    <a:lnTo>
                      <a:pt x="373" y="41"/>
                    </a:lnTo>
                    <a:lnTo>
                      <a:pt x="7" y="41"/>
                    </a:lnTo>
                    <a:lnTo>
                      <a:pt x="5" y="30"/>
                    </a:lnTo>
                    <a:lnTo>
                      <a:pt x="3" y="20"/>
                    </a:lnTo>
                    <a:lnTo>
                      <a:pt x="1" y="10"/>
                    </a:lnTo>
                    <a:lnTo>
                      <a:pt x="0" y="0"/>
                    </a:lnTo>
                    <a:close/>
                  </a:path>
                </a:pathLst>
              </a:custGeom>
              <a:solidFill>
                <a:srgbClr val="009D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3" name="Freeform 229">
                <a:extLst>
                  <a:ext uri="{FF2B5EF4-FFF2-40B4-BE49-F238E27FC236}">
                    <a16:creationId xmlns:a16="http://schemas.microsoft.com/office/drawing/2014/main" id="{1F6BC96C-C0D8-4667-8DD9-F6F0B1C50049}"/>
                  </a:ext>
                </a:extLst>
              </p:cNvPr>
              <p:cNvSpPr>
                <a:spLocks/>
              </p:cNvSpPr>
              <p:nvPr/>
            </p:nvSpPr>
            <p:spPr bwMode="auto">
              <a:xfrm>
                <a:off x="5440" y="2581"/>
                <a:ext cx="47" cy="5"/>
              </a:xfrm>
              <a:custGeom>
                <a:avLst/>
                <a:gdLst>
                  <a:gd name="T0" fmla="*/ 0 w 375"/>
                  <a:gd name="T1" fmla="*/ 0 h 41"/>
                  <a:gd name="T2" fmla="*/ 0 w 375"/>
                  <a:gd name="T3" fmla="*/ 0 h 41"/>
                  <a:gd name="T4" fmla="*/ 0 w 375"/>
                  <a:gd name="T5" fmla="*/ 0 h 41"/>
                  <a:gd name="T6" fmla="*/ 0 w 375"/>
                  <a:gd name="T7" fmla="*/ 0 h 41"/>
                  <a:gd name="T8" fmla="*/ 0 w 375"/>
                  <a:gd name="T9" fmla="*/ 0 h 41"/>
                  <a:gd name="T10" fmla="*/ 0 w 375"/>
                  <a:gd name="T11" fmla="*/ 0 h 41"/>
                  <a:gd name="T12" fmla="*/ 0 w 375"/>
                  <a:gd name="T13" fmla="*/ 0 h 41"/>
                  <a:gd name="T14" fmla="*/ 0 w 375"/>
                  <a:gd name="T15" fmla="*/ 0 h 41"/>
                  <a:gd name="T16" fmla="*/ 0 w 375"/>
                  <a:gd name="T17" fmla="*/ 0 h 41"/>
                  <a:gd name="T18" fmla="*/ 0 w 375"/>
                  <a:gd name="T19" fmla="*/ 0 h 41"/>
                  <a:gd name="T20" fmla="*/ 0 w 375"/>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5"/>
                  <a:gd name="T34" fmla="*/ 0 h 41"/>
                  <a:gd name="T35" fmla="*/ 375 w 375"/>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5" h="41">
                    <a:moveTo>
                      <a:pt x="0" y="0"/>
                    </a:moveTo>
                    <a:lnTo>
                      <a:pt x="375" y="0"/>
                    </a:lnTo>
                    <a:lnTo>
                      <a:pt x="372" y="10"/>
                    </a:lnTo>
                    <a:lnTo>
                      <a:pt x="369" y="21"/>
                    </a:lnTo>
                    <a:lnTo>
                      <a:pt x="366" y="32"/>
                    </a:lnTo>
                    <a:lnTo>
                      <a:pt x="363" y="41"/>
                    </a:lnTo>
                    <a:lnTo>
                      <a:pt x="11" y="41"/>
                    </a:lnTo>
                    <a:lnTo>
                      <a:pt x="8" y="31"/>
                    </a:lnTo>
                    <a:lnTo>
                      <a:pt x="4" y="21"/>
                    </a:lnTo>
                    <a:lnTo>
                      <a:pt x="2" y="10"/>
                    </a:lnTo>
                    <a:lnTo>
                      <a:pt x="0" y="0"/>
                    </a:lnTo>
                    <a:close/>
                  </a:path>
                </a:pathLst>
              </a:custGeom>
              <a:solidFill>
                <a:srgbClr val="009C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4" name="Freeform 230">
                <a:extLst>
                  <a:ext uri="{FF2B5EF4-FFF2-40B4-BE49-F238E27FC236}">
                    <a16:creationId xmlns:a16="http://schemas.microsoft.com/office/drawing/2014/main" id="{4DE27DFD-FB7F-4B3F-8F00-3DC5708B6A3E}"/>
                  </a:ext>
                </a:extLst>
              </p:cNvPr>
              <p:cNvSpPr>
                <a:spLocks/>
              </p:cNvSpPr>
              <p:nvPr/>
            </p:nvSpPr>
            <p:spPr bwMode="auto">
              <a:xfrm>
                <a:off x="5441" y="2583"/>
                <a:ext cx="45" cy="5"/>
              </a:xfrm>
              <a:custGeom>
                <a:avLst/>
                <a:gdLst>
                  <a:gd name="T0" fmla="*/ 0 w 366"/>
                  <a:gd name="T1" fmla="*/ 0 h 40"/>
                  <a:gd name="T2" fmla="*/ 0 w 366"/>
                  <a:gd name="T3" fmla="*/ 0 h 40"/>
                  <a:gd name="T4" fmla="*/ 0 w 366"/>
                  <a:gd name="T5" fmla="*/ 0 h 40"/>
                  <a:gd name="T6" fmla="*/ 0 w 366"/>
                  <a:gd name="T7" fmla="*/ 0 h 40"/>
                  <a:gd name="T8" fmla="*/ 0 w 366"/>
                  <a:gd name="T9" fmla="*/ 0 h 40"/>
                  <a:gd name="T10" fmla="*/ 0 w 366"/>
                  <a:gd name="T11" fmla="*/ 0 h 40"/>
                  <a:gd name="T12" fmla="*/ 0 w 366"/>
                  <a:gd name="T13" fmla="*/ 0 h 40"/>
                  <a:gd name="T14" fmla="*/ 0 w 366"/>
                  <a:gd name="T15" fmla="*/ 0 h 40"/>
                  <a:gd name="T16" fmla="*/ 0 w 366"/>
                  <a:gd name="T17" fmla="*/ 0 h 40"/>
                  <a:gd name="T18" fmla="*/ 0 w 366"/>
                  <a:gd name="T19" fmla="*/ 0 h 40"/>
                  <a:gd name="T20" fmla="*/ 0 w 366"/>
                  <a:gd name="T21" fmla="*/ 0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6"/>
                  <a:gd name="T34" fmla="*/ 0 h 40"/>
                  <a:gd name="T35" fmla="*/ 366 w 366"/>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6" h="40">
                    <a:moveTo>
                      <a:pt x="0" y="0"/>
                    </a:moveTo>
                    <a:lnTo>
                      <a:pt x="366" y="0"/>
                    </a:lnTo>
                    <a:lnTo>
                      <a:pt x="362" y="11"/>
                    </a:lnTo>
                    <a:lnTo>
                      <a:pt x="359" y="21"/>
                    </a:lnTo>
                    <a:lnTo>
                      <a:pt x="355" y="31"/>
                    </a:lnTo>
                    <a:lnTo>
                      <a:pt x="351" y="40"/>
                    </a:lnTo>
                    <a:lnTo>
                      <a:pt x="13" y="40"/>
                    </a:lnTo>
                    <a:lnTo>
                      <a:pt x="10" y="31"/>
                    </a:lnTo>
                    <a:lnTo>
                      <a:pt x="7" y="21"/>
                    </a:lnTo>
                    <a:lnTo>
                      <a:pt x="4" y="10"/>
                    </a:lnTo>
                    <a:lnTo>
                      <a:pt x="0" y="0"/>
                    </a:lnTo>
                    <a:close/>
                  </a:path>
                </a:pathLst>
              </a:custGeom>
              <a:solidFill>
                <a:srgbClr val="009B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5" name="Freeform 231">
                <a:extLst>
                  <a:ext uri="{FF2B5EF4-FFF2-40B4-BE49-F238E27FC236}">
                    <a16:creationId xmlns:a16="http://schemas.microsoft.com/office/drawing/2014/main" id="{B3CE1E5A-4FFE-43DF-B0D9-2D5310DC00DB}"/>
                  </a:ext>
                </a:extLst>
              </p:cNvPr>
              <p:cNvSpPr>
                <a:spLocks/>
              </p:cNvSpPr>
              <p:nvPr/>
            </p:nvSpPr>
            <p:spPr bwMode="auto">
              <a:xfrm>
                <a:off x="5442" y="2586"/>
                <a:ext cx="44" cy="5"/>
              </a:xfrm>
              <a:custGeom>
                <a:avLst/>
                <a:gdLst>
                  <a:gd name="T0" fmla="*/ 0 w 352"/>
                  <a:gd name="T1" fmla="*/ 0 h 41"/>
                  <a:gd name="T2" fmla="*/ 0 w 352"/>
                  <a:gd name="T3" fmla="*/ 0 h 41"/>
                  <a:gd name="T4" fmla="*/ 0 w 352"/>
                  <a:gd name="T5" fmla="*/ 0 h 41"/>
                  <a:gd name="T6" fmla="*/ 0 w 352"/>
                  <a:gd name="T7" fmla="*/ 0 h 41"/>
                  <a:gd name="T8" fmla="*/ 0 w 352"/>
                  <a:gd name="T9" fmla="*/ 0 h 41"/>
                  <a:gd name="T10" fmla="*/ 0 w 352"/>
                  <a:gd name="T11" fmla="*/ 0 h 41"/>
                  <a:gd name="T12" fmla="*/ 0 w 352"/>
                  <a:gd name="T13" fmla="*/ 0 h 41"/>
                  <a:gd name="T14" fmla="*/ 0 w 352"/>
                  <a:gd name="T15" fmla="*/ 0 h 41"/>
                  <a:gd name="T16" fmla="*/ 0 w 352"/>
                  <a:gd name="T17" fmla="*/ 0 h 41"/>
                  <a:gd name="T18" fmla="*/ 0 w 352"/>
                  <a:gd name="T19" fmla="*/ 0 h 41"/>
                  <a:gd name="T20" fmla="*/ 0 w 352"/>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2"/>
                  <a:gd name="T34" fmla="*/ 0 h 41"/>
                  <a:gd name="T35" fmla="*/ 352 w 352"/>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2" h="41">
                    <a:moveTo>
                      <a:pt x="0" y="0"/>
                    </a:moveTo>
                    <a:lnTo>
                      <a:pt x="352" y="0"/>
                    </a:lnTo>
                    <a:lnTo>
                      <a:pt x="348" y="11"/>
                    </a:lnTo>
                    <a:lnTo>
                      <a:pt x="343" y="21"/>
                    </a:lnTo>
                    <a:lnTo>
                      <a:pt x="339" y="32"/>
                    </a:lnTo>
                    <a:lnTo>
                      <a:pt x="333" y="41"/>
                    </a:lnTo>
                    <a:lnTo>
                      <a:pt x="14" y="41"/>
                    </a:lnTo>
                    <a:lnTo>
                      <a:pt x="10" y="32"/>
                    </a:lnTo>
                    <a:lnTo>
                      <a:pt x="6" y="21"/>
                    </a:lnTo>
                    <a:lnTo>
                      <a:pt x="3" y="11"/>
                    </a:lnTo>
                    <a:lnTo>
                      <a:pt x="0" y="0"/>
                    </a:lnTo>
                    <a:close/>
                  </a:path>
                </a:pathLst>
              </a:custGeom>
              <a:solidFill>
                <a:srgbClr val="009A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6" name="Freeform 232">
                <a:extLst>
                  <a:ext uri="{FF2B5EF4-FFF2-40B4-BE49-F238E27FC236}">
                    <a16:creationId xmlns:a16="http://schemas.microsoft.com/office/drawing/2014/main" id="{17E6DC76-AFDF-4542-8B9E-BA9C2AD4AC28}"/>
                  </a:ext>
                </a:extLst>
              </p:cNvPr>
              <p:cNvSpPr>
                <a:spLocks/>
              </p:cNvSpPr>
              <p:nvPr/>
            </p:nvSpPr>
            <p:spPr bwMode="auto">
              <a:xfrm>
                <a:off x="5442" y="2588"/>
                <a:ext cx="43" cy="5"/>
              </a:xfrm>
              <a:custGeom>
                <a:avLst/>
                <a:gdLst>
                  <a:gd name="T0" fmla="*/ 0 w 338"/>
                  <a:gd name="T1" fmla="*/ 0 h 42"/>
                  <a:gd name="T2" fmla="*/ 0 w 338"/>
                  <a:gd name="T3" fmla="*/ 0 h 42"/>
                  <a:gd name="T4" fmla="*/ 0 w 338"/>
                  <a:gd name="T5" fmla="*/ 0 h 42"/>
                  <a:gd name="T6" fmla="*/ 0 w 338"/>
                  <a:gd name="T7" fmla="*/ 0 h 42"/>
                  <a:gd name="T8" fmla="*/ 0 w 338"/>
                  <a:gd name="T9" fmla="*/ 0 h 42"/>
                  <a:gd name="T10" fmla="*/ 0 w 338"/>
                  <a:gd name="T11" fmla="*/ 0 h 42"/>
                  <a:gd name="T12" fmla="*/ 0 w 338"/>
                  <a:gd name="T13" fmla="*/ 0 h 42"/>
                  <a:gd name="T14" fmla="*/ 0 w 338"/>
                  <a:gd name="T15" fmla="*/ 0 h 42"/>
                  <a:gd name="T16" fmla="*/ 0 w 338"/>
                  <a:gd name="T17" fmla="*/ 0 h 42"/>
                  <a:gd name="T18" fmla="*/ 0 w 338"/>
                  <a:gd name="T19" fmla="*/ 0 h 42"/>
                  <a:gd name="T20" fmla="*/ 0 w 338"/>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8"/>
                  <a:gd name="T34" fmla="*/ 0 h 42"/>
                  <a:gd name="T35" fmla="*/ 338 w 338"/>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8" h="42">
                    <a:moveTo>
                      <a:pt x="0" y="0"/>
                    </a:moveTo>
                    <a:lnTo>
                      <a:pt x="338" y="0"/>
                    </a:lnTo>
                    <a:lnTo>
                      <a:pt x="333" y="12"/>
                    </a:lnTo>
                    <a:lnTo>
                      <a:pt x="327" y="22"/>
                    </a:lnTo>
                    <a:lnTo>
                      <a:pt x="321" y="32"/>
                    </a:lnTo>
                    <a:lnTo>
                      <a:pt x="315" y="42"/>
                    </a:lnTo>
                    <a:lnTo>
                      <a:pt x="18" y="42"/>
                    </a:lnTo>
                    <a:lnTo>
                      <a:pt x="13" y="32"/>
                    </a:lnTo>
                    <a:lnTo>
                      <a:pt x="8" y="22"/>
                    </a:lnTo>
                    <a:lnTo>
                      <a:pt x="4" y="12"/>
                    </a:lnTo>
                    <a:lnTo>
                      <a:pt x="0" y="0"/>
                    </a:lnTo>
                    <a:close/>
                  </a:path>
                </a:pathLst>
              </a:custGeom>
              <a:solidFill>
                <a:srgbClr val="0099E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7" name="Freeform 233">
                <a:extLst>
                  <a:ext uri="{FF2B5EF4-FFF2-40B4-BE49-F238E27FC236}">
                    <a16:creationId xmlns:a16="http://schemas.microsoft.com/office/drawing/2014/main" id="{F00B7A55-E7CD-42F8-AF20-276051030E70}"/>
                  </a:ext>
                </a:extLst>
              </p:cNvPr>
              <p:cNvSpPr>
                <a:spLocks/>
              </p:cNvSpPr>
              <p:nvPr/>
            </p:nvSpPr>
            <p:spPr bwMode="auto">
              <a:xfrm>
                <a:off x="5443" y="2591"/>
                <a:ext cx="40" cy="5"/>
              </a:xfrm>
              <a:custGeom>
                <a:avLst/>
                <a:gdLst>
                  <a:gd name="T0" fmla="*/ 0 w 319"/>
                  <a:gd name="T1" fmla="*/ 0 h 42"/>
                  <a:gd name="T2" fmla="*/ 0 w 319"/>
                  <a:gd name="T3" fmla="*/ 0 h 42"/>
                  <a:gd name="T4" fmla="*/ 0 w 319"/>
                  <a:gd name="T5" fmla="*/ 0 h 42"/>
                  <a:gd name="T6" fmla="*/ 0 w 319"/>
                  <a:gd name="T7" fmla="*/ 0 h 42"/>
                  <a:gd name="T8" fmla="*/ 0 w 319"/>
                  <a:gd name="T9" fmla="*/ 0 h 42"/>
                  <a:gd name="T10" fmla="*/ 0 w 319"/>
                  <a:gd name="T11" fmla="*/ 0 h 42"/>
                  <a:gd name="T12" fmla="*/ 0 w 319"/>
                  <a:gd name="T13" fmla="*/ 0 h 42"/>
                  <a:gd name="T14" fmla="*/ 0 w 319"/>
                  <a:gd name="T15" fmla="*/ 0 h 42"/>
                  <a:gd name="T16" fmla="*/ 0 w 319"/>
                  <a:gd name="T17" fmla="*/ 0 h 42"/>
                  <a:gd name="T18" fmla="*/ 0 w 319"/>
                  <a:gd name="T19" fmla="*/ 0 h 42"/>
                  <a:gd name="T20" fmla="*/ 0 w 319"/>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9"/>
                  <a:gd name="T34" fmla="*/ 0 h 42"/>
                  <a:gd name="T35" fmla="*/ 319 w 319"/>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9" h="42">
                    <a:moveTo>
                      <a:pt x="0" y="0"/>
                    </a:moveTo>
                    <a:lnTo>
                      <a:pt x="319" y="0"/>
                    </a:lnTo>
                    <a:lnTo>
                      <a:pt x="313" y="11"/>
                    </a:lnTo>
                    <a:lnTo>
                      <a:pt x="307" y="21"/>
                    </a:lnTo>
                    <a:lnTo>
                      <a:pt x="300" y="31"/>
                    </a:lnTo>
                    <a:lnTo>
                      <a:pt x="294" y="42"/>
                    </a:lnTo>
                    <a:lnTo>
                      <a:pt x="21" y="42"/>
                    </a:lnTo>
                    <a:lnTo>
                      <a:pt x="15" y="31"/>
                    </a:lnTo>
                    <a:lnTo>
                      <a:pt x="10" y="21"/>
                    </a:lnTo>
                    <a:lnTo>
                      <a:pt x="5" y="11"/>
                    </a:lnTo>
                    <a:lnTo>
                      <a:pt x="0" y="0"/>
                    </a:lnTo>
                    <a:close/>
                  </a:path>
                </a:pathLst>
              </a:custGeom>
              <a:solidFill>
                <a:srgbClr val="0098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8" name="Freeform 234">
                <a:extLst>
                  <a:ext uri="{FF2B5EF4-FFF2-40B4-BE49-F238E27FC236}">
                    <a16:creationId xmlns:a16="http://schemas.microsoft.com/office/drawing/2014/main" id="{CEC8990D-0BCF-484D-8137-99387CE5FF57}"/>
                  </a:ext>
                </a:extLst>
              </p:cNvPr>
              <p:cNvSpPr>
                <a:spLocks/>
              </p:cNvSpPr>
              <p:nvPr/>
            </p:nvSpPr>
            <p:spPr bwMode="auto">
              <a:xfrm>
                <a:off x="5445" y="2593"/>
                <a:ext cx="37" cy="6"/>
              </a:xfrm>
              <a:custGeom>
                <a:avLst/>
                <a:gdLst>
                  <a:gd name="T0" fmla="*/ 0 w 297"/>
                  <a:gd name="T1" fmla="*/ 0 h 41"/>
                  <a:gd name="T2" fmla="*/ 0 w 297"/>
                  <a:gd name="T3" fmla="*/ 0 h 41"/>
                  <a:gd name="T4" fmla="*/ 0 w 297"/>
                  <a:gd name="T5" fmla="*/ 0 h 41"/>
                  <a:gd name="T6" fmla="*/ 0 w 297"/>
                  <a:gd name="T7" fmla="*/ 0 h 41"/>
                  <a:gd name="T8" fmla="*/ 0 w 297"/>
                  <a:gd name="T9" fmla="*/ 0 h 41"/>
                  <a:gd name="T10" fmla="*/ 0 w 297"/>
                  <a:gd name="T11" fmla="*/ 0 h 41"/>
                  <a:gd name="T12" fmla="*/ 0 w 297"/>
                  <a:gd name="T13" fmla="*/ 0 h 41"/>
                  <a:gd name="T14" fmla="*/ 0 w 297"/>
                  <a:gd name="T15" fmla="*/ 0 h 41"/>
                  <a:gd name="T16" fmla="*/ 0 w 297"/>
                  <a:gd name="T17" fmla="*/ 0 h 41"/>
                  <a:gd name="T18" fmla="*/ 0 w 297"/>
                  <a:gd name="T19" fmla="*/ 0 h 41"/>
                  <a:gd name="T20" fmla="*/ 0 w 297"/>
                  <a:gd name="T21" fmla="*/ 0 h 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7"/>
                  <a:gd name="T34" fmla="*/ 0 h 41"/>
                  <a:gd name="T35" fmla="*/ 297 w 297"/>
                  <a:gd name="T36" fmla="*/ 41 h 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7" h="41">
                    <a:moveTo>
                      <a:pt x="0" y="0"/>
                    </a:moveTo>
                    <a:lnTo>
                      <a:pt x="297" y="0"/>
                    </a:lnTo>
                    <a:lnTo>
                      <a:pt x="290" y="10"/>
                    </a:lnTo>
                    <a:lnTo>
                      <a:pt x="283" y="22"/>
                    </a:lnTo>
                    <a:lnTo>
                      <a:pt x="274" y="32"/>
                    </a:lnTo>
                    <a:lnTo>
                      <a:pt x="266" y="41"/>
                    </a:lnTo>
                    <a:lnTo>
                      <a:pt x="25" y="41"/>
                    </a:lnTo>
                    <a:lnTo>
                      <a:pt x="17" y="31"/>
                    </a:lnTo>
                    <a:lnTo>
                      <a:pt x="11" y="21"/>
                    </a:lnTo>
                    <a:lnTo>
                      <a:pt x="5" y="10"/>
                    </a:lnTo>
                    <a:lnTo>
                      <a:pt x="0" y="0"/>
                    </a:lnTo>
                    <a:close/>
                  </a:path>
                </a:pathLst>
              </a:custGeom>
              <a:solidFill>
                <a:srgbClr val="0097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9" name="Freeform 235">
                <a:extLst>
                  <a:ext uri="{FF2B5EF4-FFF2-40B4-BE49-F238E27FC236}">
                    <a16:creationId xmlns:a16="http://schemas.microsoft.com/office/drawing/2014/main" id="{79B2F63D-6F3D-454E-812C-646BF0F60B3B}"/>
                  </a:ext>
                </a:extLst>
              </p:cNvPr>
              <p:cNvSpPr>
                <a:spLocks/>
              </p:cNvSpPr>
              <p:nvPr/>
            </p:nvSpPr>
            <p:spPr bwMode="auto">
              <a:xfrm>
                <a:off x="5446" y="2596"/>
                <a:ext cx="34" cy="5"/>
              </a:xfrm>
              <a:custGeom>
                <a:avLst/>
                <a:gdLst>
                  <a:gd name="T0" fmla="*/ 0 w 273"/>
                  <a:gd name="T1" fmla="*/ 0 h 40"/>
                  <a:gd name="T2" fmla="*/ 0 w 273"/>
                  <a:gd name="T3" fmla="*/ 0 h 40"/>
                  <a:gd name="T4" fmla="*/ 0 w 273"/>
                  <a:gd name="T5" fmla="*/ 0 h 40"/>
                  <a:gd name="T6" fmla="*/ 0 w 273"/>
                  <a:gd name="T7" fmla="*/ 0 h 40"/>
                  <a:gd name="T8" fmla="*/ 0 w 273"/>
                  <a:gd name="T9" fmla="*/ 0 h 40"/>
                  <a:gd name="T10" fmla="*/ 0 w 273"/>
                  <a:gd name="T11" fmla="*/ 0 h 40"/>
                  <a:gd name="T12" fmla="*/ 0 w 273"/>
                  <a:gd name="T13" fmla="*/ 0 h 40"/>
                  <a:gd name="T14" fmla="*/ 0 w 273"/>
                  <a:gd name="T15" fmla="*/ 0 h 40"/>
                  <a:gd name="T16" fmla="*/ 0 w 273"/>
                  <a:gd name="T17" fmla="*/ 0 h 40"/>
                  <a:gd name="T18" fmla="*/ 0 w 273"/>
                  <a:gd name="T19" fmla="*/ 0 h 40"/>
                  <a:gd name="T20" fmla="*/ 0 w 273"/>
                  <a:gd name="T21" fmla="*/ 0 h 40"/>
                  <a:gd name="T22" fmla="*/ 0 w 273"/>
                  <a:gd name="T23" fmla="*/ 0 h 40"/>
                  <a:gd name="T24" fmla="*/ 0 w 273"/>
                  <a:gd name="T25" fmla="*/ 0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3"/>
                  <a:gd name="T40" fmla="*/ 0 h 40"/>
                  <a:gd name="T41" fmla="*/ 273 w 273"/>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3" h="40">
                    <a:moveTo>
                      <a:pt x="0" y="0"/>
                    </a:moveTo>
                    <a:lnTo>
                      <a:pt x="273" y="0"/>
                    </a:lnTo>
                    <a:lnTo>
                      <a:pt x="263" y="11"/>
                    </a:lnTo>
                    <a:lnTo>
                      <a:pt x="253" y="22"/>
                    </a:lnTo>
                    <a:lnTo>
                      <a:pt x="241" y="31"/>
                    </a:lnTo>
                    <a:lnTo>
                      <a:pt x="230" y="40"/>
                    </a:lnTo>
                    <a:lnTo>
                      <a:pt x="30" y="40"/>
                    </a:lnTo>
                    <a:lnTo>
                      <a:pt x="27" y="36"/>
                    </a:lnTo>
                    <a:lnTo>
                      <a:pt x="24" y="33"/>
                    </a:lnTo>
                    <a:lnTo>
                      <a:pt x="18" y="25"/>
                    </a:lnTo>
                    <a:lnTo>
                      <a:pt x="12" y="16"/>
                    </a:lnTo>
                    <a:lnTo>
                      <a:pt x="5" y="8"/>
                    </a:lnTo>
                    <a:lnTo>
                      <a:pt x="0" y="0"/>
                    </a:lnTo>
                    <a:close/>
                  </a:path>
                </a:pathLst>
              </a:custGeom>
              <a:solidFill>
                <a:srgbClr val="0096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50" name="Freeform 236">
                <a:extLst>
                  <a:ext uri="{FF2B5EF4-FFF2-40B4-BE49-F238E27FC236}">
                    <a16:creationId xmlns:a16="http://schemas.microsoft.com/office/drawing/2014/main" id="{1E0320E9-31DF-4164-B948-79ADC42ED844}"/>
                  </a:ext>
                </a:extLst>
              </p:cNvPr>
              <p:cNvSpPr>
                <a:spLocks/>
              </p:cNvSpPr>
              <p:nvPr/>
            </p:nvSpPr>
            <p:spPr bwMode="auto">
              <a:xfrm>
                <a:off x="5448" y="2599"/>
                <a:ext cx="30" cy="5"/>
              </a:xfrm>
              <a:custGeom>
                <a:avLst/>
                <a:gdLst>
                  <a:gd name="T0" fmla="*/ 0 w 241"/>
                  <a:gd name="T1" fmla="*/ 0 h 41"/>
                  <a:gd name="T2" fmla="*/ 0 w 241"/>
                  <a:gd name="T3" fmla="*/ 0 h 41"/>
                  <a:gd name="T4" fmla="*/ 0 w 241"/>
                  <a:gd name="T5" fmla="*/ 0 h 41"/>
                  <a:gd name="T6" fmla="*/ 0 w 241"/>
                  <a:gd name="T7" fmla="*/ 0 h 41"/>
                  <a:gd name="T8" fmla="*/ 0 w 241"/>
                  <a:gd name="T9" fmla="*/ 0 h 41"/>
                  <a:gd name="T10" fmla="*/ 0 w 241"/>
                  <a:gd name="T11" fmla="*/ 0 h 41"/>
                  <a:gd name="T12" fmla="*/ 0 w 241"/>
                  <a:gd name="T13" fmla="*/ 0 h 41"/>
                  <a:gd name="T14" fmla="*/ 0 w 241"/>
                  <a:gd name="T15" fmla="*/ 0 h 41"/>
                  <a:gd name="T16" fmla="*/ 0 w 241"/>
                  <a:gd name="T17" fmla="*/ 0 h 41"/>
                  <a:gd name="T18" fmla="*/ 0 w 241"/>
                  <a:gd name="T19" fmla="*/ 0 h 41"/>
                  <a:gd name="T20" fmla="*/ 0 w 241"/>
                  <a:gd name="T21" fmla="*/ 0 h 41"/>
                  <a:gd name="T22" fmla="*/ 0 w 241"/>
                  <a:gd name="T23" fmla="*/ 0 h 41"/>
                  <a:gd name="T24" fmla="*/ 0 w 241"/>
                  <a:gd name="T25" fmla="*/ 0 h 41"/>
                  <a:gd name="T26" fmla="*/ 0 w 241"/>
                  <a:gd name="T27" fmla="*/ 0 h 41"/>
                  <a:gd name="T28" fmla="*/ 0 w 241"/>
                  <a:gd name="T29" fmla="*/ 0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1"/>
                  <a:gd name="T46" fmla="*/ 0 h 41"/>
                  <a:gd name="T47" fmla="*/ 241 w 241"/>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1" h="41">
                    <a:moveTo>
                      <a:pt x="0" y="0"/>
                    </a:moveTo>
                    <a:lnTo>
                      <a:pt x="241" y="0"/>
                    </a:lnTo>
                    <a:lnTo>
                      <a:pt x="229" y="10"/>
                    </a:lnTo>
                    <a:lnTo>
                      <a:pt x="217" y="19"/>
                    </a:lnTo>
                    <a:lnTo>
                      <a:pt x="205" y="28"/>
                    </a:lnTo>
                    <a:lnTo>
                      <a:pt x="193" y="34"/>
                    </a:lnTo>
                    <a:lnTo>
                      <a:pt x="183" y="38"/>
                    </a:lnTo>
                    <a:lnTo>
                      <a:pt x="175" y="41"/>
                    </a:lnTo>
                    <a:lnTo>
                      <a:pt x="48" y="41"/>
                    </a:lnTo>
                    <a:lnTo>
                      <a:pt x="36" y="36"/>
                    </a:lnTo>
                    <a:lnTo>
                      <a:pt x="26" y="30"/>
                    </a:lnTo>
                    <a:lnTo>
                      <a:pt x="18" y="21"/>
                    </a:lnTo>
                    <a:lnTo>
                      <a:pt x="10" y="13"/>
                    </a:lnTo>
                    <a:lnTo>
                      <a:pt x="5" y="6"/>
                    </a:lnTo>
                    <a:lnTo>
                      <a:pt x="0" y="0"/>
                    </a:lnTo>
                    <a:close/>
                  </a:path>
                </a:pathLst>
              </a:custGeom>
              <a:solidFill>
                <a:srgbClr val="009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51" name="Freeform 237">
                <a:extLst>
                  <a:ext uri="{FF2B5EF4-FFF2-40B4-BE49-F238E27FC236}">
                    <a16:creationId xmlns:a16="http://schemas.microsoft.com/office/drawing/2014/main" id="{B962AA49-1BA8-448D-8A45-F6C90E838E8C}"/>
                  </a:ext>
                </a:extLst>
              </p:cNvPr>
              <p:cNvSpPr>
                <a:spLocks/>
              </p:cNvSpPr>
              <p:nvPr/>
            </p:nvSpPr>
            <p:spPr bwMode="auto">
              <a:xfrm>
                <a:off x="5450" y="2601"/>
                <a:ext cx="25" cy="4"/>
              </a:xfrm>
              <a:custGeom>
                <a:avLst/>
                <a:gdLst>
                  <a:gd name="T0" fmla="*/ 0 w 200"/>
                  <a:gd name="T1" fmla="*/ 0 h 32"/>
                  <a:gd name="T2" fmla="*/ 0 w 200"/>
                  <a:gd name="T3" fmla="*/ 0 h 32"/>
                  <a:gd name="T4" fmla="*/ 0 w 200"/>
                  <a:gd name="T5" fmla="*/ 0 h 32"/>
                  <a:gd name="T6" fmla="*/ 0 w 200"/>
                  <a:gd name="T7" fmla="*/ 0 h 32"/>
                  <a:gd name="T8" fmla="*/ 0 w 200"/>
                  <a:gd name="T9" fmla="*/ 0 h 32"/>
                  <a:gd name="T10" fmla="*/ 0 w 200"/>
                  <a:gd name="T11" fmla="*/ 0 h 32"/>
                  <a:gd name="T12" fmla="*/ 0 w 200"/>
                  <a:gd name="T13" fmla="*/ 0 h 32"/>
                  <a:gd name="T14" fmla="*/ 0 w 200"/>
                  <a:gd name="T15" fmla="*/ 0 h 32"/>
                  <a:gd name="T16" fmla="*/ 0 w 200"/>
                  <a:gd name="T17" fmla="*/ 0 h 32"/>
                  <a:gd name="T18" fmla="*/ 0 w 200"/>
                  <a:gd name="T19" fmla="*/ 0 h 32"/>
                  <a:gd name="T20" fmla="*/ 0 w 200"/>
                  <a:gd name="T21" fmla="*/ 0 h 32"/>
                  <a:gd name="T22" fmla="*/ 0 w 200"/>
                  <a:gd name="T23" fmla="*/ 0 h 32"/>
                  <a:gd name="T24" fmla="*/ 0 w 200"/>
                  <a:gd name="T25" fmla="*/ 0 h 32"/>
                  <a:gd name="T26" fmla="*/ 0 w 200"/>
                  <a:gd name="T27" fmla="*/ 0 h 32"/>
                  <a:gd name="T28" fmla="*/ 0 w 200"/>
                  <a:gd name="T29" fmla="*/ 0 h 32"/>
                  <a:gd name="T30" fmla="*/ 0 w 200"/>
                  <a:gd name="T31" fmla="*/ 0 h 32"/>
                  <a:gd name="T32" fmla="*/ 0 w 200"/>
                  <a:gd name="T33" fmla="*/ 0 h 32"/>
                  <a:gd name="T34" fmla="*/ 0 w 200"/>
                  <a:gd name="T35" fmla="*/ 0 h 32"/>
                  <a:gd name="T36" fmla="*/ 0 w 200"/>
                  <a:gd name="T37" fmla="*/ 0 h 32"/>
                  <a:gd name="T38" fmla="*/ 0 w 200"/>
                  <a:gd name="T39" fmla="*/ 0 h 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0"/>
                  <a:gd name="T61" fmla="*/ 0 h 32"/>
                  <a:gd name="T62" fmla="*/ 200 w 200"/>
                  <a:gd name="T63" fmla="*/ 32 h 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0" h="32">
                    <a:moveTo>
                      <a:pt x="0" y="0"/>
                    </a:moveTo>
                    <a:lnTo>
                      <a:pt x="200" y="0"/>
                    </a:lnTo>
                    <a:lnTo>
                      <a:pt x="189" y="8"/>
                    </a:lnTo>
                    <a:lnTo>
                      <a:pt x="177" y="14"/>
                    </a:lnTo>
                    <a:lnTo>
                      <a:pt x="165" y="19"/>
                    </a:lnTo>
                    <a:lnTo>
                      <a:pt x="155" y="22"/>
                    </a:lnTo>
                    <a:lnTo>
                      <a:pt x="144" y="25"/>
                    </a:lnTo>
                    <a:lnTo>
                      <a:pt x="132" y="28"/>
                    </a:lnTo>
                    <a:lnTo>
                      <a:pt x="120" y="30"/>
                    </a:lnTo>
                    <a:lnTo>
                      <a:pt x="108" y="31"/>
                    </a:lnTo>
                    <a:lnTo>
                      <a:pt x="96" y="32"/>
                    </a:lnTo>
                    <a:lnTo>
                      <a:pt x="84" y="31"/>
                    </a:lnTo>
                    <a:lnTo>
                      <a:pt x="71" y="31"/>
                    </a:lnTo>
                    <a:lnTo>
                      <a:pt x="60" y="29"/>
                    </a:lnTo>
                    <a:lnTo>
                      <a:pt x="48" y="26"/>
                    </a:lnTo>
                    <a:lnTo>
                      <a:pt x="38" y="23"/>
                    </a:lnTo>
                    <a:lnTo>
                      <a:pt x="26" y="19"/>
                    </a:lnTo>
                    <a:lnTo>
                      <a:pt x="17" y="14"/>
                    </a:lnTo>
                    <a:lnTo>
                      <a:pt x="8" y="8"/>
                    </a:lnTo>
                    <a:lnTo>
                      <a:pt x="0" y="0"/>
                    </a:lnTo>
                    <a:close/>
                  </a:path>
                </a:pathLst>
              </a:custGeom>
              <a:solidFill>
                <a:srgbClr val="0094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52" name="Freeform 238">
                <a:extLst>
                  <a:ext uri="{FF2B5EF4-FFF2-40B4-BE49-F238E27FC236}">
                    <a16:creationId xmlns:a16="http://schemas.microsoft.com/office/drawing/2014/main" id="{0811ACBC-61F9-41B6-8D35-598B480DC6E5}"/>
                  </a:ext>
                </a:extLst>
              </p:cNvPr>
              <p:cNvSpPr>
                <a:spLocks/>
              </p:cNvSpPr>
              <p:nvPr/>
            </p:nvSpPr>
            <p:spPr bwMode="auto">
              <a:xfrm>
                <a:off x="5454" y="2604"/>
                <a:ext cx="16" cy="1"/>
              </a:xfrm>
              <a:custGeom>
                <a:avLst/>
                <a:gdLst>
                  <a:gd name="T0" fmla="*/ 0 w 127"/>
                  <a:gd name="T1" fmla="*/ 0 h 11"/>
                  <a:gd name="T2" fmla="*/ 0 w 127"/>
                  <a:gd name="T3" fmla="*/ 0 h 11"/>
                  <a:gd name="T4" fmla="*/ 0 w 127"/>
                  <a:gd name="T5" fmla="*/ 0 h 11"/>
                  <a:gd name="T6" fmla="*/ 0 w 127"/>
                  <a:gd name="T7" fmla="*/ 0 h 11"/>
                  <a:gd name="T8" fmla="*/ 0 w 127"/>
                  <a:gd name="T9" fmla="*/ 0 h 11"/>
                  <a:gd name="T10" fmla="*/ 0 w 127"/>
                  <a:gd name="T11" fmla="*/ 0 h 11"/>
                  <a:gd name="T12" fmla="*/ 0 w 127"/>
                  <a:gd name="T13" fmla="*/ 0 h 11"/>
                  <a:gd name="T14" fmla="*/ 0 w 127"/>
                  <a:gd name="T15" fmla="*/ 0 h 11"/>
                  <a:gd name="T16" fmla="*/ 0 w 127"/>
                  <a:gd name="T17" fmla="*/ 0 h 11"/>
                  <a:gd name="T18" fmla="*/ 0 w 127"/>
                  <a:gd name="T19" fmla="*/ 0 h 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
                  <a:gd name="T31" fmla="*/ 0 h 11"/>
                  <a:gd name="T32" fmla="*/ 127 w 127"/>
                  <a:gd name="T33" fmla="*/ 11 h 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 h="11">
                    <a:moveTo>
                      <a:pt x="0" y="0"/>
                    </a:moveTo>
                    <a:lnTo>
                      <a:pt x="127" y="0"/>
                    </a:lnTo>
                    <a:lnTo>
                      <a:pt x="112" y="4"/>
                    </a:lnTo>
                    <a:lnTo>
                      <a:pt x="96" y="8"/>
                    </a:lnTo>
                    <a:lnTo>
                      <a:pt x="79" y="10"/>
                    </a:lnTo>
                    <a:lnTo>
                      <a:pt x="63" y="11"/>
                    </a:lnTo>
                    <a:lnTo>
                      <a:pt x="46" y="10"/>
                    </a:lnTo>
                    <a:lnTo>
                      <a:pt x="30" y="8"/>
                    </a:lnTo>
                    <a:lnTo>
                      <a:pt x="14" y="5"/>
                    </a:lnTo>
                    <a:lnTo>
                      <a:pt x="0" y="0"/>
                    </a:lnTo>
                    <a:close/>
                  </a:path>
                </a:pathLst>
              </a:custGeom>
              <a:solidFill>
                <a:srgbClr val="0093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53" name="Freeform 239">
                <a:extLst>
                  <a:ext uri="{FF2B5EF4-FFF2-40B4-BE49-F238E27FC236}">
                    <a16:creationId xmlns:a16="http://schemas.microsoft.com/office/drawing/2014/main" id="{6A398C4C-A52C-4ED8-B1D7-4A8D18F21DF2}"/>
                  </a:ext>
                </a:extLst>
              </p:cNvPr>
              <p:cNvSpPr>
                <a:spLocks/>
              </p:cNvSpPr>
              <p:nvPr/>
            </p:nvSpPr>
            <p:spPr bwMode="auto">
              <a:xfrm>
                <a:off x="5464" y="2561"/>
                <a:ext cx="14" cy="29"/>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w 115"/>
                  <a:gd name="T83" fmla="*/ 0 h 236"/>
                  <a:gd name="T84" fmla="*/ 0 w 115"/>
                  <a:gd name="T85" fmla="*/ 0 h 236"/>
                  <a:gd name="T86" fmla="*/ 0 w 115"/>
                  <a:gd name="T87" fmla="*/ 0 h 236"/>
                  <a:gd name="T88" fmla="*/ 0 w 115"/>
                  <a:gd name="T89" fmla="*/ 0 h 236"/>
                  <a:gd name="T90" fmla="*/ 0 w 115"/>
                  <a:gd name="T91" fmla="*/ 0 h 236"/>
                  <a:gd name="T92" fmla="*/ 0 w 115"/>
                  <a:gd name="T93" fmla="*/ 0 h 236"/>
                  <a:gd name="T94" fmla="*/ 0 w 115"/>
                  <a:gd name="T95" fmla="*/ 0 h 236"/>
                  <a:gd name="T96" fmla="*/ 0 w 115"/>
                  <a:gd name="T97" fmla="*/ 0 h 236"/>
                  <a:gd name="T98" fmla="*/ 0 w 115"/>
                  <a:gd name="T99" fmla="*/ 0 h 236"/>
                  <a:gd name="T100" fmla="*/ 0 w 115"/>
                  <a:gd name="T101" fmla="*/ 0 h 236"/>
                  <a:gd name="T102" fmla="*/ 0 w 115"/>
                  <a:gd name="T103" fmla="*/ 0 h 236"/>
                  <a:gd name="T104" fmla="*/ 0 w 115"/>
                  <a:gd name="T105" fmla="*/ 0 h 236"/>
                  <a:gd name="T106" fmla="*/ 0 w 115"/>
                  <a:gd name="T107" fmla="*/ 0 h 236"/>
                  <a:gd name="T108" fmla="*/ 0 w 115"/>
                  <a:gd name="T109" fmla="*/ 0 h 236"/>
                  <a:gd name="T110" fmla="*/ 0 w 115"/>
                  <a:gd name="T111" fmla="*/ 0 h 236"/>
                  <a:gd name="T112" fmla="*/ 0 w 115"/>
                  <a:gd name="T113" fmla="*/ 0 h 2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5"/>
                  <a:gd name="T172" fmla="*/ 0 h 236"/>
                  <a:gd name="T173" fmla="*/ 115 w 115"/>
                  <a:gd name="T174" fmla="*/ 236 h 2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5" h="236">
                    <a:moveTo>
                      <a:pt x="59" y="0"/>
                    </a:moveTo>
                    <a:lnTo>
                      <a:pt x="62" y="0"/>
                    </a:lnTo>
                    <a:lnTo>
                      <a:pt x="66" y="0"/>
                    </a:lnTo>
                    <a:lnTo>
                      <a:pt x="68" y="1"/>
                    </a:lnTo>
                    <a:lnTo>
                      <a:pt x="71" y="3"/>
                    </a:lnTo>
                    <a:lnTo>
                      <a:pt x="76" y="7"/>
                    </a:lnTo>
                    <a:lnTo>
                      <a:pt x="81" y="14"/>
                    </a:lnTo>
                    <a:lnTo>
                      <a:pt x="86" y="22"/>
                    </a:lnTo>
                    <a:lnTo>
                      <a:pt x="90" y="31"/>
                    </a:lnTo>
                    <a:lnTo>
                      <a:pt x="94" y="41"/>
                    </a:lnTo>
                    <a:lnTo>
                      <a:pt x="98" y="51"/>
                    </a:lnTo>
                    <a:lnTo>
                      <a:pt x="110" y="88"/>
                    </a:lnTo>
                    <a:lnTo>
                      <a:pt x="115" y="105"/>
                    </a:lnTo>
                    <a:lnTo>
                      <a:pt x="103" y="137"/>
                    </a:lnTo>
                    <a:lnTo>
                      <a:pt x="93" y="168"/>
                    </a:lnTo>
                    <a:lnTo>
                      <a:pt x="87" y="185"/>
                    </a:lnTo>
                    <a:lnTo>
                      <a:pt x="81" y="200"/>
                    </a:lnTo>
                    <a:lnTo>
                      <a:pt x="73" y="214"/>
                    </a:lnTo>
                    <a:lnTo>
                      <a:pt x="64" y="228"/>
                    </a:lnTo>
                    <a:lnTo>
                      <a:pt x="59" y="232"/>
                    </a:lnTo>
                    <a:lnTo>
                      <a:pt x="54" y="235"/>
                    </a:lnTo>
                    <a:lnTo>
                      <a:pt x="48" y="236"/>
                    </a:lnTo>
                    <a:lnTo>
                      <a:pt x="41" y="236"/>
                    </a:lnTo>
                    <a:lnTo>
                      <a:pt x="35" y="236"/>
                    </a:lnTo>
                    <a:lnTo>
                      <a:pt x="28" y="234"/>
                    </a:lnTo>
                    <a:lnTo>
                      <a:pt x="23" y="232"/>
                    </a:lnTo>
                    <a:lnTo>
                      <a:pt x="18" y="228"/>
                    </a:lnTo>
                    <a:lnTo>
                      <a:pt x="12" y="221"/>
                    </a:lnTo>
                    <a:lnTo>
                      <a:pt x="8" y="214"/>
                    </a:lnTo>
                    <a:lnTo>
                      <a:pt x="4" y="206"/>
                    </a:lnTo>
                    <a:lnTo>
                      <a:pt x="2" y="198"/>
                    </a:lnTo>
                    <a:lnTo>
                      <a:pt x="0" y="190"/>
                    </a:lnTo>
                    <a:lnTo>
                      <a:pt x="0" y="182"/>
                    </a:lnTo>
                    <a:lnTo>
                      <a:pt x="0" y="173"/>
                    </a:lnTo>
                    <a:lnTo>
                      <a:pt x="1" y="164"/>
                    </a:lnTo>
                    <a:lnTo>
                      <a:pt x="3" y="154"/>
                    </a:lnTo>
                    <a:lnTo>
                      <a:pt x="7" y="144"/>
                    </a:lnTo>
                    <a:lnTo>
                      <a:pt x="12" y="135"/>
                    </a:lnTo>
                    <a:lnTo>
                      <a:pt x="18" y="126"/>
                    </a:lnTo>
                    <a:lnTo>
                      <a:pt x="24" y="116"/>
                    </a:lnTo>
                    <a:lnTo>
                      <a:pt x="29" y="107"/>
                    </a:lnTo>
                    <a:lnTo>
                      <a:pt x="35" y="98"/>
                    </a:lnTo>
                    <a:lnTo>
                      <a:pt x="39" y="89"/>
                    </a:lnTo>
                    <a:lnTo>
                      <a:pt x="40" y="83"/>
                    </a:lnTo>
                    <a:lnTo>
                      <a:pt x="41" y="77"/>
                    </a:lnTo>
                    <a:lnTo>
                      <a:pt x="42" y="71"/>
                    </a:lnTo>
                    <a:lnTo>
                      <a:pt x="42" y="63"/>
                    </a:lnTo>
                    <a:lnTo>
                      <a:pt x="42" y="49"/>
                    </a:lnTo>
                    <a:lnTo>
                      <a:pt x="42" y="36"/>
                    </a:lnTo>
                    <a:lnTo>
                      <a:pt x="42" y="29"/>
                    </a:lnTo>
                    <a:lnTo>
                      <a:pt x="42" y="23"/>
                    </a:lnTo>
                    <a:lnTo>
                      <a:pt x="43" y="18"/>
                    </a:lnTo>
                    <a:lnTo>
                      <a:pt x="45" y="12"/>
                    </a:lnTo>
                    <a:lnTo>
                      <a:pt x="47" y="7"/>
                    </a:lnTo>
                    <a:lnTo>
                      <a:pt x="50" y="4"/>
                    </a:lnTo>
                    <a:lnTo>
                      <a:pt x="54" y="1"/>
                    </a:lnTo>
                    <a:lnTo>
                      <a:pt x="59" y="0"/>
                    </a:lnTo>
                    <a:close/>
                  </a:path>
                </a:pathLst>
              </a:custGeom>
              <a:solidFill>
                <a:srgbClr val="75C5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54" name="Line 240">
                <a:extLst>
                  <a:ext uri="{FF2B5EF4-FFF2-40B4-BE49-F238E27FC236}">
                    <a16:creationId xmlns:a16="http://schemas.microsoft.com/office/drawing/2014/main" id="{82247AFF-47D7-46A4-B023-D0F9C66A97CE}"/>
                  </a:ext>
                </a:extLst>
              </p:cNvPr>
              <p:cNvSpPr>
                <a:spLocks noChangeShapeType="1"/>
              </p:cNvSpPr>
              <p:nvPr/>
            </p:nvSpPr>
            <p:spPr bwMode="auto">
              <a:xfrm>
                <a:off x="4719" y="2650"/>
                <a:ext cx="454" cy="1"/>
              </a:xfrm>
              <a:prstGeom prst="line">
                <a:avLst/>
              </a:prstGeom>
              <a:noFill/>
              <a:ln w="0">
                <a:solidFill>
                  <a:srgbClr val="24211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5" name="Freeform 241">
                <a:extLst>
                  <a:ext uri="{FF2B5EF4-FFF2-40B4-BE49-F238E27FC236}">
                    <a16:creationId xmlns:a16="http://schemas.microsoft.com/office/drawing/2014/main" id="{C7C4ABA8-851F-4A85-A47F-C39795C1EE16}"/>
                  </a:ext>
                </a:extLst>
              </p:cNvPr>
              <p:cNvSpPr>
                <a:spLocks/>
              </p:cNvSpPr>
              <p:nvPr/>
            </p:nvSpPr>
            <p:spPr bwMode="auto">
              <a:xfrm>
                <a:off x="4719" y="2627"/>
                <a:ext cx="45" cy="46"/>
              </a:xfrm>
              <a:custGeom>
                <a:avLst/>
                <a:gdLst>
                  <a:gd name="T0" fmla="*/ 0 w 362"/>
                  <a:gd name="T1" fmla="*/ 0 h 362"/>
                  <a:gd name="T2" fmla="*/ 0 w 362"/>
                  <a:gd name="T3" fmla="*/ 0 h 362"/>
                  <a:gd name="T4" fmla="*/ 0 w 362"/>
                  <a:gd name="T5" fmla="*/ 0 h 362"/>
                  <a:gd name="T6" fmla="*/ 0 w 362"/>
                  <a:gd name="T7" fmla="*/ 0 h 362"/>
                  <a:gd name="T8" fmla="*/ 0 60000 65536"/>
                  <a:gd name="T9" fmla="*/ 0 60000 65536"/>
                  <a:gd name="T10" fmla="*/ 0 60000 65536"/>
                  <a:gd name="T11" fmla="*/ 0 60000 65536"/>
                  <a:gd name="T12" fmla="*/ 0 w 362"/>
                  <a:gd name="T13" fmla="*/ 0 h 362"/>
                  <a:gd name="T14" fmla="*/ 362 w 362"/>
                  <a:gd name="T15" fmla="*/ 362 h 362"/>
                </a:gdLst>
                <a:ahLst/>
                <a:cxnLst>
                  <a:cxn ang="T8">
                    <a:pos x="T0" y="T1"/>
                  </a:cxn>
                  <a:cxn ang="T9">
                    <a:pos x="T2" y="T3"/>
                  </a:cxn>
                  <a:cxn ang="T10">
                    <a:pos x="T4" y="T5"/>
                  </a:cxn>
                  <a:cxn ang="T11">
                    <a:pos x="T6" y="T7"/>
                  </a:cxn>
                </a:cxnLst>
                <a:rect l="T12" t="T13" r="T14" b="T15"/>
                <a:pathLst>
                  <a:path w="362" h="362">
                    <a:moveTo>
                      <a:pt x="0" y="181"/>
                    </a:moveTo>
                    <a:lnTo>
                      <a:pt x="362" y="0"/>
                    </a:lnTo>
                    <a:lnTo>
                      <a:pt x="362" y="362"/>
                    </a:lnTo>
                    <a:lnTo>
                      <a:pt x="0" y="18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56" name="Freeform 242">
                <a:extLst>
                  <a:ext uri="{FF2B5EF4-FFF2-40B4-BE49-F238E27FC236}">
                    <a16:creationId xmlns:a16="http://schemas.microsoft.com/office/drawing/2014/main" id="{EA784417-E135-4410-814D-1B1B2C8A3447}"/>
                  </a:ext>
                </a:extLst>
              </p:cNvPr>
              <p:cNvSpPr>
                <a:spLocks/>
              </p:cNvSpPr>
              <p:nvPr/>
            </p:nvSpPr>
            <p:spPr bwMode="auto">
              <a:xfrm>
                <a:off x="5128" y="2627"/>
                <a:ext cx="45" cy="46"/>
              </a:xfrm>
              <a:custGeom>
                <a:avLst/>
                <a:gdLst>
                  <a:gd name="T0" fmla="*/ 0 w 362"/>
                  <a:gd name="T1" fmla="*/ 0 h 362"/>
                  <a:gd name="T2" fmla="*/ 0 w 362"/>
                  <a:gd name="T3" fmla="*/ 0 h 362"/>
                  <a:gd name="T4" fmla="*/ 0 w 362"/>
                  <a:gd name="T5" fmla="*/ 0 h 362"/>
                  <a:gd name="T6" fmla="*/ 0 w 362"/>
                  <a:gd name="T7" fmla="*/ 0 h 362"/>
                  <a:gd name="T8" fmla="*/ 0 60000 65536"/>
                  <a:gd name="T9" fmla="*/ 0 60000 65536"/>
                  <a:gd name="T10" fmla="*/ 0 60000 65536"/>
                  <a:gd name="T11" fmla="*/ 0 60000 65536"/>
                  <a:gd name="T12" fmla="*/ 0 w 362"/>
                  <a:gd name="T13" fmla="*/ 0 h 362"/>
                  <a:gd name="T14" fmla="*/ 362 w 362"/>
                  <a:gd name="T15" fmla="*/ 362 h 362"/>
                </a:gdLst>
                <a:ahLst/>
                <a:cxnLst>
                  <a:cxn ang="T8">
                    <a:pos x="T0" y="T1"/>
                  </a:cxn>
                  <a:cxn ang="T9">
                    <a:pos x="T2" y="T3"/>
                  </a:cxn>
                  <a:cxn ang="T10">
                    <a:pos x="T4" y="T5"/>
                  </a:cxn>
                  <a:cxn ang="T11">
                    <a:pos x="T6" y="T7"/>
                  </a:cxn>
                </a:cxnLst>
                <a:rect l="T12" t="T13" r="T14" b="T15"/>
                <a:pathLst>
                  <a:path w="362" h="362">
                    <a:moveTo>
                      <a:pt x="362" y="181"/>
                    </a:moveTo>
                    <a:lnTo>
                      <a:pt x="0" y="0"/>
                    </a:lnTo>
                    <a:lnTo>
                      <a:pt x="0" y="362"/>
                    </a:lnTo>
                    <a:lnTo>
                      <a:pt x="362" y="181"/>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57" name="Rectangle 243">
                <a:extLst>
                  <a:ext uri="{FF2B5EF4-FFF2-40B4-BE49-F238E27FC236}">
                    <a16:creationId xmlns:a16="http://schemas.microsoft.com/office/drawing/2014/main" id="{CE885D4E-BD76-40A9-80EC-85CB175C6DB0}"/>
                  </a:ext>
                </a:extLst>
              </p:cNvPr>
              <p:cNvSpPr>
                <a:spLocks noChangeArrowheads="1"/>
              </p:cNvSpPr>
              <p:nvPr/>
            </p:nvSpPr>
            <p:spPr bwMode="auto">
              <a:xfrm>
                <a:off x="4947" y="2665"/>
                <a:ext cx="45"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r>
                  <a:rPr lang="en-US" altLang="zh-CN" sz="1700" b="0" i="1">
                    <a:solidFill>
                      <a:srgbClr val="1F1A17"/>
                    </a:solidFill>
                    <a:latin typeface="Times New Roman" panose="02020603050405020304" pitchFamily="18" charset="0"/>
                    <a:ea typeface="宋体" panose="02010600030101010101" pitchFamily="2" charset="-122"/>
                  </a:rPr>
                  <a:t>l</a:t>
                </a:r>
                <a:endParaRPr lang="en-US" altLang="zh-CN" sz="1800" b="0">
                  <a:solidFill>
                    <a:schemeClr val="tx1"/>
                  </a:solidFill>
                  <a:latin typeface="Arial" panose="020B0604020202020204" pitchFamily="34" charset="0"/>
                  <a:ea typeface="宋体" panose="02010600030101010101" pitchFamily="2" charset="-122"/>
                </a:endParaRPr>
              </a:p>
            </p:txBody>
          </p:sp>
          <p:sp>
            <p:nvSpPr>
              <p:cNvPr id="30758" name="Line 244">
                <a:extLst>
                  <a:ext uri="{FF2B5EF4-FFF2-40B4-BE49-F238E27FC236}">
                    <a16:creationId xmlns:a16="http://schemas.microsoft.com/office/drawing/2014/main" id="{B07DB974-0A78-4FAE-84CD-55EDDA3997F4}"/>
                  </a:ext>
                </a:extLst>
              </p:cNvPr>
              <p:cNvSpPr>
                <a:spLocks noChangeShapeType="1"/>
              </p:cNvSpPr>
              <p:nvPr/>
            </p:nvSpPr>
            <p:spPr bwMode="auto">
              <a:xfrm>
                <a:off x="4740" y="1635"/>
                <a:ext cx="240"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9" name="Line 245">
                <a:extLst>
                  <a:ext uri="{FF2B5EF4-FFF2-40B4-BE49-F238E27FC236}">
                    <a16:creationId xmlns:a16="http://schemas.microsoft.com/office/drawing/2014/main" id="{47B06251-95E6-40A8-A0EA-E169503446DA}"/>
                  </a:ext>
                </a:extLst>
              </p:cNvPr>
              <p:cNvSpPr>
                <a:spLocks noChangeShapeType="1"/>
              </p:cNvSpPr>
              <p:nvPr/>
            </p:nvSpPr>
            <p:spPr bwMode="auto">
              <a:xfrm>
                <a:off x="4904" y="1799"/>
                <a:ext cx="240" cy="1"/>
              </a:xfrm>
              <a:prstGeom prst="line">
                <a:avLst/>
              </a:prstGeom>
              <a:noFill/>
              <a:ln w="6350">
                <a:solidFill>
                  <a:srgbClr val="1F1A17"/>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0" name="Line 246">
                <a:extLst>
                  <a:ext uri="{FF2B5EF4-FFF2-40B4-BE49-F238E27FC236}">
                    <a16:creationId xmlns:a16="http://schemas.microsoft.com/office/drawing/2014/main" id="{E36FD0F9-491D-41D8-B36E-67CCA7CB0B87}"/>
                  </a:ext>
                </a:extLst>
              </p:cNvPr>
              <p:cNvSpPr>
                <a:spLocks noChangeShapeType="1"/>
              </p:cNvSpPr>
              <p:nvPr/>
            </p:nvSpPr>
            <p:spPr bwMode="auto">
              <a:xfrm>
                <a:off x="4909" y="1636"/>
                <a:ext cx="1" cy="160"/>
              </a:xfrm>
              <a:prstGeom prst="line">
                <a:avLst/>
              </a:prstGeom>
              <a:noFill/>
              <a:ln w="0">
                <a:solidFill>
                  <a:srgbClr val="24211D"/>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61" name="Freeform 247">
                <a:extLst>
                  <a:ext uri="{FF2B5EF4-FFF2-40B4-BE49-F238E27FC236}">
                    <a16:creationId xmlns:a16="http://schemas.microsoft.com/office/drawing/2014/main" id="{3C3CA8AD-A11C-48F3-AB12-51F16D67BECB}"/>
                  </a:ext>
                </a:extLst>
              </p:cNvPr>
              <p:cNvSpPr>
                <a:spLocks/>
              </p:cNvSpPr>
              <p:nvPr/>
            </p:nvSpPr>
            <p:spPr bwMode="auto">
              <a:xfrm>
                <a:off x="4886" y="1636"/>
                <a:ext cx="45" cy="45"/>
              </a:xfrm>
              <a:custGeom>
                <a:avLst/>
                <a:gdLst>
                  <a:gd name="T0" fmla="*/ 0 w 363"/>
                  <a:gd name="T1" fmla="*/ 0 h 362"/>
                  <a:gd name="T2" fmla="*/ 0 w 363"/>
                  <a:gd name="T3" fmla="*/ 0 h 362"/>
                  <a:gd name="T4" fmla="*/ 0 w 363"/>
                  <a:gd name="T5" fmla="*/ 0 h 362"/>
                  <a:gd name="T6" fmla="*/ 0 w 363"/>
                  <a:gd name="T7" fmla="*/ 0 h 362"/>
                  <a:gd name="T8" fmla="*/ 0 60000 65536"/>
                  <a:gd name="T9" fmla="*/ 0 60000 65536"/>
                  <a:gd name="T10" fmla="*/ 0 60000 65536"/>
                  <a:gd name="T11" fmla="*/ 0 60000 65536"/>
                  <a:gd name="T12" fmla="*/ 0 w 363"/>
                  <a:gd name="T13" fmla="*/ 0 h 362"/>
                  <a:gd name="T14" fmla="*/ 363 w 363"/>
                  <a:gd name="T15" fmla="*/ 362 h 362"/>
                </a:gdLst>
                <a:ahLst/>
                <a:cxnLst>
                  <a:cxn ang="T8">
                    <a:pos x="T0" y="T1"/>
                  </a:cxn>
                  <a:cxn ang="T9">
                    <a:pos x="T2" y="T3"/>
                  </a:cxn>
                  <a:cxn ang="T10">
                    <a:pos x="T4" y="T5"/>
                  </a:cxn>
                  <a:cxn ang="T11">
                    <a:pos x="T6" y="T7"/>
                  </a:cxn>
                </a:cxnLst>
                <a:rect l="T12" t="T13" r="T14" b="T15"/>
                <a:pathLst>
                  <a:path w="363" h="362">
                    <a:moveTo>
                      <a:pt x="181" y="0"/>
                    </a:moveTo>
                    <a:lnTo>
                      <a:pt x="363" y="362"/>
                    </a:lnTo>
                    <a:lnTo>
                      <a:pt x="0" y="362"/>
                    </a:lnTo>
                    <a:lnTo>
                      <a:pt x="181" y="0"/>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62" name="Freeform 248">
                <a:extLst>
                  <a:ext uri="{FF2B5EF4-FFF2-40B4-BE49-F238E27FC236}">
                    <a16:creationId xmlns:a16="http://schemas.microsoft.com/office/drawing/2014/main" id="{C8A8AA20-A142-4E08-B201-116FFCFEC64F}"/>
                  </a:ext>
                </a:extLst>
              </p:cNvPr>
              <p:cNvSpPr>
                <a:spLocks/>
              </p:cNvSpPr>
              <p:nvPr/>
            </p:nvSpPr>
            <p:spPr bwMode="auto">
              <a:xfrm>
                <a:off x="4886" y="1751"/>
                <a:ext cx="45" cy="45"/>
              </a:xfrm>
              <a:custGeom>
                <a:avLst/>
                <a:gdLst>
                  <a:gd name="T0" fmla="*/ 0 w 363"/>
                  <a:gd name="T1" fmla="*/ 0 h 362"/>
                  <a:gd name="T2" fmla="*/ 0 w 363"/>
                  <a:gd name="T3" fmla="*/ 0 h 362"/>
                  <a:gd name="T4" fmla="*/ 0 w 363"/>
                  <a:gd name="T5" fmla="*/ 0 h 362"/>
                  <a:gd name="T6" fmla="*/ 0 w 363"/>
                  <a:gd name="T7" fmla="*/ 0 h 362"/>
                  <a:gd name="T8" fmla="*/ 0 60000 65536"/>
                  <a:gd name="T9" fmla="*/ 0 60000 65536"/>
                  <a:gd name="T10" fmla="*/ 0 60000 65536"/>
                  <a:gd name="T11" fmla="*/ 0 60000 65536"/>
                  <a:gd name="T12" fmla="*/ 0 w 363"/>
                  <a:gd name="T13" fmla="*/ 0 h 362"/>
                  <a:gd name="T14" fmla="*/ 363 w 363"/>
                  <a:gd name="T15" fmla="*/ 362 h 362"/>
                </a:gdLst>
                <a:ahLst/>
                <a:cxnLst>
                  <a:cxn ang="T8">
                    <a:pos x="T0" y="T1"/>
                  </a:cxn>
                  <a:cxn ang="T9">
                    <a:pos x="T2" y="T3"/>
                  </a:cxn>
                  <a:cxn ang="T10">
                    <a:pos x="T4" y="T5"/>
                  </a:cxn>
                  <a:cxn ang="T11">
                    <a:pos x="T6" y="T7"/>
                  </a:cxn>
                </a:cxnLst>
                <a:rect l="T12" t="T13" r="T14" b="T15"/>
                <a:pathLst>
                  <a:path w="363" h="362">
                    <a:moveTo>
                      <a:pt x="181" y="362"/>
                    </a:moveTo>
                    <a:lnTo>
                      <a:pt x="363" y="0"/>
                    </a:lnTo>
                    <a:lnTo>
                      <a:pt x="0" y="0"/>
                    </a:lnTo>
                    <a:lnTo>
                      <a:pt x="181" y="362"/>
                    </a:lnTo>
                    <a:close/>
                  </a:path>
                </a:pathLst>
              </a:custGeom>
              <a:solidFill>
                <a:srgbClr val="1F1A1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63" name="Rectangle 249">
                <a:extLst>
                  <a:ext uri="{FF2B5EF4-FFF2-40B4-BE49-F238E27FC236}">
                    <a16:creationId xmlns:a16="http://schemas.microsoft.com/office/drawing/2014/main" id="{FA45AC5B-2BC5-423B-81DF-8F3DFDEEC139}"/>
                  </a:ext>
                </a:extLst>
              </p:cNvPr>
              <p:cNvSpPr>
                <a:spLocks noChangeArrowheads="1"/>
              </p:cNvSpPr>
              <p:nvPr/>
            </p:nvSpPr>
            <p:spPr bwMode="auto">
              <a:xfrm>
                <a:off x="4981" y="1641"/>
                <a:ext cx="8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r>
                  <a:rPr lang="en-US" altLang="zh-CN" sz="1700" b="0" i="1">
                    <a:solidFill>
                      <a:srgbClr val="1F1A17"/>
                    </a:solidFill>
                    <a:latin typeface="Times New Roman" panose="02020603050405020304" pitchFamily="18" charset="0"/>
                    <a:ea typeface="宋体" panose="02010600030101010101" pitchFamily="2" charset="-122"/>
                  </a:rPr>
                  <a:t>h</a:t>
                </a:r>
                <a:endParaRPr lang="en-US" altLang="zh-CN" sz="1800" b="0">
                  <a:solidFill>
                    <a:schemeClr val="tx1"/>
                  </a:solidFill>
                  <a:latin typeface="Arial" panose="020B0604020202020204" pitchFamily="34" charset="0"/>
                  <a:ea typeface="宋体" panose="02010600030101010101" pitchFamily="2" charset="-122"/>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11330"/>
                                        </p:tgtEl>
                                        <p:attrNameLst>
                                          <p:attrName>style.visibility</p:attrName>
                                        </p:attrNameLst>
                                      </p:cBhvr>
                                      <p:to>
                                        <p:strVal val="visible"/>
                                      </p:to>
                                    </p:set>
                                    <p:animEffect transition="in" filter="blinds(horizontal)">
                                      <p:cBhvr>
                                        <p:cTn id="7" dur="500"/>
                                        <p:tgtEl>
                                          <p:spTgt spid="6113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611332"/>
                                        </p:tgtEl>
                                        <p:attrNameLst>
                                          <p:attrName>style.visibility</p:attrName>
                                        </p:attrNameLst>
                                      </p:cBhvr>
                                      <p:to>
                                        <p:strVal val="visible"/>
                                      </p:to>
                                    </p:set>
                                    <p:animEffect transition="in" filter="blinds(horizontal)">
                                      <p:cBhvr>
                                        <p:cTn id="12" dur="500"/>
                                        <p:tgtEl>
                                          <p:spTgt spid="6113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11340"/>
                                        </p:tgtEl>
                                        <p:attrNameLst>
                                          <p:attrName>style.visibility</p:attrName>
                                        </p:attrNameLst>
                                      </p:cBhvr>
                                      <p:to>
                                        <p:strVal val="visible"/>
                                      </p:to>
                                    </p:set>
                                    <p:animEffect transition="in" filter="blinds(horizontal)">
                                      <p:cBhvr>
                                        <p:cTn id="17" dur="500"/>
                                        <p:tgtEl>
                                          <p:spTgt spid="6113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11331"/>
                                        </p:tgtEl>
                                        <p:attrNameLst>
                                          <p:attrName>style.visibility</p:attrName>
                                        </p:attrNameLst>
                                      </p:cBhvr>
                                      <p:to>
                                        <p:strVal val="visible"/>
                                      </p:to>
                                    </p:set>
                                    <p:animEffect transition="in" filter="blinds(horizontal)">
                                      <p:cBhvr>
                                        <p:cTn id="22" dur="500"/>
                                        <p:tgtEl>
                                          <p:spTgt spid="6113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1341"/>
                                        </p:tgtEl>
                                        <p:attrNameLst>
                                          <p:attrName>style.visibility</p:attrName>
                                        </p:attrNameLst>
                                      </p:cBhvr>
                                      <p:to>
                                        <p:strVal val="visible"/>
                                      </p:to>
                                    </p:set>
                                    <p:animEffect transition="in" filter="wipe(left)">
                                      <p:cBhvr>
                                        <p:cTn id="27" dur="500"/>
                                        <p:tgtEl>
                                          <p:spTgt spid="6113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11343"/>
                                        </p:tgtEl>
                                        <p:attrNameLst>
                                          <p:attrName>style.visibility</p:attrName>
                                        </p:attrNameLst>
                                      </p:cBhvr>
                                      <p:to>
                                        <p:strVal val="visible"/>
                                      </p:to>
                                    </p:set>
                                    <p:animEffect transition="in" filter="blinds(horizontal)">
                                      <p:cBhvr>
                                        <p:cTn id="32" dur="500"/>
                                        <p:tgtEl>
                                          <p:spTgt spid="61134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611344"/>
                                        </p:tgtEl>
                                        <p:attrNameLst>
                                          <p:attrName>style.visibility</p:attrName>
                                        </p:attrNameLst>
                                      </p:cBhvr>
                                      <p:to>
                                        <p:strVal val="visible"/>
                                      </p:to>
                                    </p:set>
                                    <p:animEffect transition="in" filter="blinds(horizontal)">
                                      <p:cBhvr>
                                        <p:cTn id="37" dur="500"/>
                                        <p:tgtEl>
                                          <p:spTgt spid="61134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611345"/>
                                        </p:tgtEl>
                                        <p:attrNameLst>
                                          <p:attrName>style.visibility</p:attrName>
                                        </p:attrNameLst>
                                      </p:cBhvr>
                                      <p:to>
                                        <p:strVal val="visible"/>
                                      </p:to>
                                    </p:set>
                                    <p:animEffect transition="in" filter="blinds(horizontal)">
                                      <p:cBhvr>
                                        <p:cTn id="42" dur="500"/>
                                        <p:tgtEl>
                                          <p:spTgt spid="61134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611346"/>
                                        </p:tgtEl>
                                        <p:attrNameLst>
                                          <p:attrName>style.visibility</p:attrName>
                                        </p:attrNameLst>
                                      </p:cBhvr>
                                      <p:to>
                                        <p:strVal val="visible"/>
                                      </p:to>
                                    </p:set>
                                    <p:animEffect transition="in" filter="blinds(horizontal)">
                                      <p:cBhvr>
                                        <p:cTn id="47" dur="500"/>
                                        <p:tgtEl>
                                          <p:spTgt spid="61134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box(in)">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3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2">
            <a:extLst>
              <a:ext uri="{FF2B5EF4-FFF2-40B4-BE49-F238E27FC236}">
                <a16:creationId xmlns:a16="http://schemas.microsoft.com/office/drawing/2014/main" id="{9AA1AD4C-6895-41BE-BA3B-2FABAB7372EE}"/>
              </a:ext>
            </a:extLst>
          </p:cNvPr>
          <p:cNvSpPr>
            <a:spLocks noChangeArrowheads="1"/>
          </p:cNvSpPr>
          <p:nvPr/>
        </p:nvSpPr>
        <p:spPr bwMode="auto">
          <a:xfrm>
            <a:off x="7462838" y="512763"/>
            <a:ext cx="1646237" cy="3203575"/>
          </a:xfrm>
          <a:prstGeom prst="rect">
            <a:avLst/>
          </a:prstGeom>
          <a:solidFill>
            <a:schemeClr val="bg1"/>
          </a:solidFill>
          <a:ln w="28575">
            <a:solidFill>
              <a:srgbClr val="00FFFF"/>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lang="zh-CN" altLang="zh-CN" sz="1800" b="0">
              <a:solidFill>
                <a:schemeClr val="tx1"/>
              </a:solidFill>
              <a:latin typeface="Arial" panose="020B0604020202020204" pitchFamily="34" charset="0"/>
              <a:ea typeface="宋体" panose="02010600030101010101" pitchFamily="2" charset="-122"/>
            </a:endParaRPr>
          </a:p>
        </p:txBody>
      </p:sp>
      <p:sp>
        <p:nvSpPr>
          <p:cNvPr id="31747" name="Text Box 3">
            <a:extLst>
              <a:ext uri="{FF2B5EF4-FFF2-40B4-BE49-F238E27FC236}">
                <a16:creationId xmlns:a16="http://schemas.microsoft.com/office/drawing/2014/main" id="{18FE72AF-A3CF-4628-84A3-C5A32F185165}"/>
              </a:ext>
            </a:extLst>
          </p:cNvPr>
          <p:cNvSpPr txBox="1">
            <a:spLocks noChangeArrowheads="1"/>
          </p:cNvSpPr>
          <p:nvPr/>
        </p:nvSpPr>
        <p:spPr bwMode="auto">
          <a:xfrm>
            <a:off x="66675" y="44450"/>
            <a:ext cx="335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sz="2800">
                <a:latin typeface="宋体" panose="02010600030101010101" pitchFamily="2" charset="-122"/>
                <a:ea typeface="宋体" panose="02010600030101010101" pitchFamily="2" charset="-122"/>
              </a:rPr>
              <a:t>2.</a:t>
            </a:r>
            <a:r>
              <a:rPr kumimoji="1" lang="zh-CN" altLang="en-US" sz="2800">
                <a:latin typeface="宋体" panose="02010600030101010101" pitchFamily="2" charset="-122"/>
                <a:ea typeface="宋体" panose="02010600030101010101" pitchFamily="2" charset="-122"/>
              </a:rPr>
              <a:t>斯托克斯公式</a:t>
            </a:r>
          </a:p>
        </p:txBody>
      </p:sp>
      <p:graphicFrame>
        <p:nvGraphicFramePr>
          <p:cNvPr id="612356" name="Object 4">
            <a:extLst>
              <a:ext uri="{FF2B5EF4-FFF2-40B4-BE49-F238E27FC236}">
                <a16:creationId xmlns:a16="http://schemas.microsoft.com/office/drawing/2014/main" id="{61AAEB5E-5328-466F-ACF2-E16669EA08B5}"/>
              </a:ext>
            </a:extLst>
          </p:cNvPr>
          <p:cNvGraphicFramePr>
            <a:graphicFrameLocks noChangeAspect="1"/>
          </p:cNvGraphicFramePr>
          <p:nvPr/>
        </p:nvGraphicFramePr>
        <p:xfrm>
          <a:off x="2771775" y="1557338"/>
          <a:ext cx="2159000" cy="606425"/>
        </p:xfrm>
        <a:graphic>
          <a:graphicData uri="http://schemas.openxmlformats.org/presentationml/2006/ole">
            <mc:AlternateContent xmlns:mc="http://schemas.openxmlformats.org/markup-compatibility/2006">
              <mc:Choice xmlns:v="urn:schemas-microsoft-com:vml" Requires="v">
                <p:oleObj spid="_x0000_s31823" name="公式" r:id="rId3" imgW="685738" imgH="167585" progId="Equation.3">
                  <p:embed/>
                </p:oleObj>
              </mc:Choice>
              <mc:Fallback>
                <p:oleObj name="公式" r:id="rId3" imgW="685738" imgH="167585"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1557338"/>
                        <a:ext cx="2159000" cy="60642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57150" cmpd="thinThick">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5">
            <a:extLst>
              <a:ext uri="{FF2B5EF4-FFF2-40B4-BE49-F238E27FC236}">
                <a16:creationId xmlns:a16="http://schemas.microsoft.com/office/drawing/2014/main" id="{5570B8E6-9EB1-444E-82C5-02498737FC78}"/>
              </a:ext>
            </a:extLst>
          </p:cNvPr>
          <p:cNvGrpSpPr>
            <a:grpSpLocks/>
          </p:cNvGrpSpPr>
          <p:nvPr/>
        </p:nvGrpSpPr>
        <p:grpSpPr bwMode="auto">
          <a:xfrm>
            <a:off x="7561263" y="944563"/>
            <a:ext cx="1439862" cy="2519362"/>
            <a:chOff x="4512" y="144"/>
            <a:chExt cx="912" cy="1536"/>
          </a:xfrm>
        </p:grpSpPr>
        <p:grpSp>
          <p:nvGrpSpPr>
            <p:cNvPr id="31765" name="Group 6">
              <a:extLst>
                <a:ext uri="{FF2B5EF4-FFF2-40B4-BE49-F238E27FC236}">
                  <a16:creationId xmlns:a16="http://schemas.microsoft.com/office/drawing/2014/main" id="{3572C023-D6E3-48E7-8331-60D953A129C5}"/>
                </a:ext>
              </a:extLst>
            </p:cNvPr>
            <p:cNvGrpSpPr>
              <a:grpSpLocks/>
            </p:cNvGrpSpPr>
            <p:nvPr/>
          </p:nvGrpSpPr>
          <p:grpSpPr bwMode="auto">
            <a:xfrm>
              <a:off x="4512" y="144"/>
              <a:ext cx="912" cy="1536"/>
              <a:chOff x="3888" y="3216"/>
              <a:chExt cx="457" cy="480"/>
            </a:xfrm>
          </p:grpSpPr>
          <p:graphicFrame>
            <p:nvGraphicFramePr>
              <p:cNvPr id="31788" name="Object 7">
                <a:extLst>
                  <a:ext uri="{FF2B5EF4-FFF2-40B4-BE49-F238E27FC236}">
                    <a16:creationId xmlns:a16="http://schemas.microsoft.com/office/drawing/2014/main" id="{5F613DDF-74E2-4E3B-942A-D0C6EA459200}"/>
                  </a:ext>
                </a:extLst>
              </p:cNvPr>
              <p:cNvGraphicFramePr>
                <a:graphicFrameLocks noChangeAspect="1"/>
              </p:cNvGraphicFramePr>
              <p:nvPr/>
            </p:nvGraphicFramePr>
            <p:xfrm>
              <a:off x="3888" y="3216"/>
              <a:ext cx="457" cy="480"/>
            </p:xfrm>
            <a:graphic>
              <a:graphicData uri="http://schemas.openxmlformats.org/presentationml/2006/ole">
                <mc:AlternateContent xmlns:mc="http://schemas.openxmlformats.org/markup-compatibility/2006">
                  <mc:Choice xmlns:v="urn:schemas-microsoft-com:vml" Requires="v">
                    <p:oleObj spid="_x0000_s31824" name="位图图像" r:id="rId5" imgW="2333333" imgH="2448267" progId="Paint.Picture">
                      <p:embed/>
                    </p:oleObj>
                  </mc:Choice>
                  <mc:Fallback>
                    <p:oleObj name="位图图像" r:id="rId5" imgW="2333333" imgH="2448267" progId="Paint.Picture">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 y="3216"/>
                            <a:ext cx="457"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89" name="Line 8">
                <a:extLst>
                  <a:ext uri="{FF2B5EF4-FFF2-40B4-BE49-F238E27FC236}">
                    <a16:creationId xmlns:a16="http://schemas.microsoft.com/office/drawing/2014/main" id="{1F957F47-42E1-4954-8702-BBD767A3DB42}"/>
                  </a:ext>
                </a:extLst>
              </p:cNvPr>
              <p:cNvSpPr>
                <a:spLocks noChangeShapeType="1"/>
              </p:cNvSpPr>
              <p:nvPr/>
            </p:nvSpPr>
            <p:spPr bwMode="auto">
              <a:xfrm>
                <a:off x="3984" y="3648"/>
                <a:ext cx="240"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90" name="Line 9">
                <a:extLst>
                  <a:ext uri="{FF2B5EF4-FFF2-40B4-BE49-F238E27FC236}">
                    <a16:creationId xmlns:a16="http://schemas.microsoft.com/office/drawing/2014/main" id="{2D0AEB4E-E296-487D-9B64-79E0EDFEEA64}"/>
                  </a:ext>
                </a:extLst>
              </p:cNvPr>
              <p:cNvSpPr>
                <a:spLocks noChangeShapeType="1"/>
              </p:cNvSpPr>
              <p:nvPr/>
            </p:nvSpPr>
            <p:spPr bwMode="auto">
              <a:xfrm>
                <a:off x="3936" y="3600"/>
                <a:ext cx="336"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91" name="Line 10">
                <a:extLst>
                  <a:ext uri="{FF2B5EF4-FFF2-40B4-BE49-F238E27FC236}">
                    <a16:creationId xmlns:a16="http://schemas.microsoft.com/office/drawing/2014/main" id="{BE6D94A2-A656-4E71-805F-728D8C0D42BC}"/>
                  </a:ext>
                </a:extLst>
              </p:cNvPr>
              <p:cNvSpPr>
                <a:spLocks noChangeShapeType="1"/>
              </p:cNvSpPr>
              <p:nvPr/>
            </p:nvSpPr>
            <p:spPr bwMode="auto">
              <a:xfrm>
                <a:off x="3936" y="3552"/>
                <a:ext cx="336"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92" name="Line 11">
                <a:extLst>
                  <a:ext uri="{FF2B5EF4-FFF2-40B4-BE49-F238E27FC236}">
                    <a16:creationId xmlns:a16="http://schemas.microsoft.com/office/drawing/2014/main" id="{749E4749-3C65-4C87-AAEF-81BBC1FFC68D}"/>
                  </a:ext>
                </a:extLst>
              </p:cNvPr>
              <p:cNvSpPr>
                <a:spLocks noChangeShapeType="1"/>
              </p:cNvSpPr>
              <p:nvPr/>
            </p:nvSpPr>
            <p:spPr bwMode="auto">
              <a:xfrm>
                <a:off x="3984" y="3504"/>
                <a:ext cx="336"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766" name="Line 12">
              <a:extLst>
                <a:ext uri="{FF2B5EF4-FFF2-40B4-BE49-F238E27FC236}">
                  <a16:creationId xmlns:a16="http://schemas.microsoft.com/office/drawing/2014/main" id="{B290A858-AF43-49ED-BF66-D6E94F45538B}"/>
                </a:ext>
              </a:extLst>
            </p:cNvPr>
            <p:cNvSpPr>
              <a:spLocks noChangeShapeType="1"/>
            </p:cNvSpPr>
            <p:nvPr/>
          </p:nvSpPr>
          <p:spPr bwMode="auto">
            <a:xfrm>
              <a:off x="4608" y="1296"/>
              <a:ext cx="720"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7" name="Line 13">
              <a:extLst>
                <a:ext uri="{FF2B5EF4-FFF2-40B4-BE49-F238E27FC236}">
                  <a16:creationId xmlns:a16="http://schemas.microsoft.com/office/drawing/2014/main" id="{7AFA04A1-F4BF-4508-944D-A7CCB1563C60}"/>
                </a:ext>
              </a:extLst>
            </p:cNvPr>
            <p:cNvSpPr>
              <a:spLocks noChangeShapeType="1"/>
            </p:cNvSpPr>
            <p:nvPr/>
          </p:nvSpPr>
          <p:spPr bwMode="auto">
            <a:xfrm>
              <a:off x="4608" y="1152"/>
              <a:ext cx="720"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8" name="Line 14">
              <a:extLst>
                <a:ext uri="{FF2B5EF4-FFF2-40B4-BE49-F238E27FC236}">
                  <a16:creationId xmlns:a16="http://schemas.microsoft.com/office/drawing/2014/main" id="{C6F1779F-0467-4053-8811-3FB3CEBCF281}"/>
                </a:ext>
              </a:extLst>
            </p:cNvPr>
            <p:cNvSpPr>
              <a:spLocks noChangeShapeType="1"/>
            </p:cNvSpPr>
            <p:nvPr/>
          </p:nvSpPr>
          <p:spPr bwMode="auto">
            <a:xfrm>
              <a:off x="4608" y="1008"/>
              <a:ext cx="720"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9" name="Line 15">
              <a:extLst>
                <a:ext uri="{FF2B5EF4-FFF2-40B4-BE49-F238E27FC236}">
                  <a16:creationId xmlns:a16="http://schemas.microsoft.com/office/drawing/2014/main" id="{A5D45A7B-9E39-43CB-99CB-54FBC70C744E}"/>
                </a:ext>
              </a:extLst>
            </p:cNvPr>
            <p:cNvSpPr>
              <a:spLocks noChangeShapeType="1"/>
            </p:cNvSpPr>
            <p:nvPr/>
          </p:nvSpPr>
          <p:spPr bwMode="auto">
            <a:xfrm>
              <a:off x="4608" y="960"/>
              <a:ext cx="720"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0" name="Line 16">
              <a:extLst>
                <a:ext uri="{FF2B5EF4-FFF2-40B4-BE49-F238E27FC236}">
                  <a16:creationId xmlns:a16="http://schemas.microsoft.com/office/drawing/2014/main" id="{497B6556-3C77-429E-AC98-BA41A5FDBABC}"/>
                </a:ext>
              </a:extLst>
            </p:cNvPr>
            <p:cNvSpPr>
              <a:spLocks noChangeShapeType="1"/>
            </p:cNvSpPr>
            <p:nvPr/>
          </p:nvSpPr>
          <p:spPr bwMode="auto">
            <a:xfrm>
              <a:off x="4608" y="816"/>
              <a:ext cx="720"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1" name="Line 17">
              <a:extLst>
                <a:ext uri="{FF2B5EF4-FFF2-40B4-BE49-F238E27FC236}">
                  <a16:creationId xmlns:a16="http://schemas.microsoft.com/office/drawing/2014/main" id="{B29A0DB7-574D-4464-AE87-6A42A2F099F5}"/>
                </a:ext>
              </a:extLst>
            </p:cNvPr>
            <p:cNvSpPr>
              <a:spLocks noChangeShapeType="1"/>
            </p:cNvSpPr>
            <p:nvPr/>
          </p:nvSpPr>
          <p:spPr bwMode="auto">
            <a:xfrm>
              <a:off x="4608" y="912"/>
              <a:ext cx="720"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2" name="Line 18">
              <a:extLst>
                <a:ext uri="{FF2B5EF4-FFF2-40B4-BE49-F238E27FC236}">
                  <a16:creationId xmlns:a16="http://schemas.microsoft.com/office/drawing/2014/main" id="{898C3350-1027-4F1D-9946-5CDFF2866527}"/>
                </a:ext>
              </a:extLst>
            </p:cNvPr>
            <p:cNvSpPr>
              <a:spLocks noChangeShapeType="1"/>
            </p:cNvSpPr>
            <p:nvPr/>
          </p:nvSpPr>
          <p:spPr bwMode="auto">
            <a:xfrm>
              <a:off x="4608" y="720"/>
              <a:ext cx="720"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3" name="Line 19">
              <a:extLst>
                <a:ext uri="{FF2B5EF4-FFF2-40B4-BE49-F238E27FC236}">
                  <a16:creationId xmlns:a16="http://schemas.microsoft.com/office/drawing/2014/main" id="{7FD6D60D-90A0-4309-86EC-66E9BA98C50F}"/>
                </a:ext>
              </a:extLst>
            </p:cNvPr>
            <p:cNvSpPr>
              <a:spLocks noChangeShapeType="1"/>
            </p:cNvSpPr>
            <p:nvPr/>
          </p:nvSpPr>
          <p:spPr bwMode="auto">
            <a:xfrm>
              <a:off x="4608" y="672"/>
              <a:ext cx="720"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4" name="Line 20">
              <a:extLst>
                <a:ext uri="{FF2B5EF4-FFF2-40B4-BE49-F238E27FC236}">
                  <a16:creationId xmlns:a16="http://schemas.microsoft.com/office/drawing/2014/main" id="{45C892B5-CAF6-4DB7-82EF-3D2DB95907DD}"/>
                </a:ext>
              </a:extLst>
            </p:cNvPr>
            <p:cNvSpPr>
              <a:spLocks noChangeShapeType="1"/>
            </p:cNvSpPr>
            <p:nvPr/>
          </p:nvSpPr>
          <p:spPr bwMode="auto">
            <a:xfrm>
              <a:off x="4608" y="624"/>
              <a:ext cx="720"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5" name="Line 21">
              <a:extLst>
                <a:ext uri="{FF2B5EF4-FFF2-40B4-BE49-F238E27FC236}">
                  <a16:creationId xmlns:a16="http://schemas.microsoft.com/office/drawing/2014/main" id="{ED5AF050-834D-449C-96AD-28943A5A3D8E}"/>
                </a:ext>
              </a:extLst>
            </p:cNvPr>
            <p:cNvSpPr>
              <a:spLocks noChangeShapeType="1"/>
            </p:cNvSpPr>
            <p:nvPr/>
          </p:nvSpPr>
          <p:spPr bwMode="auto">
            <a:xfrm>
              <a:off x="4608" y="720"/>
              <a:ext cx="720"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6" name="Line 22">
              <a:extLst>
                <a:ext uri="{FF2B5EF4-FFF2-40B4-BE49-F238E27FC236}">
                  <a16:creationId xmlns:a16="http://schemas.microsoft.com/office/drawing/2014/main" id="{CB1EA75A-03B0-49CC-B032-6A915ECE5332}"/>
                </a:ext>
              </a:extLst>
            </p:cNvPr>
            <p:cNvSpPr>
              <a:spLocks noChangeShapeType="1"/>
            </p:cNvSpPr>
            <p:nvPr/>
          </p:nvSpPr>
          <p:spPr bwMode="auto">
            <a:xfrm>
              <a:off x="4608" y="1440"/>
              <a:ext cx="720"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7" name="Line 23">
              <a:extLst>
                <a:ext uri="{FF2B5EF4-FFF2-40B4-BE49-F238E27FC236}">
                  <a16:creationId xmlns:a16="http://schemas.microsoft.com/office/drawing/2014/main" id="{8806BE63-C4D6-49E0-A9C3-BC9144C93991}"/>
                </a:ext>
              </a:extLst>
            </p:cNvPr>
            <p:cNvSpPr>
              <a:spLocks noChangeShapeType="1"/>
            </p:cNvSpPr>
            <p:nvPr/>
          </p:nvSpPr>
          <p:spPr bwMode="auto">
            <a:xfrm>
              <a:off x="4608" y="576"/>
              <a:ext cx="720"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8" name="Line 24">
              <a:extLst>
                <a:ext uri="{FF2B5EF4-FFF2-40B4-BE49-F238E27FC236}">
                  <a16:creationId xmlns:a16="http://schemas.microsoft.com/office/drawing/2014/main" id="{D3F79C1D-DA26-4B04-94BC-9D6DA94D258C}"/>
                </a:ext>
              </a:extLst>
            </p:cNvPr>
            <p:cNvSpPr>
              <a:spLocks noChangeShapeType="1"/>
            </p:cNvSpPr>
            <p:nvPr/>
          </p:nvSpPr>
          <p:spPr bwMode="auto">
            <a:xfrm>
              <a:off x="4608" y="528"/>
              <a:ext cx="720"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9" name="Line 25">
              <a:extLst>
                <a:ext uri="{FF2B5EF4-FFF2-40B4-BE49-F238E27FC236}">
                  <a16:creationId xmlns:a16="http://schemas.microsoft.com/office/drawing/2014/main" id="{8A6BEBD5-C05F-4B7F-B49B-CF4F720E5363}"/>
                </a:ext>
              </a:extLst>
            </p:cNvPr>
            <p:cNvSpPr>
              <a:spLocks noChangeShapeType="1"/>
            </p:cNvSpPr>
            <p:nvPr/>
          </p:nvSpPr>
          <p:spPr bwMode="auto">
            <a:xfrm>
              <a:off x="4608" y="480"/>
              <a:ext cx="720"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0" name="Line 26">
              <a:extLst>
                <a:ext uri="{FF2B5EF4-FFF2-40B4-BE49-F238E27FC236}">
                  <a16:creationId xmlns:a16="http://schemas.microsoft.com/office/drawing/2014/main" id="{B1FF8E0F-BA13-4E02-85A1-CBABD6DA8818}"/>
                </a:ext>
              </a:extLst>
            </p:cNvPr>
            <p:cNvSpPr>
              <a:spLocks noChangeShapeType="1"/>
            </p:cNvSpPr>
            <p:nvPr/>
          </p:nvSpPr>
          <p:spPr bwMode="auto">
            <a:xfrm>
              <a:off x="4608" y="384"/>
              <a:ext cx="720"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1" name="Line 27">
              <a:extLst>
                <a:ext uri="{FF2B5EF4-FFF2-40B4-BE49-F238E27FC236}">
                  <a16:creationId xmlns:a16="http://schemas.microsoft.com/office/drawing/2014/main" id="{F7BE51C8-2EA7-4EDC-8729-E6C7E68EC1B9}"/>
                </a:ext>
              </a:extLst>
            </p:cNvPr>
            <p:cNvSpPr>
              <a:spLocks noChangeShapeType="1"/>
            </p:cNvSpPr>
            <p:nvPr/>
          </p:nvSpPr>
          <p:spPr bwMode="auto">
            <a:xfrm>
              <a:off x="4608" y="432"/>
              <a:ext cx="720"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2" name="Line 28">
              <a:extLst>
                <a:ext uri="{FF2B5EF4-FFF2-40B4-BE49-F238E27FC236}">
                  <a16:creationId xmlns:a16="http://schemas.microsoft.com/office/drawing/2014/main" id="{F40309B6-D3AF-4138-822F-8E10CE4BA9A6}"/>
                </a:ext>
              </a:extLst>
            </p:cNvPr>
            <p:cNvSpPr>
              <a:spLocks noChangeShapeType="1"/>
            </p:cNvSpPr>
            <p:nvPr/>
          </p:nvSpPr>
          <p:spPr bwMode="auto">
            <a:xfrm>
              <a:off x="4608" y="768"/>
              <a:ext cx="720"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3" name="Line 29">
              <a:extLst>
                <a:ext uri="{FF2B5EF4-FFF2-40B4-BE49-F238E27FC236}">
                  <a16:creationId xmlns:a16="http://schemas.microsoft.com/office/drawing/2014/main" id="{31250CFC-E8A2-471F-9510-B21CE2EFD8D9}"/>
                </a:ext>
              </a:extLst>
            </p:cNvPr>
            <p:cNvSpPr>
              <a:spLocks noChangeShapeType="1"/>
            </p:cNvSpPr>
            <p:nvPr/>
          </p:nvSpPr>
          <p:spPr bwMode="auto">
            <a:xfrm>
              <a:off x="4608" y="864"/>
              <a:ext cx="720"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4" name="Line 30">
              <a:extLst>
                <a:ext uri="{FF2B5EF4-FFF2-40B4-BE49-F238E27FC236}">
                  <a16:creationId xmlns:a16="http://schemas.microsoft.com/office/drawing/2014/main" id="{2E91E640-0F16-42C4-A368-EE9334AC06CA}"/>
                </a:ext>
              </a:extLst>
            </p:cNvPr>
            <p:cNvSpPr>
              <a:spLocks noChangeShapeType="1"/>
            </p:cNvSpPr>
            <p:nvPr/>
          </p:nvSpPr>
          <p:spPr bwMode="auto">
            <a:xfrm>
              <a:off x="4608" y="1104"/>
              <a:ext cx="720"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5" name="Line 31">
              <a:extLst>
                <a:ext uri="{FF2B5EF4-FFF2-40B4-BE49-F238E27FC236}">
                  <a16:creationId xmlns:a16="http://schemas.microsoft.com/office/drawing/2014/main" id="{D0310B4F-9854-45A6-80D7-C816284CADEF}"/>
                </a:ext>
              </a:extLst>
            </p:cNvPr>
            <p:cNvSpPr>
              <a:spLocks noChangeShapeType="1"/>
            </p:cNvSpPr>
            <p:nvPr/>
          </p:nvSpPr>
          <p:spPr bwMode="auto">
            <a:xfrm>
              <a:off x="4608" y="1248"/>
              <a:ext cx="720"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6" name="Line 32">
              <a:extLst>
                <a:ext uri="{FF2B5EF4-FFF2-40B4-BE49-F238E27FC236}">
                  <a16:creationId xmlns:a16="http://schemas.microsoft.com/office/drawing/2014/main" id="{346B7529-F4D0-43CF-B199-482BC2F9EC74}"/>
                </a:ext>
              </a:extLst>
            </p:cNvPr>
            <p:cNvSpPr>
              <a:spLocks noChangeShapeType="1"/>
            </p:cNvSpPr>
            <p:nvPr/>
          </p:nvSpPr>
          <p:spPr bwMode="auto">
            <a:xfrm>
              <a:off x="4608" y="1488"/>
              <a:ext cx="720"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7" name="Line 33">
              <a:extLst>
                <a:ext uri="{FF2B5EF4-FFF2-40B4-BE49-F238E27FC236}">
                  <a16:creationId xmlns:a16="http://schemas.microsoft.com/office/drawing/2014/main" id="{49EC6686-D824-48D3-8657-28D4E13F8FBD}"/>
                </a:ext>
              </a:extLst>
            </p:cNvPr>
            <p:cNvSpPr>
              <a:spLocks noChangeShapeType="1"/>
            </p:cNvSpPr>
            <p:nvPr/>
          </p:nvSpPr>
          <p:spPr bwMode="auto">
            <a:xfrm>
              <a:off x="4656" y="1584"/>
              <a:ext cx="576" cy="0"/>
            </a:xfrm>
            <a:prstGeom prst="line">
              <a:avLst/>
            </a:prstGeom>
            <a:noFill/>
            <a:ln w="28575">
              <a:solidFill>
                <a:schemeClr val="accent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12386" name="Oval 34">
            <a:extLst>
              <a:ext uri="{FF2B5EF4-FFF2-40B4-BE49-F238E27FC236}">
                <a16:creationId xmlns:a16="http://schemas.microsoft.com/office/drawing/2014/main" id="{0467D13A-09A9-436C-9680-78372DC60C49}"/>
              </a:ext>
            </a:extLst>
          </p:cNvPr>
          <p:cNvSpPr>
            <a:spLocks noChangeArrowheads="1"/>
          </p:cNvSpPr>
          <p:nvPr/>
        </p:nvSpPr>
        <p:spPr bwMode="auto">
          <a:xfrm>
            <a:off x="8201025" y="2482850"/>
            <a:ext cx="152400" cy="152400"/>
          </a:xfrm>
          <a:prstGeom prst="ellipse">
            <a:avLst/>
          </a:prstGeom>
          <a:solidFill>
            <a:schemeClr val="accent2"/>
          </a:solidFill>
          <a:ln w="9525">
            <a:solidFill>
              <a:schemeClr val="accent2"/>
            </a:solidFill>
            <a:round/>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lang="zh-CN" altLang="zh-CN" sz="1800" b="0">
              <a:solidFill>
                <a:schemeClr val="tx1"/>
              </a:solidFill>
              <a:latin typeface="Arial" panose="020B0604020202020204" pitchFamily="34" charset="0"/>
              <a:ea typeface="宋体" panose="02010600030101010101" pitchFamily="2" charset="-122"/>
            </a:endParaRPr>
          </a:p>
        </p:txBody>
      </p:sp>
      <p:sp>
        <p:nvSpPr>
          <p:cNvPr id="612387" name="Line 35">
            <a:extLst>
              <a:ext uri="{FF2B5EF4-FFF2-40B4-BE49-F238E27FC236}">
                <a16:creationId xmlns:a16="http://schemas.microsoft.com/office/drawing/2014/main" id="{D5698F3C-8EA6-4C77-A053-5E865A25A689}"/>
              </a:ext>
            </a:extLst>
          </p:cNvPr>
          <p:cNvSpPr>
            <a:spLocks noChangeShapeType="1"/>
          </p:cNvSpPr>
          <p:nvPr/>
        </p:nvSpPr>
        <p:spPr bwMode="auto">
          <a:xfrm>
            <a:off x="8280400" y="2638425"/>
            <a:ext cx="0" cy="609600"/>
          </a:xfrm>
          <a:prstGeom prst="line">
            <a:avLst/>
          </a:prstGeom>
          <a:noFill/>
          <a:ln w="28575">
            <a:solidFill>
              <a:srgbClr val="0000CC"/>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12388" name="Line 36">
            <a:extLst>
              <a:ext uri="{FF2B5EF4-FFF2-40B4-BE49-F238E27FC236}">
                <a16:creationId xmlns:a16="http://schemas.microsoft.com/office/drawing/2014/main" id="{8AA89B27-25E8-456B-84DE-1005DA8D0401}"/>
              </a:ext>
            </a:extLst>
          </p:cNvPr>
          <p:cNvSpPr>
            <a:spLocks noChangeShapeType="1"/>
          </p:cNvSpPr>
          <p:nvPr/>
        </p:nvSpPr>
        <p:spPr bwMode="auto">
          <a:xfrm flipV="1">
            <a:off x="8280400" y="1952625"/>
            <a:ext cx="0" cy="533400"/>
          </a:xfrm>
          <a:prstGeom prst="line">
            <a:avLst/>
          </a:prstGeom>
          <a:noFill/>
          <a:ln w="28575">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12389" name="Line 37">
            <a:extLst>
              <a:ext uri="{FF2B5EF4-FFF2-40B4-BE49-F238E27FC236}">
                <a16:creationId xmlns:a16="http://schemas.microsoft.com/office/drawing/2014/main" id="{BCA7FC52-EA56-4A0C-842C-2CF7CBC09B68}"/>
              </a:ext>
            </a:extLst>
          </p:cNvPr>
          <p:cNvSpPr>
            <a:spLocks noChangeShapeType="1"/>
          </p:cNvSpPr>
          <p:nvPr/>
        </p:nvSpPr>
        <p:spPr bwMode="auto">
          <a:xfrm flipV="1">
            <a:off x="8280400" y="2105025"/>
            <a:ext cx="0" cy="381000"/>
          </a:xfrm>
          <a:prstGeom prst="line">
            <a:avLst/>
          </a:prstGeom>
          <a:noFill/>
          <a:ln w="38100">
            <a:solidFill>
              <a:srgbClr val="00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612390" name="Text Box 38">
            <a:extLst>
              <a:ext uri="{FF2B5EF4-FFF2-40B4-BE49-F238E27FC236}">
                <a16:creationId xmlns:a16="http://schemas.microsoft.com/office/drawing/2014/main" id="{3F8DE2FC-1D9B-4360-87FB-775B7E157D60}"/>
              </a:ext>
            </a:extLst>
          </p:cNvPr>
          <p:cNvSpPr txBox="1">
            <a:spLocks noChangeArrowheads="1"/>
          </p:cNvSpPr>
          <p:nvPr/>
        </p:nvSpPr>
        <p:spPr bwMode="auto">
          <a:xfrm>
            <a:off x="466725" y="523875"/>
            <a:ext cx="7345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lang="zh-CN" altLang="en-US">
                <a:solidFill>
                  <a:srgbClr val="00FF00"/>
                </a:solidFill>
                <a:latin typeface="宋体" panose="02010600030101010101" pitchFamily="2" charset="-122"/>
                <a:ea typeface="宋体" panose="02010600030101010101" pitchFamily="2" charset="-122"/>
              </a:rPr>
              <a:t>固体</a:t>
            </a:r>
            <a:r>
              <a:rPr lang="zh-CN" altLang="en-US">
                <a:latin typeface="宋体" panose="02010600030101010101" pitchFamily="2" charset="-122"/>
                <a:ea typeface="宋体" panose="02010600030101010101" pitchFamily="2" charset="-122"/>
              </a:rPr>
              <a:t>在</a:t>
            </a:r>
            <a:r>
              <a:rPr lang="zh-CN" altLang="en-US">
                <a:solidFill>
                  <a:srgbClr val="00FFFF"/>
                </a:solidFill>
                <a:latin typeface="宋体" panose="02010600030101010101" pitchFamily="2" charset="-122"/>
                <a:ea typeface="宋体" panose="02010600030101010101" pitchFamily="2" charset="-122"/>
              </a:rPr>
              <a:t>实际流体中</a:t>
            </a:r>
            <a:r>
              <a:rPr lang="zh-CN" altLang="en-US">
                <a:latin typeface="宋体" panose="02010600030101010101" pitchFamily="2" charset="-122"/>
                <a:ea typeface="宋体" panose="02010600030101010101" pitchFamily="2" charset="-122"/>
              </a:rPr>
              <a:t>运动会受到粘滞</a:t>
            </a:r>
            <a:r>
              <a:rPr lang="zh-CN" altLang="en-US">
                <a:solidFill>
                  <a:srgbClr val="00FFFF"/>
                </a:solidFill>
                <a:latin typeface="宋体" panose="02010600030101010101" pitchFamily="2" charset="-122"/>
                <a:ea typeface="宋体" panose="02010600030101010101" pitchFamily="2" charset="-122"/>
              </a:rPr>
              <a:t>阻力的作用</a:t>
            </a:r>
            <a:r>
              <a:rPr lang="en-US" altLang="zh-CN">
                <a:latin typeface="宋体" panose="02010600030101010101" pitchFamily="2" charset="-122"/>
                <a:ea typeface="宋体" panose="02010600030101010101" pitchFamily="2" charset="-122"/>
              </a:rPr>
              <a:t>.</a:t>
            </a:r>
          </a:p>
        </p:txBody>
      </p:sp>
      <p:sp>
        <p:nvSpPr>
          <p:cNvPr id="612391" name="Text Box 39">
            <a:extLst>
              <a:ext uri="{FF2B5EF4-FFF2-40B4-BE49-F238E27FC236}">
                <a16:creationId xmlns:a16="http://schemas.microsoft.com/office/drawing/2014/main" id="{A664FBB7-BC15-4F68-B2C4-6F581B7B75E4}"/>
              </a:ext>
            </a:extLst>
          </p:cNvPr>
          <p:cNvSpPr txBox="1">
            <a:spLocks noChangeArrowheads="1"/>
          </p:cNvSpPr>
          <p:nvPr/>
        </p:nvSpPr>
        <p:spPr bwMode="auto">
          <a:xfrm>
            <a:off x="395288" y="992188"/>
            <a:ext cx="6697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lang="zh-CN" altLang="en-US">
                <a:solidFill>
                  <a:srgbClr val="00FFFF"/>
                </a:solidFill>
                <a:latin typeface="Times New Roman" panose="02020603050405020304" pitchFamily="18" charset="0"/>
                <a:ea typeface="黑体" panose="02010609060101010101" pitchFamily="49" charset="-122"/>
              </a:rPr>
              <a:t>球体</a:t>
            </a:r>
            <a:r>
              <a:rPr lang="zh-CN" altLang="en-US">
                <a:solidFill>
                  <a:srgbClr val="FFFF00"/>
                </a:solidFill>
                <a:latin typeface="Times New Roman" panose="02020603050405020304" pitchFamily="18" charset="0"/>
                <a:ea typeface="宋体" panose="02010600030101010101" pitchFamily="2" charset="-122"/>
              </a:rPr>
              <a:t>受到的黏滞阻力</a:t>
            </a:r>
            <a:r>
              <a:rPr lang="zh-CN" altLang="en-US">
                <a:latin typeface="Times New Roman" panose="02020603050405020304" pitchFamily="18" charset="0"/>
                <a:ea typeface="黑体" panose="02010609060101010101" pitchFamily="49" charset="-122"/>
              </a:rPr>
              <a:t>可用</a:t>
            </a:r>
            <a:r>
              <a:rPr kumimoji="1" lang="zh-CN" altLang="en-US">
                <a:solidFill>
                  <a:srgbClr val="00FFFF"/>
                </a:solidFill>
                <a:latin typeface="Times New Roman" panose="02020603050405020304" pitchFamily="18" charset="0"/>
                <a:ea typeface="楷体_GB2312" pitchFamily="49" charset="-122"/>
              </a:rPr>
              <a:t>斯托克斯</a:t>
            </a:r>
            <a:r>
              <a:rPr kumimoji="1" lang="zh-CN" altLang="en-US">
                <a:solidFill>
                  <a:srgbClr val="FFFF00"/>
                </a:solidFill>
                <a:latin typeface="Times New Roman" panose="02020603050405020304" pitchFamily="18" charset="0"/>
                <a:ea typeface="楷体_GB2312" pitchFamily="49" charset="-122"/>
              </a:rPr>
              <a:t>公式</a:t>
            </a:r>
            <a:r>
              <a:rPr lang="zh-CN" altLang="en-US">
                <a:latin typeface="Times New Roman" panose="02020603050405020304" pitchFamily="18" charset="0"/>
                <a:ea typeface="楷体_GB2312" pitchFamily="49" charset="-122"/>
              </a:rPr>
              <a:t>描述</a:t>
            </a:r>
          </a:p>
        </p:txBody>
      </p:sp>
      <p:sp>
        <p:nvSpPr>
          <p:cNvPr id="612392" name="Text Box 40">
            <a:extLst>
              <a:ext uri="{FF2B5EF4-FFF2-40B4-BE49-F238E27FC236}">
                <a16:creationId xmlns:a16="http://schemas.microsoft.com/office/drawing/2014/main" id="{E2122E0C-D4B3-48A5-BA67-FF82094DC13E}"/>
              </a:ext>
            </a:extLst>
          </p:cNvPr>
          <p:cNvSpPr txBox="1">
            <a:spLocks noChangeArrowheads="1"/>
          </p:cNvSpPr>
          <p:nvPr/>
        </p:nvSpPr>
        <p:spPr bwMode="auto">
          <a:xfrm>
            <a:off x="431800" y="2133600"/>
            <a:ext cx="684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lang="en-US" altLang="zh-CN" i="1">
                <a:solidFill>
                  <a:srgbClr val="FFFF00"/>
                </a:solidFill>
                <a:latin typeface="Times New Roman" panose="02020603050405020304" pitchFamily="18" charset="0"/>
                <a:ea typeface="黑体" panose="02010609060101010101" pitchFamily="49" charset="-122"/>
                <a:sym typeface="Symbol" panose="05050102010706020507" pitchFamily="18" charset="2"/>
              </a:rPr>
              <a:t></a:t>
            </a:r>
            <a:r>
              <a:rPr lang="en-US" altLang="zh-CN" i="1">
                <a:latin typeface="Times New Roman" panose="02020603050405020304" pitchFamily="18" charset="0"/>
                <a:ea typeface="黑体" panose="02010609060101010101" pitchFamily="49" charset="-122"/>
                <a:sym typeface="Symbol" panose="05050102010706020507" pitchFamily="18" charset="2"/>
              </a:rPr>
              <a:t> </a:t>
            </a:r>
            <a:r>
              <a:rPr lang="en-US" altLang="zh-CN">
                <a:latin typeface="Times New Roman" panose="02020603050405020304" pitchFamily="18" charset="0"/>
                <a:ea typeface="黑体" panose="02010609060101010101" pitchFamily="49" charset="-122"/>
              </a:rPr>
              <a:t>:</a:t>
            </a:r>
            <a:r>
              <a:rPr lang="zh-CN" altLang="zh-CN">
                <a:latin typeface="Times New Roman" panose="02020603050405020304" pitchFamily="18" charset="0"/>
                <a:ea typeface="楷体_GB2312" pitchFamily="49" charset="-122"/>
              </a:rPr>
              <a:t>粘</a:t>
            </a:r>
            <a:r>
              <a:rPr lang="zh-CN" altLang="en-US">
                <a:latin typeface="Times New Roman" panose="02020603050405020304" pitchFamily="18" charset="0"/>
                <a:ea typeface="楷体_GB2312" pitchFamily="49" charset="-122"/>
              </a:rPr>
              <a:t>滞系数、</a:t>
            </a:r>
            <a:r>
              <a:rPr lang="zh-CN" altLang="en-US">
                <a:solidFill>
                  <a:srgbClr val="FFFF00"/>
                </a:solidFill>
                <a:latin typeface="Times New Roman" panose="02020603050405020304" pitchFamily="18" charset="0"/>
                <a:ea typeface="楷体_GB2312" pitchFamily="49" charset="-122"/>
              </a:rPr>
              <a:t> </a:t>
            </a:r>
            <a:r>
              <a:rPr lang="en-US" altLang="zh-CN" i="1">
                <a:solidFill>
                  <a:srgbClr val="FFFF00"/>
                </a:solidFill>
                <a:latin typeface="Times New Roman" panose="02020603050405020304" pitchFamily="18" charset="0"/>
                <a:ea typeface="黑体" panose="02010609060101010101" pitchFamily="49" charset="-122"/>
              </a:rPr>
              <a:t>r</a:t>
            </a:r>
            <a:r>
              <a:rPr lang="en-US" altLang="zh-CN" i="1">
                <a:latin typeface="Times New Roman" panose="02020603050405020304" pitchFamily="18" charset="0"/>
                <a:ea typeface="黑体" panose="02010609060101010101" pitchFamily="49" charset="-122"/>
              </a:rPr>
              <a:t> </a:t>
            </a:r>
            <a:r>
              <a:rPr lang="en-US" altLang="zh-CN" sz="1800">
                <a:latin typeface="Arial" panose="020B0604020202020204" pitchFamily="34" charset="0"/>
                <a:ea typeface="宋体" panose="02010600030101010101" pitchFamily="2" charset="-122"/>
              </a:rPr>
              <a:t>:</a:t>
            </a:r>
            <a:r>
              <a:rPr lang="zh-CN" altLang="en-US">
                <a:latin typeface="Times New Roman" panose="02020603050405020304" pitchFamily="18" charset="0"/>
                <a:ea typeface="楷体_GB2312" pitchFamily="49" charset="-122"/>
              </a:rPr>
              <a:t>小球半径</a:t>
            </a:r>
            <a:r>
              <a:rPr lang="zh-CN" altLang="en-US">
                <a:latin typeface="宋体" panose="02010600030101010101" pitchFamily="2" charset="-122"/>
                <a:ea typeface="宋体" panose="02010600030101010101" pitchFamily="2" charset="-122"/>
              </a:rPr>
              <a:t>、</a:t>
            </a:r>
            <a:r>
              <a:rPr lang="en-US" altLang="zh-CN" i="1">
                <a:solidFill>
                  <a:srgbClr val="FFFF00"/>
                </a:solidFill>
                <a:latin typeface="Book Antiqua" panose="02040602050305030304" pitchFamily="18" charset="0"/>
                <a:ea typeface="黑体" panose="02010609060101010101" pitchFamily="49" charset="-122"/>
              </a:rPr>
              <a:t>v</a:t>
            </a:r>
            <a:r>
              <a:rPr lang="en-US" altLang="zh-CN" i="1">
                <a:latin typeface="Book Antiqua" panose="02040602050305030304" pitchFamily="18" charset="0"/>
                <a:ea typeface="黑体" panose="02010609060101010101" pitchFamily="49" charset="-122"/>
              </a:rPr>
              <a:t> </a:t>
            </a:r>
            <a:r>
              <a:rPr lang="en-US" altLang="zh-CN" sz="1800">
                <a:latin typeface="Arial" panose="020B0604020202020204" pitchFamily="34" charset="0"/>
                <a:ea typeface="宋体" panose="02010600030101010101" pitchFamily="2" charset="-122"/>
              </a:rPr>
              <a:t>:</a:t>
            </a:r>
            <a:r>
              <a:rPr lang="zh-CN" altLang="en-US">
                <a:latin typeface="楷体_GB2312" pitchFamily="49" charset="-122"/>
                <a:ea typeface="楷体_GB2312" pitchFamily="49" charset="-122"/>
              </a:rPr>
              <a:t>小球运动速度</a:t>
            </a:r>
            <a:r>
              <a:rPr lang="en-US" altLang="zh-CN">
                <a:latin typeface="楷体_GB2312" pitchFamily="49" charset="-122"/>
                <a:ea typeface="楷体_GB2312" pitchFamily="49" charset="-122"/>
              </a:rPr>
              <a:t>.</a:t>
            </a:r>
          </a:p>
        </p:txBody>
      </p:sp>
      <p:sp>
        <p:nvSpPr>
          <p:cNvPr id="612400" name="Text Box 48">
            <a:extLst>
              <a:ext uri="{FF2B5EF4-FFF2-40B4-BE49-F238E27FC236}">
                <a16:creationId xmlns:a16="http://schemas.microsoft.com/office/drawing/2014/main" id="{C7CA7C74-53F0-43D0-9D34-31618AA65A42}"/>
              </a:ext>
            </a:extLst>
          </p:cNvPr>
          <p:cNvSpPr txBox="1">
            <a:spLocks noChangeArrowheads="1"/>
          </p:cNvSpPr>
          <p:nvPr/>
        </p:nvSpPr>
        <p:spPr bwMode="auto">
          <a:xfrm>
            <a:off x="393700" y="2755900"/>
            <a:ext cx="5907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buClr>
                <a:srgbClr val="FFFF00"/>
              </a:buClr>
              <a:buFont typeface="Wingdings" panose="05000000000000000000" pitchFamily="2" charset="2"/>
              <a:buChar char="u"/>
            </a:pPr>
            <a:r>
              <a:rPr kumimoji="1" lang="zh-CN" altLang="en-US">
                <a:latin typeface="Times New Roman" panose="02020603050405020304" pitchFamily="18" charset="0"/>
                <a:ea typeface="宋体" panose="02010600030101010101" pitchFamily="2" charset="-122"/>
              </a:rPr>
              <a:t>用斯托克斯公式测粘滞系数</a:t>
            </a:r>
          </a:p>
        </p:txBody>
      </p:sp>
      <p:sp>
        <p:nvSpPr>
          <p:cNvPr id="612401" name="Text Box 49">
            <a:extLst>
              <a:ext uri="{FF2B5EF4-FFF2-40B4-BE49-F238E27FC236}">
                <a16:creationId xmlns:a16="http://schemas.microsoft.com/office/drawing/2014/main" id="{C1FFB7DD-4BAC-4C54-A030-95AC72557774}"/>
              </a:ext>
            </a:extLst>
          </p:cNvPr>
          <p:cNvSpPr txBox="1">
            <a:spLocks noChangeArrowheads="1"/>
          </p:cNvSpPr>
          <p:nvPr/>
        </p:nvSpPr>
        <p:spPr bwMode="auto">
          <a:xfrm>
            <a:off x="1908175" y="3259138"/>
            <a:ext cx="4824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latin typeface="Times New Roman" panose="02020603050405020304" pitchFamily="18" charset="0"/>
                <a:ea typeface="宋体" panose="02010600030101010101" pitchFamily="2" charset="-122"/>
              </a:rPr>
              <a:t>（测量收尾速度）</a:t>
            </a:r>
          </a:p>
        </p:txBody>
      </p:sp>
      <p:graphicFrame>
        <p:nvGraphicFramePr>
          <p:cNvPr id="612402" name="Object 50">
            <a:extLst>
              <a:ext uri="{FF2B5EF4-FFF2-40B4-BE49-F238E27FC236}">
                <a16:creationId xmlns:a16="http://schemas.microsoft.com/office/drawing/2014/main" id="{D60C48D9-38E8-415F-A00E-DDFBE10261C3}"/>
              </a:ext>
            </a:extLst>
          </p:cNvPr>
          <p:cNvGraphicFramePr>
            <a:graphicFrameLocks noChangeAspect="1"/>
          </p:cNvGraphicFramePr>
          <p:nvPr/>
        </p:nvGraphicFramePr>
        <p:xfrm>
          <a:off x="2700338" y="3813175"/>
          <a:ext cx="2346325" cy="519113"/>
        </p:xfrm>
        <a:graphic>
          <a:graphicData uri="http://schemas.openxmlformats.org/presentationml/2006/ole">
            <mc:AlternateContent xmlns:mc="http://schemas.openxmlformats.org/markup-compatibility/2006">
              <mc:Choice xmlns:v="urn:schemas-microsoft-com:vml" Requires="v">
                <p:oleObj spid="_x0000_s31825" name="公式" r:id="rId7" imgW="1920364" imgH="396018" progId="Equation.3">
                  <p:embed/>
                </p:oleObj>
              </mc:Choice>
              <mc:Fallback>
                <p:oleObj name="公式" r:id="rId7" imgW="1920364" imgH="396018" progId="Equation.3">
                  <p:embed/>
                  <p:pic>
                    <p:nvPicPr>
                      <p:cNvPr id="0" name="Object 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3813175"/>
                        <a:ext cx="2346325" cy="519113"/>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57150" cmpd="thinThick">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2403" name="Object 51">
            <a:extLst>
              <a:ext uri="{FF2B5EF4-FFF2-40B4-BE49-F238E27FC236}">
                <a16:creationId xmlns:a16="http://schemas.microsoft.com/office/drawing/2014/main" id="{F87BBE75-D47D-424D-B5A3-62A8E35C729B}"/>
              </a:ext>
            </a:extLst>
          </p:cNvPr>
          <p:cNvGraphicFramePr>
            <a:graphicFrameLocks noChangeAspect="1"/>
          </p:cNvGraphicFramePr>
          <p:nvPr/>
        </p:nvGraphicFramePr>
        <p:xfrm>
          <a:off x="1116013" y="4291013"/>
          <a:ext cx="4652962" cy="866775"/>
        </p:xfrm>
        <a:graphic>
          <a:graphicData uri="http://schemas.openxmlformats.org/presentationml/2006/ole">
            <mc:AlternateContent xmlns:mc="http://schemas.openxmlformats.org/markup-compatibility/2006">
              <mc:Choice xmlns:v="urn:schemas-microsoft-com:vml" Requires="v">
                <p:oleObj spid="_x0000_s31826" name="公式" r:id="rId9" imgW="3848193" imgH="685800" progId="Equation.3">
                  <p:embed/>
                </p:oleObj>
              </mc:Choice>
              <mc:Fallback>
                <p:oleObj name="公式" r:id="rId9" imgW="3848193" imgH="685800" progId="Equation.3">
                  <p:embed/>
                  <p:pic>
                    <p:nvPicPr>
                      <p:cNvPr id="0" name="Object 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6013" y="4291013"/>
                        <a:ext cx="4652962" cy="86677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57150" cmpd="thinThick">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2404" name="Object 52">
            <a:extLst>
              <a:ext uri="{FF2B5EF4-FFF2-40B4-BE49-F238E27FC236}">
                <a16:creationId xmlns:a16="http://schemas.microsoft.com/office/drawing/2014/main" id="{42D9036F-3214-453D-9561-D723F09438B9}"/>
              </a:ext>
            </a:extLst>
          </p:cNvPr>
          <p:cNvGraphicFramePr>
            <a:graphicFrameLocks noChangeAspect="1"/>
          </p:cNvGraphicFramePr>
          <p:nvPr/>
        </p:nvGraphicFramePr>
        <p:xfrm>
          <a:off x="2087563" y="5727700"/>
          <a:ext cx="2279650" cy="941388"/>
        </p:xfrm>
        <a:graphic>
          <a:graphicData uri="http://schemas.openxmlformats.org/presentationml/2006/ole">
            <mc:AlternateContent xmlns:mc="http://schemas.openxmlformats.org/markup-compatibility/2006">
              <mc:Choice xmlns:v="urn:schemas-microsoft-com:vml" Requires="v">
                <p:oleObj spid="_x0000_s31827" name="公式" r:id="rId11" imgW="1089816" imgH="381055" progId="Equation.3">
                  <p:embed/>
                </p:oleObj>
              </mc:Choice>
              <mc:Fallback>
                <p:oleObj name="公式" r:id="rId11" imgW="1089816" imgH="381055" progId="Equation.3">
                  <p:embed/>
                  <p:pic>
                    <p:nvPicPr>
                      <p:cNvPr id="0" name="Object 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87563" y="5727700"/>
                        <a:ext cx="2279650" cy="941388"/>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2405" name="Rectangle 53">
            <a:extLst>
              <a:ext uri="{FF2B5EF4-FFF2-40B4-BE49-F238E27FC236}">
                <a16:creationId xmlns:a16="http://schemas.microsoft.com/office/drawing/2014/main" id="{33413F2A-4161-4165-8866-DE50CF94BA32}"/>
              </a:ext>
            </a:extLst>
          </p:cNvPr>
          <p:cNvSpPr>
            <a:spLocks noChangeArrowheads="1"/>
          </p:cNvSpPr>
          <p:nvPr/>
        </p:nvSpPr>
        <p:spPr bwMode="auto">
          <a:xfrm>
            <a:off x="1079500" y="5132388"/>
            <a:ext cx="432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buFont typeface="Symbol" panose="05050102010706020507" pitchFamily="18" charset="2"/>
              <a:buNone/>
            </a:pPr>
            <a:r>
              <a:rPr lang="en-US" altLang="zh-CN" i="1">
                <a:solidFill>
                  <a:srgbClr val="FFFF00"/>
                </a:solidFill>
                <a:latin typeface="楷体_GB2312" pitchFamily="49" charset="-122"/>
                <a:ea typeface="楷体_GB2312" pitchFamily="49" charset="-122"/>
                <a:sym typeface="Symbol" panose="05050102010706020507" pitchFamily="18" charset="2"/>
              </a:rPr>
              <a:t></a:t>
            </a:r>
            <a:r>
              <a:rPr lang="en-US" altLang="zh-CN" i="1">
                <a:latin typeface="楷体_GB2312" pitchFamily="49" charset="-122"/>
                <a:ea typeface="楷体_GB2312" pitchFamily="49" charset="-122"/>
                <a:sym typeface="Symbol" panose="05050102010706020507" pitchFamily="18" charset="2"/>
              </a:rPr>
              <a:t> </a:t>
            </a:r>
            <a:r>
              <a:rPr lang="en-US" altLang="zh-CN" sz="1800">
                <a:latin typeface="Arial" panose="020B0604020202020204" pitchFamily="34" charset="0"/>
                <a:ea typeface="宋体" panose="02010600030101010101" pitchFamily="2" charset="-122"/>
              </a:rPr>
              <a:t>:</a:t>
            </a:r>
            <a:r>
              <a:rPr lang="zh-CN" altLang="en-US">
                <a:latin typeface="楷体_GB2312" pitchFamily="49" charset="-122"/>
                <a:ea typeface="楷体_GB2312" pitchFamily="49" charset="-122"/>
                <a:sym typeface="Symbol" panose="05050102010706020507" pitchFamily="18" charset="2"/>
              </a:rPr>
              <a:t>小球密度、</a:t>
            </a:r>
            <a:r>
              <a:rPr lang="zh-CN" altLang="en-US" i="1">
                <a:solidFill>
                  <a:srgbClr val="FFFF00"/>
                </a:solidFill>
                <a:latin typeface="楷体_GB2312" pitchFamily="49" charset="-122"/>
                <a:ea typeface="楷体_GB2312" pitchFamily="49" charset="-122"/>
                <a:sym typeface="Symbol" panose="05050102010706020507" pitchFamily="18" charset="2"/>
              </a:rPr>
              <a:t></a:t>
            </a:r>
            <a:r>
              <a:rPr lang="en-US" altLang="zh-CN" baseline="-25000">
                <a:solidFill>
                  <a:srgbClr val="FFFF00"/>
                </a:solidFill>
                <a:latin typeface="楷体_GB2312" pitchFamily="49" charset="-122"/>
                <a:ea typeface="楷体_GB2312" pitchFamily="49" charset="-122"/>
                <a:sym typeface="Symbol" panose="05050102010706020507" pitchFamily="18" charset="2"/>
              </a:rPr>
              <a:t>0</a:t>
            </a:r>
            <a:r>
              <a:rPr lang="en-US" altLang="zh-CN" baseline="-25000">
                <a:latin typeface="楷体_GB2312" pitchFamily="49" charset="-122"/>
                <a:ea typeface="楷体_GB2312" pitchFamily="49" charset="-122"/>
                <a:sym typeface="Symbol" panose="05050102010706020507" pitchFamily="18" charset="2"/>
              </a:rPr>
              <a:t> </a:t>
            </a:r>
            <a:r>
              <a:rPr lang="en-US" altLang="zh-CN" sz="1800">
                <a:latin typeface="Arial" panose="020B0604020202020204" pitchFamily="34" charset="0"/>
                <a:ea typeface="宋体" panose="02010600030101010101" pitchFamily="2" charset="-122"/>
              </a:rPr>
              <a:t>:</a:t>
            </a:r>
            <a:r>
              <a:rPr lang="zh-CN" altLang="en-US">
                <a:latin typeface="楷体_GB2312" pitchFamily="49" charset="-122"/>
                <a:ea typeface="楷体_GB2312" pitchFamily="49" charset="-122"/>
                <a:sym typeface="Symbol" panose="05050102010706020507" pitchFamily="18" charset="2"/>
              </a:rPr>
              <a:t>液体密度</a:t>
            </a:r>
          </a:p>
        </p:txBody>
      </p:sp>
      <p:graphicFrame>
        <p:nvGraphicFramePr>
          <p:cNvPr id="612406" name="Object 54">
            <a:extLst>
              <a:ext uri="{FF2B5EF4-FFF2-40B4-BE49-F238E27FC236}">
                <a16:creationId xmlns:a16="http://schemas.microsoft.com/office/drawing/2014/main" id="{BD3D1F98-3298-46D3-AC25-D65BB132C6BC}"/>
              </a:ext>
            </a:extLst>
          </p:cNvPr>
          <p:cNvGraphicFramePr>
            <a:graphicFrameLocks noChangeAspect="1"/>
          </p:cNvGraphicFramePr>
          <p:nvPr/>
        </p:nvGraphicFramePr>
        <p:xfrm>
          <a:off x="6048375" y="5711825"/>
          <a:ext cx="2141538" cy="957263"/>
        </p:xfrm>
        <a:graphic>
          <a:graphicData uri="http://schemas.openxmlformats.org/presentationml/2006/ole">
            <mc:AlternateContent xmlns:mc="http://schemas.openxmlformats.org/markup-compatibility/2006">
              <mc:Choice xmlns:v="urn:schemas-microsoft-com:vml" Requires="v">
                <p:oleObj spid="_x0000_s31828" name="公式" r:id="rId13" imgW="1958184" imgH="762111" progId="Equation.3">
                  <p:embed/>
                </p:oleObj>
              </mc:Choice>
              <mc:Fallback>
                <p:oleObj name="公式" r:id="rId13" imgW="1958184" imgH="762111" progId="Equation.3">
                  <p:embed/>
                  <p:pic>
                    <p:nvPicPr>
                      <p:cNvPr id="0" name="Object 5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48375" y="5711825"/>
                        <a:ext cx="2141538" cy="957263"/>
                      </a:xfrm>
                      <a:prstGeom prst="rect">
                        <a:avLst/>
                      </a:prstGeom>
                      <a:noFill/>
                      <a:ln w="9525">
                        <a:solidFill>
                          <a:srgbClr val="00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2407" name="Text Box 55">
            <a:extLst>
              <a:ext uri="{FF2B5EF4-FFF2-40B4-BE49-F238E27FC236}">
                <a16:creationId xmlns:a16="http://schemas.microsoft.com/office/drawing/2014/main" id="{F6354A90-A0B5-478A-A80D-55545C41D946}"/>
              </a:ext>
            </a:extLst>
          </p:cNvPr>
          <p:cNvSpPr txBox="1">
            <a:spLocks noChangeArrowheads="1"/>
          </p:cNvSpPr>
          <p:nvPr/>
        </p:nvSpPr>
        <p:spPr bwMode="auto">
          <a:xfrm>
            <a:off x="682625" y="3233738"/>
            <a:ext cx="2449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solidFill>
                  <a:srgbClr val="00FFFF"/>
                </a:solidFill>
                <a:latin typeface="Times New Roman" panose="02020603050405020304" pitchFamily="18" charset="0"/>
                <a:ea typeface="楷体_GB2312" pitchFamily="49" charset="-122"/>
              </a:rPr>
              <a:t>实验方法</a:t>
            </a:r>
            <a:r>
              <a:rPr kumimoji="1" lang="zh-CN" altLang="en-US">
                <a:solidFill>
                  <a:srgbClr val="00FFFF"/>
                </a:solidFill>
                <a:latin typeface="Times New Roman" panose="02020603050405020304" pitchFamily="18" charset="0"/>
                <a:ea typeface="楷体_GB2312" pitchFamily="49" charset="-122"/>
                <a:sym typeface="Wingdings" panose="05000000000000000000" pitchFamily="2" charset="2"/>
              </a:rPr>
              <a:t>：</a:t>
            </a:r>
            <a:endParaRPr kumimoji="1" lang="zh-CN" altLang="en-US">
              <a:solidFill>
                <a:srgbClr val="00FFFF"/>
              </a:solidFill>
              <a:latin typeface="Times New Roman" panose="02020603050405020304" pitchFamily="18"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childTnLst>
                                    <p:set>
                                      <p:cBhvr>
                                        <p:cTn id="6" dur="1" fill="hold">
                                          <p:stCondLst>
                                            <p:cond delay="0"/>
                                          </p:stCondLst>
                                        </p:cTn>
                                        <p:tgtEl>
                                          <p:spTgt spid="612390"/>
                                        </p:tgtEl>
                                        <p:attrNameLst>
                                          <p:attrName>style.visibility</p:attrName>
                                        </p:attrNameLst>
                                      </p:cBhvr>
                                      <p:to>
                                        <p:strVal val="visible"/>
                                      </p:to>
                                    </p:set>
                                    <p:anim calcmode="discrete" valueType="clr">
                                      <p:cBhvr override="childStyle">
                                        <p:cTn id="7" dur="80"/>
                                        <p:tgtEl>
                                          <p:spTgt spid="61239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12390"/>
                                        </p:tgtEl>
                                        <p:attrNameLst>
                                          <p:attrName>fillcolor</p:attrName>
                                        </p:attrNameLst>
                                      </p:cBhvr>
                                      <p:tavLst>
                                        <p:tav tm="0">
                                          <p:val>
                                            <p:clrVal>
                                              <a:schemeClr val="accent2"/>
                                            </p:clrVal>
                                          </p:val>
                                        </p:tav>
                                        <p:tav tm="50000">
                                          <p:val>
                                            <p:clrVal>
                                              <a:schemeClr val="hlink"/>
                                            </p:clrVal>
                                          </p:val>
                                        </p:tav>
                                      </p:tavLst>
                                    </p:anim>
                                    <p:set>
                                      <p:cBhvr>
                                        <p:cTn id="9" dur="80"/>
                                        <p:tgtEl>
                                          <p:spTgt spid="612390"/>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4" presetClass="entr" presetSubtype="16" fill="hold" grpId="0" nodeType="clickEffect">
                                  <p:stCondLst>
                                    <p:cond delay="0"/>
                                  </p:stCondLst>
                                  <p:childTnLst>
                                    <p:set>
                                      <p:cBhvr>
                                        <p:cTn id="13" dur="1" fill="hold">
                                          <p:stCondLst>
                                            <p:cond delay="0"/>
                                          </p:stCondLst>
                                        </p:cTn>
                                        <p:tgtEl>
                                          <p:spTgt spid="612354"/>
                                        </p:tgtEl>
                                        <p:attrNameLst>
                                          <p:attrName>style.visibility</p:attrName>
                                        </p:attrNameLst>
                                      </p:cBhvr>
                                      <p:to>
                                        <p:strVal val="visible"/>
                                      </p:to>
                                    </p:set>
                                    <p:animEffect transition="in" filter="box(in)">
                                      <p:cBhvr>
                                        <p:cTn id="14" dur="500"/>
                                        <p:tgtEl>
                                          <p:spTgt spid="612354"/>
                                        </p:tgtEl>
                                      </p:cBhvr>
                                    </p:animEffect>
                                  </p:childTnLst>
                                </p:cTn>
                              </p:par>
                            </p:childTnLst>
                          </p:cTn>
                        </p:par>
                        <p:par>
                          <p:cTn id="15" fill="hold" nodeType="afterGroup">
                            <p:stCondLst>
                              <p:cond delay="500"/>
                            </p:stCondLst>
                            <p:childTnLst>
                              <p:par>
                                <p:cTn id="16" presetID="3" presetClass="entr" presetSubtype="1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7" presetClass="entr" presetSubtype="1" fill="hold" grpId="0" nodeType="clickEffect">
                                  <p:stCondLst>
                                    <p:cond delay="0"/>
                                  </p:stCondLst>
                                  <p:childTnLst>
                                    <p:set>
                                      <p:cBhvr>
                                        <p:cTn id="22" dur="1" fill="hold">
                                          <p:stCondLst>
                                            <p:cond delay="0"/>
                                          </p:stCondLst>
                                        </p:cTn>
                                        <p:tgtEl>
                                          <p:spTgt spid="612386"/>
                                        </p:tgtEl>
                                        <p:attrNameLst>
                                          <p:attrName>style.visibility</p:attrName>
                                        </p:attrNameLst>
                                      </p:cBhvr>
                                      <p:to>
                                        <p:strVal val="visible"/>
                                      </p:to>
                                    </p:set>
                                    <p:anim calcmode="lin" valueType="num">
                                      <p:cBhvr additive="base">
                                        <p:cTn id="23" dur="5000" fill="hold"/>
                                        <p:tgtEl>
                                          <p:spTgt spid="612386"/>
                                        </p:tgtEl>
                                        <p:attrNameLst>
                                          <p:attrName>ppt_x</p:attrName>
                                        </p:attrNameLst>
                                      </p:cBhvr>
                                      <p:tavLst>
                                        <p:tav tm="0">
                                          <p:val>
                                            <p:strVal val="#ppt_x"/>
                                          </p:val>
                                        </p:tav>
                                        <p:tav tm="100000">
                                          <p:val>
                                            <p:strVal val="#ppt_x"/>
                                          </p:val>
                                        </p:tav>
                                      </p:tavLst>
                                    </p:anim>
                                    <p:anim calcmode="lin" valueType="num">
                                      <p:cBhvr additive="base">
                                        <p:cTn id="24" dur="5000" fill="hold"/>
                                        <p:tgtEl>
                                          <p:spTgt spid="612386"/>
                                        </p:tgtEl>
                                        <p:attrNameLst>
                                          <p:attrName>ppt_y</p:attrName>
                                        </p:attrNameLst>
                                      </p:cBhvr>
                                      <p:tavLst>
                                        <p:tav tm="0">
                                          <p:val>
                                            <p:strVal val="0-#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612391"/>
                                        </p:tgtEl>
                                        <p:attrNameLst>
                                          <p:attrName>style.visibility</p:attrName>
                                        </p:attrNameLst>
                                      </p:cBhvr>
                                      <p:to>
                                        <p:strVal val="visible"/>
                                      </p:to>
                                    </p:set>
                                    <p:animEffect transition="in" filter="checkerboard(across)">
                                      <p:cBhvr>
                                        <p:cTn id="29" dur="500"/>
                                        <p:tgtEl>
                                          <p:spTgt spid="61239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612356"/>
                                        </p:tgtEl>
                                        <p:attrNameLst>
                                          <p:attrName>style.visibility</p:attrName>
                                        </p:attrNameLst>
                                      </p:cBhvr>
                                      <p:to>
                                        <p:strVal val="visible"/>
                                      </p:to>
                                    </p:set>
                                    <p:animEffect transition="in" filter="blinds(horizontal)">
                                      <p:cBhvr>
                                        <p:cTn id="34" dur="500"/>
                                        <p:tgtEl>
                                          <p:spTgt spid="61235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239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4" fill="hold" nodeType="clickEffect">
                                  <p:stCondLst>
                                    <p:cond delay="0"/>
                                  </p:stCondLst>
                                  <p:childTnLst>
                                    <p:set>
                                      <p:cBhvr>
                                        <p:cTn id="42" dur="1" fill="hold">
                                          <p:stCondLst>
                                            <p:cond delay="0"/>
                                          </p:stCondLst>
                                        </p:cTn>
                                        <p:tgtEl>
                                          <p:spTgt spid="612387"/>
                                        </p:tgtEl>
                                        <p:attrNameLst>
                                          <p:attrName>style.visibility</p:attrName>
                                        </p:attrNameLst>
                                      </p:cBhvr>
                                      <p:to>
                                        <p:strVal val="visible"/>
                                      </p:to>
                                    </p:set>
                                    <p:animEffect transition="in" filter="wipe(down)">
                                      <p:cBhvr>
                                        <p:cTn id="43" dur="500"/>
                                        <p:tgtEl>
                                          <p:spTgt spid="612387"/>
                                        </p:tgtEl>
                                      </p:cBhvr>
                                    </p:animEffect>
                                  </p:childTnLst>
                                </p:cTn>
                              </p:par>
                              <p:par>
                                <p:cTn id="44" presetID="22" presetClass="entr" presetSubtype="4" fill="hold" nodeType="withEffect">
                                  <p:stCondLst>
                                    <p:cond delay="0"/>
                                  </p:stCondLst>
                                  <p:childTnLst>
                                    <p:set>
                                      <p:cBhvr>
                                        <p:cTn id="45" dur="1" fill="hold">
                                          <p:stCondLst>
                                            <p:cond delay="0"/>
                                          </p:stCondLst>
                                        </p:cTn>
                                        <p:tgtEl>
                                          <p:spTgt spid="612389"/>
                                        </p:tgtEl>
                                        <p:attrNameLst>
                                          <p:attrName>style.visibility</p:attrName>
                                        </p:attrNameLst>
                                      </p:cBhvr>
                                      <p:to>
                                        <p:strVal val="visible"/>
                                      </p:to>
                                    </p:set>
                                    <p:animEffect transition="in" filter="wipe(down)">
                                      <p:cBhvr>
                                        <p:cTn id="46" dur="500"/>
                                        <p:tgtEl>
                                          <p:spTgt spid="61238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4" fill="hold" nodeType="clickEffect">
                                  <p:stCondLst>
                                    <p:cond delay="0"/>
                                  </p:stCondLst>
                                  <p:childTnLst>
                                    <p:set>
                                      <p:cBhvr>
                                        <p:cTn id="50" dur="1" fill="hold">
                                          <p:stCondLst>
                                            <p:cond delay="0"/>
                                          </p:stCondLst>
                                        </p:cTn>
                                        <p:tgtEl>
                                          <p:spTgt spid="612388"/>
                                        </p:tgtEl>
                                        <p:attrNameLst>
                                          <p:attrName>style.visibility</p:attrName>
                                        </p:attrNameLst>
                                      </p:cBhvr>
                                      <p:to>
                                        <p:strVal val="visible"/>
                                      </p:to>
                                    </p:set>
                                    <p:animEffect transition="in" filter="wipe(down)">
                                      <p:cBhvr>
                                        <p:cTn id="51" dur="500"/>
                                        <p:tgtEl>
                                          <p:spTgt spid="61238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612400"/>
                                        </p:tgtEl>
                                        <p:attrNameLst>
                                          <p:attrName>style.visibility</p:attrName>
                                        </p:attrNameLst>
                                      </p:cBhvr>
                                      <p:to>
                                        <p:strVal val="visible"/>
                                      </p:to>
                                    </p:set>
                                    <p:animEffect transition="in" filter="blinds(horizontal)">
                                      <p:cBhvr>
                                        <p:cTn id="56" dur="500"/>
                                        <p:tgtEl>
                                          <p:spTgt spid="612400"/>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612407"/>
                                        </p:tgtEl>
                                        <p:attrNameLst>
                                          <p:attrName>style.visibility</p:attrName>
                                        </p:attrNameLst>
                                      </p:cBhvr>
                                      <p:to>
                                        <p:strVal val="visible"/>
                                      </p:to>
                                    </p:set>
                                    <p:animEffect transition="in" filter="blinds(horizontal)">
                                      <p:cBhvr>
                                        <p:cTn id="61" dur="500"/>
                                        <p:tgtEl>
                                          <p:spTgt spid="61240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612401"/>
                                        </p:tgtEl>
                                        <p:attrNameLst>
                                          <p:attrName>style.visibility</p:attrName>
                                        </p:attrNameLst>
                                      </p:cBhvr>
                                      <p:to>
                                        <p:strVal val="visible"/>
                                      </p:to>
                                    </p:set>
                                    <p:animEffect transition="in" filter="blinds(horizontal)">
                                      <p:cBhvr>
                                        <p:cTn id="66" dur="500"/>
                                        <p:tgtEl>
                                          <p:spTgt spid="612401"/>
                                        </p:tgtEl>
                                      </p:cBhvr>
                                    </p:animEffect>
                                  </p:childTnLst>
                                </p:cTn>
                              </p:par>
                            </p:childTnLst>
                          </p:cTn>
                        </p:par>
                        <p:par>
                          <p:cTn id="67" fill="hold" nodeType="afterGroup">
                            <p:stCondLst>
                              <p:cond delay="500"/>
                            </p:stCondLst>
                            <p:childTnLst>
                              <p:par>
                                <p:cTn id="68" presetID="3" presetClass="entr" presetSubtype="10" fill="hold" nodeType="afterEffect">
                                  <p:stCondLst>
                                    <p:cond delay="0"/>
                                  </p:stCondLst>
                                  <p:childTnLst>
                                    <p:set>
                                      <p:cBhvr>
                                        <p:cTn id="69" dur="1" fill="hold">
                                          <p:stCondLst>
                                            <p:cond delay="0"/>
                                          </p:stCondLst>
                                        </p:cTn>
                                        <p:tgtEl>
                                          <p:spTgt spid="612402"/>
                                        </p:tgtEl>
                                        <p:attrNameLst>
                                          <p:attrName>style.visibility</p:attrName>
                                        </p:attrNameLst>
                                      </p:cBhvr>
                                      <p:to>
                                        <p:strVal val="visible"/>
                                      </p:to>
                                    </p:set>
                                    <p:animEffect transition="in" filter="blinds(horizontal)">
                                      <p:cBhvr>
                                        <p:cTn id="70" dur="500"/>
                                        <p:tgtEl>
                                          <p:spTgt spid="612402"/>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3" presetClass="entr" presetSubtype="10" fill="hold" nodeType="clickEffect">
                                  <p:stCondLst>
                                    <p:cond delay="0"/>
                                  </p:stCondLst>
                                  <p:childTnLst>
                                    <p:set>
                                      <p:cBhvr>
                                        <p:cTn id="74" dur="1" fill="hold">
                                          <p:stCondLst>
                                            <p:cond delay="0"/>
                                          </p:stCondLst>
                                        </p:cTn>
                                        <p:tgtEl>
                                          <p:spTgt spid="612403"/>
                                        </p:tgtEl>
                                        <p:attrNameLst>
                                          <p:attrName>style.visibility</p:attrName>
                                        </p:attrNameLst>
                                      </p:cBhvr>
                                      <p:to>
                                        <p:strVal val="visible"/>
                                      </p:to>
                                    </p:set>
                                    <p:animEffect transition="in" filter="blinds(horizontal)">
                                      <p:cBhvr>
                                        <p:cTn id="75" dur="500"/>
                                        <p:tgtEl>
                                          <p:spTgt spid="612403"/>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612405"/>
                                        </p:tgtEl>
                                        <p:attrNameLst>
                                          <p:attrName>style.visibility</p:attrName>
                                        </p:attrNameLst>
                                      </p:cBhvr>
                                      <p:to>
                                        <p:strVal val="visible"/>
                                      </p:to>
                                    </p:set>
                                    <p:animEffect transition="in" filter="wipe(left)">
                                      <p:cBhvr>
                                        <p:cTn id="80" dur="500"/>
                                        <p:tgtEl>
                                          <p:spTgt spid="612405"/>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3" presetClass="entr" presetSubtype="10" fill="hold" nodeType="clickEffect">
                                  <p:stCondLst>
                                    <p:cond delay="0"/>
                                  </p:stCondLst>
                                  <p:childTnLst>
                                    <p:set>
                                      <p:cBhvr>
                                        <p:cTn id="84" dur="1" fill="hold">
                                          <p:stCondLst>
                                            <p:cond delay="0"/>
                                          </p:stCondLst>
                                        </p:cTn>
                                        <p:tgtEl>
                                          <p:spTgt spid="612404"/>
                                        </p:tgtEl>
                                        <p:attrNameLst>
                                          <p:attrName>style.visibility</p:attrName>
                                        </p:attrNameLst>
                                      </p:cBhvr>
                                      <p:to>
                                        <p:strVal val="visible"/>
                                      </p:to>
                                    </p:set>
                                    <p:animEffect transition="in" filter="blinds(horizontal)">
                                      <p:cBhvr>
                                        <p:cTn id="85" dur="500"/>
                                        <p:tgtEl>
                                          <p:spTgt spid="612404"/>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3" presetClass="entr" presetSubtype="10" fill="hold" nodeType="clickEffect">
                                  <p:stCondLst>
                                    <p:cond delay="0"/>
                                  </p:stCondLst>
                                  <p:childTnLst>
                                    <p:set>
                                      <p:cBhvr>
                                        <p:cTn id="89" dur="1" fill="hold">
                                          <p:stCondLst>
                                            <p:cond delay="0"/>
                                          </p:stCondLst>
                                        </p:cTn>
                                        <p:tgtEl>
                                          <p:spTgt spid="612406"/>
                                        </p:tgtEl>
                                        <p:attrNameLst>
                                          <p:attrName>style.visibility</p:attrName>
                                        </p:attrNameLst>
                                      </p:cBhvr>
                                      <p:to>
                                        <p:strVal val="visible"/>
                                      </p:to>
                                    </p:set>
                                    <p:animEffect transition="in" filter="blinds(horizontal)">
                                      <p:cBhvr>
                                        <p:cTn id="90" dur="500"/>
                                        <p:tgtEl>
                                          <p:spTgt spid="612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354" grpId="0" animBg="1"/>
      <p:bldP spid="612386" grpId="0" animBg="1"/>
      <p:bldP spid="612390" grpId="0"/>
      <p:bldP spid="612391" grpId="0"/>
      <p:bldP spid="612392" grpId="0"/>
      <p:bldP spid="612400" grpId="0" autoUpdateAnimBg="0"/>
      <p:bldP spid="612401" grpId="0" autoUpdateAnimBg="0"/>
      <p:bldP spid="612405" grpId="0"/>
      <p:bldP spid="612407"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2">
            <a:extLst>
              <a:ext uri="{FF2B5EF4-FFF2-40B4-BE49-F238E27FC236}">
                <a16:creationId xmlns:a16="http://schemas.microsoft.com/office/drawing/2014/main" id="{B3AF85BB-4328-4B75-B59C-E8A3601FC5BE}"/>
              </a:ext>
            </a:extLst>
          </p:cNvPr>
          <p:cNvGrpSpPr>
            <a:grpSpLocks/>
          </p:cNvGrpSpPr>
          <p:nvPr/>
        </p:nvGrpSpPr>
        <p:grpSpPr bwMode="auto">
          <a:xfrm>
            <a:off x="935038" y="336550"/>
            <a:ext cx="5905500" cy="3997325"/>
            <a:chOff x="1202" y="1003"/>
            <a:chExt cx="3719" cy="2518"/>
          </a:xfrm>
        </p:grpSpPr>
        <p:sp>
          <p:nvSpPr>
            <p:cNvPr id="12301" name="Rectangle 3">
              <a:extLst>
                <a:ext uri="{FF2B5EF4-FFF2-40B4-BE49-F238E27FC236}">
                  <a16:creationId xmlns:a16="http://schemas.microsoft.com/office/drawing/2014/main" id="{99D2E89A-8DAA-4C47-989D-F5C4C293691E}"/>
                </a:ext>
              </a:extLst>
            </p:cNvPr>
            <p:cNvSpPr>
              <a:spLocks noChangeArrowheads="1"/>
            </p:cNvSpPr>
            <p:nvPr/>
          </p:nvSpPr>
          <p:spPr bwMode="auto">
            <a:xfrm>
              <a:off x="1202" y="1003"/>
              <a:ext cx="3719" cy="2518"/>
            </a:xfrm>
            <a:prstGeom prst="rect">
              <a:avLst/>
            </a:prstGeom>
            <a:solidFill>
              <a:srgbClr val="FFFFFF"/>
            </a:solidFill>
            <a:ln w="28575">
              <a:solidFill>
                <a:srgbClr val="00FFFF"/>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pic>
          <p:nvPicPr>
            <p:cNvPr id="12302" name="Picture 4" descr="MEbeeqpd04">
              <a:extLst>
                <a:ext uri="{FF2B5EF4-FFF2-40B4-BE49-F238E27FC236}">
                  <a16:creationId xmlns:a16="http://schemas.microsoft.com/office/drawing/2014/main" id="{A1CE79EC-138F-4540-AA7A-A4208B9409C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69" y="1298"/>
              <a:ext cx="2585" cy="19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graphicFrame>
        <p:nvGraphicFramePr>
          <p:cNvPr id="572421" name="Object 5">
            <a:extLst>
              <a:ext uri="{FF2B5EF4-FFF2-40B4-BE49-F238E27FC236}">
                <a16:creationId xmlns:a16="http://schemas.microsoft.com/office/drawing/2014/main" id="{DAAA19CA-A97C-4020-A7AF-0C6711374D81}"/>
              </a:ext>
            </a:extLst>
          </p:cNvPr>
          <p:cNvGraphicFramePr>
            <a:graphicFrameLocks noChangeAspect="1"/>
          </p:cNvGraphicFramePr>
          <p:nvPr/>
        </p:nvGraphicFramePr>
        <p:xfrm>
          <a:off x="1246188" y="4665663"/>
          <a:ext cx="1624012" cy="692150"/>
        </p:xfrm>
        <a:graphic>
          <a:graphicData uri="http://schemas.openxmlformats.org/presentationml/2006/ole">
            <mc:AlternateContent xmlns:mc="http://schemas.openxmlformats.org/markup-compatibility/2006">
              <mc:Choice xmlns:v="urn:schemas-microsoft-com:vml" Requires="v">
                <p:oleObj spid="_x0000_s55300" name="公式" r:id="rId5" imgW="602136" imgH="220952" progId="Equation.3">
                  <p:embed/>
                </p:oleObj>
              </mc:Choice>
              <mc:Fallback>
                <p:oleObj name="公式" r:id="rId5" imgW="602136" imgH="220952" progId="Equation.3">
                  <p:embed/>
                  <p:pic>
                    <p:nvPicPr>
                      <p:cNvPr id="572421" name="Object 5">
                        <a:extLst>
                          <a:ext uri="{FF2B5EF4-FFF2-40B4-BE49-F238E27FC236}">
                            <a16:creationId xmlns:a16="http://schemas.microsoft.com/office/drawing/2014/main" id="{DAAA19CA-A97C-4020-A7AF-0C6711374D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6188" y="4665663"/>
                        <a:ext cx="1624012"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2" name="Line 6">
            <a:extLst>
              <a:ext uri="{FF2B5EF4-FFF2-40B4-BE49-F238E27FC236}">
                <a16:creationId xmlns:a16="http://schemas.microsoft.com/office/drawing/2014/main" id="{F27BFEC3-9013-424F-A40B-F78C5D897E87}"/>
              </a:ext>
            </a:extLst>
          </p:cNvPr>
          <p:cNvSpPr>
            <a:spLocks noChangeShapeType="1"/>
          </p:cNvSpPr>
          <p:nvPr/>
        </p:nvSpPr>
        <p:spPr bwMode="auto">
          <a:xfrm>
            <a:off x="2411413" y="1943100"/>
            <a:ext cx="936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3" name="Line 7">
            <a:extLst>
              <a:ext uri="{FF2B5EF4-FFF2-40B4-BE49-F238E27FC236}">
                <a16:creationId xmlns:a16="http://schemas.microsoft.com/office/drawing/2014/main" id="{7A23DB66-9235-4D09-8B00-86802288CF58}"/>
              </a:ext>
            </a:extLst>
          </p:cNvPr>
          <p:cNvSpPr>
            <a:spLocks noChangeShapeType="1"/>
          </p:cNvSpPr>
          <p:nvPr/>
        </p:nvSpPr>
        <p:spPr bwMode="auto">
          <a:xfrm>
            <a:off x="2405063" y="2133600"/>
            <a:ext cx="93662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4" name="Line 8">
            <a:extLst>
              <a:ext uri="{FF2B5EF4-FFF2-40B4-BE49-F238E27FC236}">
                <a16:creationId xmlns:a16="http://schemas.microsoft.com/office/drawing/2014/main" id="{6BE94DE6-99B1-4C4D-B5B7-423286BADB12}"/>
              </a:ext>
            </a:extLst>
          </p:cNvPr>
          <p:cNvSpPr>
            <a:spLocks noChangeShapeType="1"/>
          </p:cNvSpPr>
          <p:nvPr/>
        </p:nvSpPr>
        <p:spPr bwMode="auto">
          <a:xfrm>
            <a:off x="2555875" y="3249613"/>
            <a:ext cx="93662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5" name="Line 9">
            <a:extLst>
              <a:ext uri="{FF2B5EF4-FFF2-40B4-BE49-F238E27FC236}">
                <a16:creationId xmlns:a16="http://schemas.microsoft.com/office/drawing/2014/main" id="{C4EDF2C1-B21F-4852-9476-B84F7A755BDE}"/>
              </a:ext>
            </a:extLst>
          </p:cNvPr>
          <p:cNvSpPr>
            <a:spLocks noChangeShapeType="1"/>
          </p:cNvSpPr>
          <p:nvPr/>
        </p:nvSpPr>
        <p:spPr bwMode="auto">
          <a:xfrm>
            <a:off x="2519363" y="4365625"/>
            <a:ext cx="93662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6" name="Line 10">
            <a:extLst>
              <a:ext uri="{FF2B5EF4-FFF2-40B4-BE49-F238E27FC236}">
                <a16:creationId xmlns:a16="http://schemas.microsoft.com/office/drawing/2014/main" id="{786AC0A5-B302-4324-8D64-410BF3AF3B26}"/>
              </a:ext>
            </a:extLst>
          </p:cNvPr>
          <p:cNvSpPr>
            <a:spLocks noChangeShapeType="1"/>
          </p:cNvSpPr>
          <p:nvPr/>
        </p:nvSpPr>
        <p:spPr bwMode="auto">
          <a:xfrm>
            <a:off x="2555875" y="1943100"/>
            <a:ext cx="0" cy="1905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97" name="Line 11">
            <a:extLst>
              <a:ext uri="{FF2B5EF4-FFF2-40B4-BE49-F238E27FC236}">
                <a16:creationId xmlns:a16="http://schemas.microsoft.com/office/drawing/2014/main" id="{0CD7F732-764D-423E-860E-C75C87C6384D}"/>
              </a:ext>
            </a:extLst>
          </p:cNvPr>
          <p:cNvSpPr>
            <a:spLocks noChangeShapeType="1"/>
          </p:cNvSpPr>
          <p:nvPr/>
        </p:nvSpPr>
        <p:spPr bwMode="auto">
          <a:xfrm>
            <a:off x="2713038" y="1943100"/>
            <a:ext cx="0" cy="130651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98" name="Line 12">
            <a:extLst>
              <a:ext uri="{FF2B5EF4-FFF2-40B4-BE49-F238E27FC236}">
                <a16:creationId xmlns:a16="http://schemas.microsoft.com/office/drawing/2014/main" id="{5EDEA5F9-28E0-4B87-91E4-187EA182D51C}"/>
              </a:ext>
            </a:extLst>
          </p:cNvPr>
          <p:cNvSpPr>
            <a:spLocks noChangeShapeType="1"/>
          </p:cNvSpPr>
          <p:nvPr/>
        </p:nvSpPr>
        <p:spPr bwMode="auto">
          <a:xfrm>
            <a:off x="2870200" y="1943100"/>
            <a:ext cx="0" cy="24225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Text Box 27">
            <a:extLst>
              <a:ext uri="{FF2B5EF4-FFF2-40B4-BE49-F238E27FC236}">
                <a16:creationId xmlns:a16="http://schemas.microsoft.com/office/drawing/2014/main" id="{AE2ABDFB-472A-4AEA-9CF5-942BBA399E2B}"/>
              </a:ext>
            </a:extLst>
          </p:cNvPr>
          <p:cNvSpPr txBox="1">
            <a:spLocks noChangeArrowheads="1"/>
          </p:cNvSpPr>
          <p:nvPr/>
        </p:nvSpPr>
        <p:spPr bwMode="auto">
          <a:xfrm>
            <a:off x="3924300" y="4802188"/>
            <a:ext cx="3529013" cy="536575"/>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defRPr/>
            </a:pPr>
            <a:r>
              <a:rPr kumimoji="1" lang="en-US" altLang="zh-CN" dirty="0">
                <a:solidFill>
                  <a:srgbClr val="CCCCFF"/>
                </a:solidFill>
                <a:latin typeface="+mn-ea"/>
                <a:ea typeface="+mn-ea"/>
              </a:rPr>
              <a:t>--</a:t>
            </a:r>
            <a:r>
              <a:rPr kumimoji="1" lang="zh-CN" altLang="en-US" dirty="0">
                <a:solidFill>
                  <a:srgbClr val="CCCCFF"/>
                </a:solidFill>
                <a:latin typeface="+mn-ea"/>
                <a:ea typeface="+mn-ea"/>
              </a:rPr>
              <a:t>托里拆利公式</a:t>
            </a:r>
          </a:p>
        </p:txBody>
      </p:sp>
      <p:sp>
        <p:nvSpPr>
          <p:cNvPr id="15" name="Text Box 15">
            <a:extLst>
              <a:ext uri="{FF2B5EF4-FFF2-40B4-BE49-F238E27FC236}">
                <a16:creationId xmlns:a16="http://schemas.microsoft.com/office/drawing/2014/main" id="{05323053-7B5B-4E1F-B33A-1A51DF277040}"/>
              </a:ext>
            </a:extLst>
          </p:cNvPr>
          <p:cNvSpPr txBox="1">
            <a:spLocks noChangeArrowheads="1"/>
          </p:cNvSpPr>
          <p:nvPr/>
        </p:nvSpPr>
        <p:spPr bwMode="auto">
          <a:xfrm>
            <a:off x="1524000" y="5470525"/>
            <a:ext cx="5472113" cy="1006475"/>
          </a:xfrm>
          <a:prstGeom prst="rect">
            <a:avLst/>
          </a:prstGeom>
          <a:noFill/>
          <a:ln w="19050">
            <a:solidFill>
              <a:srgbClr val="FF99FF"/>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defRPr/>
            </a:pPr>
            <a:r>
              <a:rPr kumimoji="1" lang="zh-CN" altLang="en-US" dirty="0">
                <a:solidFill>
                  <a:srgbClr val="66FFFF"/>
                </a:solidFill>
                <a:latin typeface="+mj-ea"/>
                <a:ea typeface="+mj-ea"/>
              </a:rPr>
              <a:t>流体从小孔流出的速度与流体质点由液面处自由下落到小孔处的速度大小相等</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2421"/>
                                        </p:tgtEl>
                                        <p:attrNameLst>
                                          <p:attrName>style.visibility</p:attrName>
                                        </p:attrNameLst>
                                      </p:cBhvr>
                                      <p:to>
                                        <p:strVal val="visible"/>
                                      </p:to>
                                    </p:set>
                                    <p:animEffect transition="in" filter="blinds(horizontal)">
                                      <p:cBhvr>
                                        <p:cTn id="7" dur="500"/>
                                        <p:tgtEl>
                                          <p:spTgt spid="572421"/>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e:\program files\360se6\User Data\temp\u=1014699212,1844584439&amp;fm=21&amp;gp=0.jpg">
            <a:extLst>
              <a:ext uri="{FF2B5EF4-FFF2-40B4-BE49-F238E27FC236}">
                <a16:creationId xmlns:a16="http://schemas.microsoft.com/office/drawing/2014/main" id="{89A9F250-16D1-4F92-A0FE-3B29339F5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8700" y="765175"/>
            <a:ext cx="3503613"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4" descr="e:\program files\360se6\User Data\temp\u=3733510196,2434373087&amp;fm=85&amp;s=ACE27A23840A6CFE5AAD2C820100C091.jpg">
            <a:extLst>
              <a:ext uri="{FF2B5EF4-FFF2-40B4-BE49-F238E27FC236}">
                <a16:creationId xmlns:a16="http://schemas.microsoft.com/office/drawing/2014/main" id="{B0CA4449-E3BF-4BB0-B1B0-6452C434D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63" y="830263"/>
            <a:ext cx="3709987"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6" descr="e:\program files\360se6\User Data\temp\u=219024439,1610189990&amp;fm=21&amp;gp=0.jpg">
            <a:extLst>
              <a:ext uri="{FF2B5EF4-FFF2-40B4-BE49-F238E27FC236}">
                <a16:creationId xmlns:a16="http://schemas.microsoft.com/office/drawing/2014/main" id="{9C911D8A-6860-4F0E-AFB2-7A64FC6DC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538" y="3584575"/>
            <a:ext cx="3629025"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8" descr="e:\program files\360se6\User Data\temp\u=3307697999,1199231767&amp;fm=21&amp;gp=0.jpg">
            <a:extLst>
              <a:ext uri="{FF2B5EF4-FFF2-40B4-BE49-F238E27FC236}">
                <a16:creationId xmlns:a16="http://schemas.microsoft.com/office/drawing/2014/main" id="{1AA99726-0CAE-4ADD-B0C8-053C98B725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5675" y="3679825"/>
            <a:ext cx="3790950"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3">
            <a:extLst>
              <a:ext uri="{FF2B5EF4-FFF2-40B4-BE49-F238E27FC236}">
                <a16:creationId xmlns:a16="http://schemas.microsoft.com/office/drawing/2014/main" id="{7C8AF138-0F5F-4AAF-BDF1-63A347E8303D}"/>
              </a:ext>
            </a:extLst>
          </p:cNvPr>
          <p:cNvSpPr>
            <a:spLocks noGrp="1" noChangeArrowheads="1"/>
          </p:cNvSpPr>
          <p:nvPr>
            <p:ph type="body" idx="1"/>
          </p:nvPr>
        </p:nvSpPr>
        <p:spPr bwMode="auto">
          <a:xfrm>
            <a:off x="457200" y="908050"/>
            <a:ext cx="8229600" cy="1055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buFont typeface="Wingdings" panose="05000000000000000000" pitchFamily="2" charset="2"/>
              <a:buNone/>
            </a:pPr>
            <a:r>
              <a:rPr lang="zh-CN" altLang="en-US" sz="2800">
                <a:solidFill>
                  <a:schemeClr val="hlink"/>
                </a:solidFill>
                <a:latin typeface="华文中宋" panose="02010600040101010101" pitchFamily="2" charset="-122"/>
                <a:ea typeface="华文中宋" panose="02010600040101010101" pitchFamily="2" charset="-122"/>
              </a:rPr>
              <a:t>卡门涡街（</a:t>
            </a:r>
            <a:r>
              <a:rPr lang="en-US" altLang="zh-CN" sz="2800">
                <a:solidFill>
                  <a:schemeClr val="hlink"/>
                </a:solidFill>
                <a:latin typeface="华文中宋" panose="02010600040101010101" pitchFamily="2" charset="-122"/>
                <a:ea typeface="华文中宋" panose="02010600040101010101" pitchFamily="2" charset="-122"/>
              </a:rPr>
              <a:t>Karman Vortex Street</a:t>
            </a:r>
            <a:r>
              <a:rPr lang="zh-CN" altLang="en-US" sz="2800">
                <a:solidFill>
                  <a:schemeClr val="hlink"/>
                </a:solidFill>
                <a:latin typeface="华文中宋" panose="02010600040101010101" pitchFamily="2" charset="-122"/>
                <a:ea typeface="华文中宋" panose="02010600040101010101" pitchFamily="2" charset="-122"/>
              </a:rPr>
              <a:t>）</a:t>
            </a:r>
            <a:r>
              <a:rPr lang="zh-CN" altLang="en-US">
                <a:solidFill>
                  <a:srgbClr val="C63406"/>
                </a:solidFill>
              </a:rPr>
              <a:t> </a:t>
            </a:r>
          </a:p>
        </p:txBody>
      </p:sp>
      <p:sp>
        <p:nvSpPr>
          <p:cNvPr id="13315" name="Rectangle 4" descr="Rectangle: Click to edit Master text styles&#10;Second level&#10;Third level&#10;Fourth level&#10;Fifth level">
            <a:extLst>
              <a:ext uri="{FF2B5EF4-FFF2-40B4-BE49-F238E27FC236}">
                <a16:creationId xmlns:a16="http://schemas.microsoft.com/office/drawing/2014/main" id="{3E3E4A24-BBCD-4C00-8896-3C2320212885}"/>
              </a:ext>
            </a:extLst>
          </p:cNvPr>
          <p:cNvSpPr>
            <a:spLocks noChangeArrowheads="1"/>
          </p:cNvSpPr>
          <p:nvPr/>
        </p:nvSpPr>
        <p:spPr bwMode="auto">
          <a:xfrm>
            <a:off x="838200" y="1593850"/>
            <a:ext cx="7772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nSpc>
                <a:spcPct val="130000"/>
              </a:lnSpc>
              <a:spcBef>
                <a:spcPct val="20000"/>
              </a:spcBef>
              <a:buClr>
                <a:schemeClr val="hlink"/>
              </a:buClr>
              <a:buSzPct val="110000"/>
              <a:buFont typeface="Wingdings" panose="05000000000000000000" pitchFamily="2" charset="2"/>
              <a:buNone/>
            </a:pPr>
            <a:r>
              <a:rPr kumimoji="1" lang="zh-CN" altLang="en-US">
                <a:latin typeface="楷体_GB2312" pitchFamily="49" charset="-122"/>
                <a:ea typeface="楷体_GB2312" pitchFamily="49" charset="-122"/>
              </a:rPr>
              <a:t>恒定流绕过某些物体时，在一定条件下，物体两侧周期性的脱落出旋涡，使物体后面形成旋转方向相反、有规则交错排列的漩涡组合，称为</a:t>
            </a:r>
            <a:r>
              <a:rPr kumimoji="1" lang="zh-CN" altLang="en-US">
                <a:solidFill>
                  <a:schemeClr val="hlink"/>
                </a:solidFill>
                <a:latin typeface="楷体_GB2312" pitchFamily="49" charset="-122"/>
                <a:ea typeface="楷体_GB2312" pitchFamily="49" charset="-122"/>
              </a:rPr>
              <a:t>卡门涡街</a:t>
            </a:r>
            <a:r>
              <a:rPr kumimoji="1" lang="zh-CN" altLang="en-US">
                <a:solidFill>
                  <a:srgbClr val="C63406"/>
                </a:solidFill>
                <a:latin typeface="楷体_GB2312" pitchFamily="49" charset="-122"/>
                <a:ea typeface="楷体_GB2312" pitchFamily="49" charset="-122"/>
              </a:rPr>
              <a:t> </a:t>
            </a:r>
          </a:p>
        </p:txBody>
      </p:sp>
      <p:sp>
        <p:nvSpPr>
          <p:cNvPr id="13316" name="Rectangle 5" descr="Rectangle: Click to edit Master text styles&#10;Second level&#10;Third level&#10;Fourth level&#10;Fifth level">
            <a:extLst>
              <a:ext uri="{FF2B5EF4-FFF2-40B4-BE49-F238E27FC236}">
                <a16:creationId xmlns:a16="http://schemas.microsoft.com/office/drawing/2014/main" id="{86982E9B-EED7-444F-B9CE-E743147212AF}"/>
              </a:ext>
            </a:extLst>
          </p:cNvPr>
          <p:cNvSpPr>
            <a:spLocks noChangeArrowheads="1"/>
          </p:cNvSpPr>
          <p:nvPr/>
        </p:nvSpPr>
        <p:spPr bwMode="auto">
          <a:xfrm>
            <a:off x="838200" y="3422650"/>
            <a:ext cx="7772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a:lnSpc>
                <a:spcPct val="130000"/>
              </a:lnSpc>
              <a:spcBef>
                <a:spcPct val="20000"/>
              </a:spcBef>
              <a:buClr>
                <a:schemeClr val="hlink"/>
              </a:buClr>
              <a:buSzPct val="110000"/>
              <a:buFont typeface="Wingdings" panose="05000000000000000000" pitchFamily="2" charset="2"/>
              <a:buNone/>
            </a:pPr>
            <a:r>
              <a:rPr kumimoji="1" lang="zh-CN" altLang="en-US">
                <a:latin typeface="楷体_GB2312" pitchFamily="49" charset="-122"/>
                <a:ea typeface="楷体_GB2312" pitchFamily="49" charset="-122"/>
              </a:rPr>
              <a:t>例如</a:t>
            </a:r>
            <a:r>
              <a:rPr kumimoji="1" lang="zh-CN" altLang="en-US">
                <a:solidFill>
                  <a:srgbClr val="FF0000"/>
                </a:solidFill>
                <a:latin typeface="楷体_GB2312" pitchFamily="49" charset="-122"/>
                <a:ea typeface="楷体_GB2312" pitchFamily="49" charset="-122"/>
              </a:rPr>
              <a:t>圆柱绕流</a:t>
            </a:r>
            <a:r>
              <a:rPr kumimoji="1" lang="zh-CN" altLang="en-US">
                <a:latin typeface="楷体_GB2312" pitchFamily="49" charset="-122"/>
                <a:ea typeface="楷体_GB2312" pitchFamily="49" charset="-122"/>
              </a:rPr>
              <a:t>，在圆柱体后半部分，流动处于减速增压区，边界层将要发生分离，圆柱体后面的流动图形取决于</a:t>
            </a:r>
            <a:r>
              <a:rPr kumimoji="1" lang="zh-CN" altLang="en-US">
                <a:solidFill>
                  <a:srgbClr val="C63406"/>
                </a:solidFill>
                <a:latin typeface="楷体_GB2312" pitchFamily="49" charset="-122"/>
                <a:ea typeface="楷体_GB2312" pitchFamily="49" charset="-122"/>
              </a:rPr>
              <a:t> </a:t>
            </a:r>
          </a:p>
        </p:txBody>
      </p:sp>
      <p:graphicFrame>
        <p:nvGraphicFramePr>
          <p:cNvPr id="13317" name="Object 7">
            <a:extLst>
              <a:ext uri="{FF2B5EF4-FFF2-40B4-BE49-F238E27FC236}">
                <a16:creationId xmlns:a16="http://schemas.microsoft.com/office/drawing/2014/main" id="{BF2D12D2-68CF-4B8C-9000-BE112CEFF258}"/>
              </a:ext>
            </a:extLst>
          </p:cNvPr>
          <p:cNvGraphicFramePr>
            <a:graphicFrameLocks noChangeAspect="1"/>
          </p:cNvGraphicFramePr>
          <p:nvPr>
            <p:extLst>
              <p:ext uri="{D42A27DB-BD31-4B8C-83A1-F6EECF244321}">
                <p14:modId xmlns:p14="http://schemas.microsoft.com/office/powerpoint/2010/main" val="1688531007"/>
              </p:ext>
            </p:extLst>
          </p:nvPr>
        </p:nvGraphicFramePr>
        <p:xfrm>
          <a:off x="3581400" y="4570412"/>
          <a:ext cx="1638672" cy="1051957"/>
        </p:xfrm>
        <a:graphic>
          <a:graphicData uri="http://schemas.openxmlformats.org/presentationml/2006/ole">
            <mc:AlternateContent xmlns:mc="http://schemas.openxmlformats.org/markup-compatibility/2006">
              <mc:Choice xmlns:v="urn:schemas-microsoft-com:vml" Requires="v">
                <p:oleObj spid="_x0000_s38919" r:id="rId3" imgW="563818" imgH="335169" progId="Equation.3">
                  <p:embed/>
                </p:oleObj>
              </mc:Choice>
              <mc:Fallback>
                <p:oleObj r:id="rId3" imgW="563818" imgH="335169" progId="Equation.3">
                  <p:embed/>
                  <p:pic>
                    <p:nvPicPr>
                      <p:cNvPr id="13317" name="Object 7">
                        <a:extLst>
                          <a:ext uri="{FF2B5EF4-FFF2-40B4-BE49-F238E27FC236}">
                            <a16:creationId xmlns:a16="http://schemas.microsoft.com/office/drawing/2014/main" id="{BF2D12D2-68CF-4B8C-9000-BE112CEFF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4570412"/>
                        <a:ext cx="1638672" cy="1051957"/>
                      </a:xfrm>
                      <a:prstGeom prst="rect">
                        <a:avLst/>
                      </a:prstGeom>
                      <a:noFill/>
                      <a:ln>
                        <a:noFill/>
                      </a:ln>
                    </p:spPr>
                  </p:pic>
                </p:oleObj>
              </mc:Fallback>
            </mc:AlternateContent>
          </a:graphicData>
        </a:graphic>
      </p:graphicFrame>
      <p:sp>
        <p:nvSpPr>
          <p:cNvPr id="13318" name="Text Box 8">
            <a:extLst>
              <a:ext uri="{FF2B5EF4-FFF2-40B4-BE49-F238E27FC236}">
                <a16:creationId xmlns:a16="http://schemas.microsoft.com/office/drawing/2014/main" id="{62C3CF16-324B-4B0C-9595-D8BF8D1D5330}"/>
              </a:ext>
            </a:extLst>
          </p:cNvPr>
          <p:cNvSpPr txBox="1">
            <a:spLocks noChangeArrowheads="1"/>
          </p:cNvSpPr>
          <p:nvPr/>
        </p:nvSpPr>
        <p:spPr bwMode="auto">
          <a:xfrm>
            <a:off x="853214" y="5526087"/>
            <a:ext cx="784860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nSpc>
                <a:spcPct val="130000"/>
              </a:lnSpc>
              <a:spcBef>
                <a:spcPct val="50000"/>
              </a:spcBef>
              <a:buClr>
                <a:schemeClr val="hlink"/>
              </a:buClr>
              <a:buSzPct val="110000"/>
              <a:buFont typeface="Wingdings" panose="05000000000000000000" pitchFamily="2" charset="2"/>
              <a:buNone/>
            </a:pPr>
            <a:r>
              <a:rPr kumimoji="1" lang="zh-CN" altLang="en-US" dirty="0">
                <a:latin typeface="楷体_GB2312" pitchFamily="49" charset="-122"/>
                <a:ea typeface="楷体_GB2312" pitchFamily="49" charset="-122"/>
              </a:rPr>
              <a:t>式中，</a:t>
            </a:r>
            <a:r>
              <a:rPr kumimoji="1" lang="en-US" altLang="zh-CN" dirty="0">
                <a:latin typeface="楷体_GB2312" pitchFamily="49" charset="-122"/>
                <a:ea typeface="楷体_GB2312" pitchFamily="49" charset="-122"/>
              </a:rPr>
              <a:t>u</a:t>
            </a:r>
            <a:r>
              <a:rPr kumimoji="1" lang="en-US" altLang="zh-CN" baseline="-30000" dirty="0">
                <a:latin typeface="楷体_GB2312" pitchFamily="49" charset="-122"/>
                <a:ea typeface="楷体_GB2312" pitchFamily="49" charset="-122"/>
              </a:rPr>
              <a:t>0</a:t>
            </a:r>
            <a:r>
              <a:rPr kumimoji="1" lang="zh-CN" altLang="en-US" dirty="0">
                <a:latin typeface="楷体_GB2312" pitchFamily="49" charset="-122"/>
                <a:ea typeface="楷体_GB2312" pitchFamily="49" charset="-122"/>
              </a:rPr>
              <a:t>为来流流速；</a:t>
            </a:r>
            <a:r>
              <a:rPr kumimoji="1" lang="en-US" altLang="zh-CN" dirty="0">
                <a:latin typeface="楷体_GB2312" pitchFamily="49" charset="-122"/>
                <a:ea typeface="楷体_GB2312" pitchFamily="49" charset="-122"/>
              </a:rPr>
              <a:t>d</a:t>
            </a:r>
            <a:r>
              <a:rPr kumimoji="1" lang="zh-CN" altLang="en-US" dirty="0">
                <a:latin typeface="楷体_GB2312" pitchFamily="49" charset="-122"/>
                <a:ea typeface="楷体_GB2312" pitchFamily="49" charset="-122"/>
              </a:rPr>
              <a:t>为圆柱体直径；</a:t>
            </a:r>
            <a:r>
              <a:rPr kumimoji="1" lang="en-US" altLang="zh-CN" i="1" dirty="0">
                <a:latin typeface="楷体_GB2312" pitchFamily="49" charset="-122"/>
                <a:ea typeface="楷体_GB2312" pitchFamily="49" charset="-122"/>
                <a:cs typeface="Times New Roman" panose="02020603050405020304" pitchFamily="18" charset="0"/>
              </a:rPr>
              <a:t>ν</a:t>
            </a:r>
            <a:r>
              <a:rPr kumimoji="1" lang="zh-CN" altLang="en-US" dirty="0">
                <a:latin typeface="楷体_GB2312" pitchFamily="49" charset="-122"/>
                <a:ea typeface="楷体_GB2312" pitchFamily="49" charset="-122"/>
              </a:rPr>
              <a:t>为流体运动粘性系数 </a:t>
            </a:r>
          </a:p>
        </p:txBody>
      </p:sp>
    </p:spTree>
  </p:cSld>
  <p:clrMapOvr>
    <a:masterClrMapping/>
  </p:clrMapOvr>
  <p:transition>
    <p:pull dir="lu"/>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C50FB2BA-6225-4477-85DF-5D51E1607A64}"/>
              </a:ext>
            </a:extLst>
          </p:cNvPr>
          <p:cNvSpPr>
            <a:spLocks noGrp="1" noChangeArrowheads="1"/>
          </p:cNvSpPr>
          <p:nvPr>
            <p:ph type="body" idx="1"/>
          </p:nvPr>
        </p:nvSpPr>
        <p:spPr bwMode="auto">
          <a:xfrm>
            <a:off x="755576" y="764704"/>
            <a:ext cx="7848600" cy="3276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lnSpc>
                <a:spcPct val="140000"/>
              </a:lnSpc>
            </a:pPr>
            <a:r>
              <a:rPr lang="zh-CN" altLang="en-US" sz="2400" b="1" dirty="0">
                <a:solidFill>
                  <a:schemeClr val="bg1"/>
                </a:solidFill>
                <a:latin typeface="楷体_GB2312" pitchFamily="49" charset="-122"/>
                <a:ea typeface="楷体_GB2312" pitchFamily="49" charset="-122"/>
              </a:rPr>
              <a:t>如图所示，当</a:t>
            </a:r>
            <a:r>
              <a:rPr lang="en-US" altLang="zh-CN" sz="2400" b="1" dirty="0">
                <a:solidFill>
                  <a:schemeClr val="bg1"/>
                </a:solidFill>
                <a:latin typeface="楷体_GB2312" pitchFamily="49" charset="-122"/>
                <a:ea typeface="楷体_GB2312" pitchFamily="49" charset="-122"/>
              </a:rPr>
              <a:t>Re&lt;40</a:t>
            </a:r>
            <a:r>
              <a:rPr lang="zh-CN" altLang="en-US" sz="2400" b="1" dirty="0">
                <a:solidFill>
                  <a:schemeClr val="bg1"/>
                </a:solidFill>
                <a:latin typeface="楷体_GB2312" pitchFamily="49" charset="-122"/>
                <a:ea typeface="楷体_GB2312" pitchFamily="49" charset="-122"/>
              </a:rPr>
              <a:t>时，边界层对称的在Ｓ处发生分离，形成一组对称旋涡。在</a:t>
            </a:r>
            <a:r>
              <a:rPr lang="en-US" altLang="zh-CN" sz="2400" b="1" dirty="0">
                <a:solidFill>
                  <a:schemeClr val="bg1"/>
                </a:solidFill>
                <a:latin typeface="楷体_GB2312" pitchFamily="49" charset="-122"/>
                <a:ea typeface="楷体_GB2312" pitchFamily="49" charset="-122"/>
              </a:rPr>
              <a:t>Re=40</a:t>
            </a:r>
            <a:r>
              <a:rPr lang="zh-CN" altLang="en-US" sz="2400" b="1" dirty="0">
                <a:solidFill>
                  <a:schemeClr val="bg1"/>
                </a:solidFill>
                <a:latin typeface="楷体_GB2312" pitchFamily="49" charset="-122"/>
                <a:ea typeface="楷体_GB2312" pitchFamily="49" charset="-122"/>
              </a:rPr>
              <a:t>～</a:t>
            </a:r>
            <a:r>
              <a:rPr lang="en-US" altLang="zh-CN" sz="2400" b="1" dirty="0">
                <a:solidFill>
                  <a:schemeClr val="bg1"/>
                </a:solidFill>
                <a:latin typeface="楷体_GB2312" pitchFamily="49" charset="-122"/>
                <a:ea typeface="楷体_GB2312" pitchFamily="49" charset="-122"/>
              </a:rPr>
              <a:t>70</a:t>
            </a:r>
            <a:r>
              <a:rPr lang="zh-CN" altLang="en-US" sz="2400" b="1" dirty="0">
                <a:solidFill>
                  <a:schemeClr val="bg1"/>
                </a:solidFill>
                <a:latin typeface="楷体_GB2312" pitchFamily="49" charset="-122"/>
                <a:ea typeface="楷体_GB2312" pitchFamily="49" charset="-122"/>
              </a:rPr>
              <a:t>时，尾流出现周期性振荡。</a:t>
            </a:r>
            <a:r>
              <a:rPr lang="en-US" altLang="zh-CN" sz="2400" b="1" dirty="0">
                <a:solidFill>
                  <a:schemeClr val="bg1"/>
                </a:solidFill>
                <a:latin typeface="楷体_GB2312" pitchFamily="49" charset="-122"/>
                <a:ea typeface="楷体_GB2312" pitchFamily="49" charset="-122"/>
              </a:rPr>
              <a:t>Re&gt;90</a:t>
            </a:r>
            <a:r>
              <a:rPr lang="zh-CN" altLang="en-US" sz="2400" b="1" dirty="0">
                <a:solidFill>
                  <a:schemeClr val="bg1"/>
                </a:solidFill>
                <a:latin typeface="楷体_GB2312" pitchFamily="49" charset="-122"/>
                <a:ea typeface="楷体_GB2312" pitchFamily="49" charset="-122"/>
              </a:rPr>
              <a:t>，旋涡从柱体后部交替地释放出来，形成了卡门涡街。</a:t>
            </a:r>
            <a:r>
              <a:rPr lang="en-US" altLang="zh-CN" sz="2400" b="1" dirty="0">
                <a:solidFill>
                  <a:schemeClr val="bg1"/>
                </a:solidFill>
                <a:latin typeface="楷体_GB2312" pitchFamily="49" charset="-122"/>
                <a:ea typeface="楷体_GB2312" pitchFamily="49" charset="-122"/>
              </a:rPr>
              <a:t>Re&gt;150</a:t>
            </a:r>
            <a:r>
              <a:rPr lang="zh-CN" altLang="en-US" sz="2400" b="1" dirty="0">
                <a:solidFill>
                  <a:schemeClr val="bg1"/>
                </a:solidFill>
                <a:latin typeface="楷体_GB2312" pitchFamily="49" charset="-122"/>
                <a:ea typeface="楷体_GB2312" pitchFamily="49" charset="-122"/>
              </a:rPr>
              <a:t>，涡街消失，但旋涡的产生仍然是周期性的，随着</a:t>
            </a:r>
            <a:r>
              <a:rPr lang="en-US" altLang="zh-CN" sz="2400" b="1" dirty="0">
                <a:solidFill>
                  <a:schemeClr val="bg1"/>
                </a:solidFill>
                <a:latin typeface="楷体_GB2312" pitchFamily="49" charset="-122"/>
                <a:ea typeface="楷体_GB2312" pitchFamily="49" charset="-122"/>
              </a:rPr>
              <a:t>Re</a:t>
            </a:r>
            <a:r>
              <a:rPr lang="zh-CN" altLang="en-US" sz="2400" b="1" dirty="0">
                <a:solidFill>
                  <a:schemeClr val="bg1"/>
                </a:solidFill>
                <a:latin typeface="楷体_GB2312" pitchFamily="49" charset="-122"/>
                <a:ea typeface="楷体_GB2312" pitchFamily="49" charset="-122"/>
              </a:rPr>
              <a:t>数继续加大，周期性振动消失，变成</a:t>
            </a:r>
            <a:r>
              <a:rPr lang="zh-CN" altLang="en-US" sz="2400" b="1" dirty="0">
                <a:solidFill>
                  <a:srgbClr val="00FFFF"/>
                </a:solidFill>
                <a:latin typeface="楷体_GB2312" pitchFamily="49" charset="-122"/>
                <a:ea typeface="楷体_GB2312" pitchFamily="49" charset="-122"/>
              </a:rPr>
              <a:t>不规则的高频振动</a:t>
            </a:r>
            <a:r>
              <a:rPr lang="zh-CN" altLang="en-US" sz="2400" b="1" dirty="0">
                <a:solidFill>
                  <a:schemeClr val="bg1"/>
                </a:solidFill>
                <a:latin typeface="楷体_GB2312" pitchFamily="49" charset="-122"/>
                <a:ea typeface="楷体_GB2312" pitchFamily="49" charset="-122"/>
              </a:rPr>
              <a:t>了。</a:t>
            </a:r>
          </a:p>
        </p:txBody>
      </p:sp>
      <p:pic>
        <p:nvPicPr>
          <p:cNvPr id="14339" name="Picture 5" descr="8-10">
            <a:extLst>
              <a:ext uri="{FF2B5EF4-FFF2-40B4-BE49-F238E27FC236}">
                <a16:creationId xmlns:a16="http://schemas.microsoft.com/office/drawing/2014/main" id="{11C8360E-7C69-403B-A014-440A4FFF6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13" y="4509120"/>
            <a:ext cx="912812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dir="l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a:extLst>
              <a:ext uri="{FF2B5EF4-FFF2-40B4-BE49-F238E27FC236}">
                <a16:creationId xmlns:a16="http://schemas.microsoft.com/office/drawing/2014/main" id="{DBAC8CEF-EA7B-4975-BFF0-DF0D6111F3C5}"/>
              </a:ext>
            </a:extLst>
          </p:cNvPr>
          <p:cNvSpPr>
            <a:spLocks noGrp="1"/>
          </p:cNvSpPr>
          <p:nvPr>
            <p:ph type="sldNum" sz="quarter" idx="4294967295"/>
          </p:nvPr>
        </p:nvSpPr>
        <p:spPr bwMode="auto">
          <a:xfrm>
            <a:off x="6553200" y="6356350"/>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a:lnSpc>
                <a:spcPct val="120000"/>
              </a:lnSpc>
              <a:buClr>
                <a:schemeClr val="tx2"/>
              </a:buClr>
              <a:buFont typeface="Monotype Sorts"/>
              <a:buChar char="&amp;"/>
            </a:pPr>
            <a:fld id="{69801512-2E3D-4369-9BD6-DF4C6C14ADA4}" type="slidenum">
              <a:rPr lang="zh-CN" altLang="en-US"/>
              <a:pPr algn="ctr">
                <a:lnSpc>
                  <a:spcPct val="120000"/>
                </a:lnSpc>
                <a:buClr>
                  <a:schemeClr val="tx2"/>
                </a:buClr>
                <a:buFont typeface="Monotype Sorts"/>
                <a:buChar char="&amp;"/>
              </a:pPr>
              <a:t>23</a:t>
            </a:fld>
            <a:endParaRPr lang="zh-CN" altLang="en-US"/>
          </a:p>
        </p:txBody>
      </p:sp>
      <p:sp>
        <p:nvSpPr>
          <p:cNvPr id="5" name="矩形 4">
            <a:extLst>
              <a:ext uri="{FF2B5EF4-FFF2-40B4-BE49-F238E27FC236}">
                <a16:creationId xmlns:a16="http://schemas.microsoft.com/office/drawing/2014/main" id="{7A100FA4-18DF-46CB-BF17-C9C562B8574A}"/>
              </a:ext>
            </a:extLst>
          </p:cNvPr>
          <p:cNvSpPr>
            <a:spLocks noChangeArrowheads="1"/>
          </p:cNvSpPr>
          <p:nvPr/>
        </p:nvSpPr>
        <p:spPr bwMode="auto">
          <a:xfrm>
            <a:off x="250825" y="2205038"/>
            <a:ext cx="4305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a:lnSpc>
                <a:spcPct val="120000"/>
              </a:lnSpc>
              <a:buClr>
                <a:schemeClr val="tx2"/>
              </a:buClr>
              <a:buFont typeface="Monotype Sorts"/>
              <a:buChar char="&amp;"/>
            </a:pPr>
            <a:r>
              <a:rPr lang="zh-CN" altLang="zh-CN" sz="3200">
                <a:latin typeface="Calibri" panose="020F0502020204030204" pitchFamily="34" charset="0"/>
              </a:rPr>
              <a:t>卡门涡街的利用及危害</a:t>
            </a:r>
            <a:endParaRPr lang="zh-CN" altLang="en-US" sz="3200">
              <a:latin typeface="Calibri" panose="020F0502020204030204" pitchFamily="34" charset="0"/>
            </a:endParaRPr>
          </a:p>
        </p:txBody>
      </p:sp>
      <p:sp>
        <p:nvSpPr>
          <p:cNvPr id="6" name="矩形 5">
            <a:extLst>
              <a:ext uri="{FF2B5EF4-FFF2-40B4-BE49-F238E27FC236}">
                <a16:creationId xmlns:a16="http://schemas.microsoft.com/office/drawing/2014/main" id="{9F66AEEE-7511-48B2-8E59-35273D2138CD}"/>
              </a:ext>
            </a:extLst>
          </p:cNvPr>
          <p:cNvSpPr>
            <a:spLocks noChangeArrowheads="1"/>
          </p:cNvSpPr>
          <p:nvPr/>
        </p:nvSpPr>
        <p:spPr bwMode="auto">
          <a:xfrm>
            <a:off x="323850" y="2781300"/>
            <a:ext cx="80454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a:lnSpc>
                <a:spcPct val="120000"/>
              </a:lnSpc>
              <a:buClr>
                <a:schemeClr val="tx2"/>
              </a:buClr>
              <a:buFont typeface="Monotype Sorts"/>
              <a:buChar char="&amp;"/>
            </a:pPr>
            <a:r>
              <a:rPr lang="zh-CN" altLang="zh-CN" sz="2800">
                <a:latin typeface="Calibri" panose="020F0502020204030204" pitchFamily="34" charset="0"/>
              </a:rPr>
              <a:t>利用：测量流体来流速度及流量。</a:t>
            </a:r>
            <a:r>
              <a:rPr lang="zh-CN" altLang="zh-CN" sz="2800">
                <a:solidFill>
                  <a:srgbClr val="00FFFF"/>
                </a:solidFill>
                <a:latin typeface="Calibri" panose="020F0502020204030204" pitchFamily="34" charset="0"/>
              </a:rPr>
              <a:t>涡街流量计</a:t>
            </a:r>
            <a:endParaRPr lang="zh-CN" altLang="en-US" sz="2800" i="1">
              <a:solidFill>
                <a:srgbClr val="00FFFF"/>
              </a:solidFill>
              <a:latin typeface="Euclid"/>
            </a:endParaRPr>
          </a:p>
        </p:txBody>
      </p:sp>
      <p:sp>
        <p:nvSpPr>
          <p:cNvPr id="7" name="矩形 6">
            <a:extLst>
              <a:ext uri="{FF2B5EF4-FFF2-40B4-BE49-F238E27FC236}">
                <a16:creationId xmlns:a16="http://schemas.microsoft.com/office/drawing/2014/main" id="{250CE655-6F8C-4466-A629-D28700DC9E2F}"/>
              </a:ext>
            </a:extLst>
          </p:cNvPr>
          <p:cNvSpPr>
            <a:spLocks noChangeArrowheads="1"/>
          </p:cNvSpPr>
          <p:nvPr/>
        </p:nvSpPr>
        <p:spPr bwMode="auto">
          <a:xfrm>
            <a:off x="323850" y="3357563"/>
            <a:ext cx="90249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nSpc>
                <a:spcPct val="120000"/>
              </a:lnSpc>
              <a:buClr>
                <a:schemeClr val="tx2"/>
              </a:buClr>
              <a:buFont typeface="Monotype Sorts"/>
              <a:buChar char="&amp;"/>
            </a:pPr>
            <a:r>
              <a:rPr lang="zh-CN" altLang="zh-CN" sz="2800">
                <a:latin typeface="Calibri" panose="020F0502020204030204" pitchFamily="34" charset="0"/>
              </a:rPr>
              <a:t>危害：会产生振动及噪声，严重时产生共振及声振。</a:t>
            </a:r>
            <a:endParaRPr lang="zh-CN" altLang="en-US" sz="2800">
              <a:latin typeface="Calibri" panose="020F0502020204030204" pitchFamily="34" charset="0"/>
            </a:endParaRPr>
          </a:p>
        </p:txBody>
      </p:sp>
      <p:sp>
        <p:nvSpPr>
          <p:cNvPr id="15366" name="Rectangle 2">
            <a:extLst>
              <a:ext uri="{FF2B5EF4-FFF2-40B4-BE49-F238E27FC236}">
                <a16:creationId xmlns:a16="http://schemas.microsoft.com/office/drawing/2014/main" id="{57A07FCB-96BB-4A12-9841-7C87A98A3D31}"/>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a:lnSpc>
                <a:spcPct val="120000"/>
              </a:lnSpc>
              <a:buClr>
                <a:schemeClr val="tx2"/>
              </a:buClr>
              <a:buFont typeface="Monotype Sorts"/>
              <a:buChar char="&amp;"/>
            </a:pPr>
            <a:endParaRPr lang="zh-CN" altLang="en-US">
              <a:latin typeface="Calibri" panose="020F0502020204030204" pitchFamily="34" charset="0"/>
            </a:endParaRPr>
          </a:p>
        </p:txBody>
      </p:sp>
      <p:pic>
        <p:nvPicPr>
          <p:cNvPr id="15367" name="Picture 1" descr="image001">
            <a:extLst>
              <a:ext uri="{FF2B5EF4-FFF2-40B4-BE49-F238E27FC236}">
                <a16:creationId xmlns:a16="http://schemas.microsoft.com/office/drawing/2014/main" id="{AF7E2940-0E49-4881-B0A5-0760B2AAD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15888"/>
            <a:ext cx="7915275"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CBA05608-D40B-4E40-A681-0F68B438C411}"/>
              </a:ext>
            </a:extLst>
          </p:cNvPr>
          <p:cNvSpPr>
            <a:spLocks noChangeArrowheads="1"/>
          </p:cNvSpPr>
          <p:nvPr/>
        </p:nvSpPr>
        <p:spPr bwMode="auto">
          <a:xfrm>
            <a:off x="149225" y="4014788"/>
            <a:ext cx="85280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nSpc>
                <a:spcPct val="120000"/>
              </a:lnSpc>
              <a:buClr>
                <a:schemeClr val="tx2"/>
              </a:buClr>
              <a:buFont typeface="Monotype Sorts"/>
              <a:buChar char="&amp;"/>
            </a:pPr>
            <a:r>
              <a:rPr lang="zh-CN" altLang="en-US">
                <a:solidFill>
                  <a:srgbClr val="00FFFF"/>
                </a:solidFill>
                <a:latin typeface="楷体_GB2312" pitchFamily="49" charset="-122"/>
                <a:ea typeface="楷体_GB2312" pitchFamily="49" charset="-122"/>
              </a:rPr>
              <a:t>由于旋涡交替地离开圆柱体，对圆柱体产生了垂直于主流方向周期性的作用力</a:t>
            </a:r>
            <a:r>
              <a:rPr lang="zh-CN" altLang="en-US">
                <a:latin typeface="楷体_GB2312" pitchFamily="49" charset="-122"/>
                <a:ea typeface="楷体_GB2312" pitchFamily="49" charset="-122"/>
              </a:rPr>
              <a:t>，如果这个频率与柱体的自然频率接近时，就要发生共振，如风吹过电线时发出的嗡鸣声，水中螺旋桨的</a:t>
            </a:r>
            <a:r>
              <a:rPr lang="zh-CN" altLang="en-US">
                <a:ea typeface="楷体_GB2312" pitchFamily="49" charset="-122"/>
              </a:rPr>
              <a:t>“</a:t>
            </a:r>
            <a:r>
              <a:rPr lang="zh-CN" altLang="en-US">
                <a:latin typeface="楷体_GB2312" pitchFamily="49" charset="-122"/>
                <a:ea typeface="楷体_GB2312" pitchFamily="49" charset="-122"/>
              </a:rPr>
              <a:t>唱音</a:t>
            </a:r>
            <a:r>
              <a:rPr lang="zh-CN" altLang="en-US">
                <a:ea typeface="楷体_GB2312" pitchFamily="49" charset="-122"/>
              </a:rPr>
              <a:t>”</a:t>
            </a:r>
            <a:r>
              <a:rPr lang="zh-CN" altLang="en-US">
                <a:latin typeface="楷体_GB2312" pitchFamily="49" charset="-122"/>
                <a:ea typeface="楷体_GB2312" pitchFamily="49" charset="-122"/>
              </a:rPr>
              <a:t>等等。</a:t>
            </a:r>
            <a:r>
              <a:rPr lang="en-US" altLang="zh-CN">
                <a:latin typeface="楷体_GB2312" pitchFamily="49" charset="-122"/>
                <a:ea typeface="楷体_GB2312" pitchFamily="49" charset="-122"/>
              </a:rPr>
              <a:t>1940</a:t>
            </a:r>
            <a:r>
              <a:rPr lang="zh-CN" altLang="en-US">
                <a:latin typeface="楷体_GB2312" pitchFamily="49" charset="-122"/>
                <a:ea typeface="楷体_GB2312" pitchFamily="49" charset="-122"/>
              </a:rPr>
              <a:t>年美国华盛顿州的</a:t>
            </a:r>
            <a:r>
              <a:rPr lang="zh-CN" altLang="en-US">
                <a:latin typeface="楷体_GB2312" pitchFamily="49" charset="-122"/>
                <a:ea typeface="楷体_GB2312" pitchFamily="49" charset="-122"/>
                <a:hlinkClick r:id="rId3" action="ppaction://hlinkfile"/>
              </a:rPr>
              <a:t>塔可马（</a:t>
            </a:r>
            <a:r>
              <a:rPr lang="en-US" altLang="zh-CN">
                <a:latin typeface="楷体_GB2312" pitchFamily="49" charset="-122"/>
                <a:ea typeface="楷体_GB2312" pitchFamily="49" charset="-122"/>
                <a:hlinkClick r:id="rId3" action="ppaction://hlinkfile"/>
              </a:rPr>
              <a:t>Tacoma</a:t>
            </a:r>
            <a:r>
              <a:rPr lang="zh-CN" altLang="en-US">
                <a:latin typeface="楷体_GB2312" pitchFamily="49" charset="-122"/>
                <a:ea typeface="楷体_GB2312" pitchFamily="49" charset="-122"/>
                <a:hlinkClick r:id="rId3" action="ppaction://hlinkfile"/>
              </a:rPr>
              <a:t>）吊桥被风吹毁</a:t>
            </a:r>
            <a:r>
              <a:rPr lang="zh-CN" altLang="en-US">
                <a:latin typeface="楷体_GB2312" pitchFamily="49" charset="-122"/>
                <a:ea typeface="楷体_GB2312" pitchFamily="49" charset="-122"/>
              </a:rPr>
              <a:t>也是这个原因。</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a:extLst>
              <a:ext uri="{FF2B5EF4-FFF2-40B4-BE49-F238E27FC236}">
                <a16:creationId xmlns:a16="http://schemas.microsoft.com/office/drawing/2014/main" id="{58E6CE9C-8B93-4FBA-8C25-56950D001BEA}"/>
              </a:ext>
            </a:extLst>
          </p:cNvPr>
          <p:cNvSpPr txBox="1">
            <a:spLocks noChangeArrowheads="1"/>
          </p:cNvSpPr>
          <p:nvPr/>
        </p:nvSpPr>
        <p:spPr bwMode="auto">
          <a:xfrm>
            <a:off x="5076825" y="2781300"/>
            <a:ext cx="39243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nSpc>
                <a:spcPct val="120000"/>
              </a:lnSpc>
              <a:spcBef>
                <a:spcPct val="50000"/>
              </a:spcBef>
              <a:buClr>
                <a:schemeClr val="tx2"/>
              </a:buClr>
              <a:buFont typeface="Monotype Sorts"/>
              <a:buChar char="&amp;"/>
            </a:pPr>
            <a:r>
              <a:rPr kumimoji="1" lang="zh-CN" altLang="en-US">
                <a:latin typeface="Times New Roman" panose="02020603050405020304" pitchFamily="18" charset="0"/>
                <a:ea typeface="楷体_GB2312" pitchFamily="49" charset="-122"/>
              </a:rPr>
              <a:t>起初，人们认为光滑的球飞行阻力小，因此用皮革制球。</a:t>
            </a:r>
          </a:p>
        </p:txBody>
      </p:sp>
      <p:pic>
        <p:nvPicPr>
          <p:cNvPr id="421891" name="Picture 3" descr="13 copy">
            <a:extLst>
              <a:ext uri="{FF2B5EF4-FFF2-40B4-BE49-F238E27FC236}">
                <a16:creationId xmlns:a16="http://schemas.microsoft.com/office/drawing/2014/main" id="{80452032-07F7-44DB-BF69-1BF55F3EA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908050"/>
            <a:ext cx="3600450" cy="1652588"/>
          </a:xfrm>
          <a:prstGeom prst="rect">
            <a:avLst/>
          </a:prstGeom>
          <a:noFill/>
          <a:ln>
            <a:noFill/>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 Box 4">
            <a:extLst>
              <a:ext uri="{FF2B5EF4-FFF2-40B4-BE49-F238E27FC236}">
                <a16:creationId xmlns:a16="http://schemas.microsoft.com/office/drawing/2014/main" id="{B54EF943-2A85-4BE7-B5A3-DA6059DC785C}"/>
              </a:ext>
            </a:extLst>
          </p:cNvPr>
          <p:cNvSpPr txBox="1">
            <a:spLocks noChangeArrowheads="1"/>
          </p:cNvSpPr>
          <p:nvPr/>
        </p:nvSpPr>
        <p:spPr bwMode="auto">
          <a:xfrm>
            <a:off x="855663" y="935038"/>
            <a:ext cx="316865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nSpc>
                <a:spcPct val="120000"/>
              </a:lnSpc>
              <a:spcBef>
                <a:spcPct val="50000"/>
              </a:spcBef>
              <a:buClr>
                <a:schemeClr val="tx2"/>
              </a:buClr>
              <a:buFont typeface="Monotype Sorts"/>
              <a:buChar char="&amp;"/>
            </a:pPr>
            <a:r>
              <a:rPr kumimoji="1" lang="zh-CN" altLang="en-US">
                <a:latin typeface="Times New Roman" panose="02020603050405020304" pitchFamily="18" charset="0"/>
              </a:rPr>
              <a:t>最早的高尔夫球</a:t>
            </a:r>
          </a:p>
          <a:p>
            <a:pPr>
              <a:lnSpc>
                <a:spcPct val="120000"/>
              </a:lnSpc>
              <a:spcBef>
                <a:spcPct val="50000"/>
              </a:spcBef>
              <a:buClr>
                <a:schemeClr val="tx2"/>
              </a:buClr>
              <a:buFont typeface="Monotype Sorts"/>
              <a:buChar char="&amp;"/>
            </a:pPr>
            <a:r>
              <a:rPr kumimoji="1" lang="zh-CN" altLang="en-US">
                <a:latin typeface="Times New Roman" panose="02020603050405020304" pitchFamily="18" charset="0"/>
              </a:rPr>
              <a:t>（皮革已龟裂）</a:t>
            </a:r>
          </a:p>
        </p:txBody>
      </p:sp>
      <p:sp>
        <p:nvSpPr>
          <p:cNvPr id="37893" name="Text Box 5">
            <a:extLst>
              <a:ext uri="{FF2B5EF4-FFF2-40B4-BE49-F238E27FC236}">
                <a16:creationId xmlns:a16="http://schemas.microsoft.com/office/drawing/2014/main" id="{046E6F0A-120A-4453-85EA-D8641147AF74}"/>
              </a:ext>
            </a:extLst>
          </p:cNvPr>
          <p:cNvSpPr txBox="1">
            <a:spLocks noChangeArrowheads="1"/>
          </p:cNvSpPr>
          <p:nvPr/>
        </p:nvSpPr>
        <p:spPr bwMode="auto">
          <a:xfrm>
            <a:off x="323850" y="2492375"/>
            <a:ext cx="3563938"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nSpc>
                <a:spcPct val="120000"/>
              </a:lnSpc>
              <a:spcBef>
                <a:spcPct val="50000"/>
              </a:spcBef>
              <a:buClr>
                <a:schemeClr val="tx2"/>
              </a:buClr>
              <a:buFont typeface="Monotype Sorts"/>
              <a:buChar char="&amp;"/>
            </a:pPr>
            <a:r>
              <a:rPr kumimoji="1" lang="zh-CN" altLang="en-US">
                <a:latin typeface="Times New Roman" panose="02020603050405020304" pitchFamily="18" charset="0"/>
                <a:ea typeface="楷体_GB2312" pitchFamily="49" charset="-122"/>
              </a:rPr>
              <a:t>后来发现表面有很多划痕的旧球反而飞得更远。</a:t>
            </a:r>
          </a:p>
        </p:txBody>
      </p:sp>
      <p:pic>
        <p:nvPicPr>
          <p:cNvPr id="37894" name="Picture 6">
            <a:extLst>
              <a:ext uri="{FF2B5EF4-FFF2-40B4-BE49-F238E27FC236}">
                <a16:creationId xmlns:a16="http://schemas.microsoft.com/office/drawing/2014/main" id="{BFE529F2-742A-4089-901B-7D6A779B1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3789363"/>
            <a:ext cx="1800225"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8">
            <a:extLst>
              <a:ext uri="{FF2B5EF4-FFF2-40B4-BE49-F238E27FC236}">
                <a16:creationId xmlns:a16="http://schemas.microsoft.com/office/drawing/2014/main" id="{0862A7A0-7B03-49D2-87E6-B5230EC13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149725"/>
            <a:ext cx="1800225" cy="178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Text Box 9">
            <a:extLst>
              <a:ext uri="{FF2B5EF4-FFF2-40B4-BE49-F238E27FC236}">
                <a16:creationId xmlns:a16="http://schemas.microsoft.com/office/drawing/2014/main" id="{03131881-742D-4836-9C6E-CBD1E06B4211}"/>
              </a:ext>
            </a:extLst>
          </p:cNvPr>
          <p:cNvSpPr txBox="1">
            <a:spLocks noChangeArrowheads="1"/>
          </p:cNvSpPr>
          <p:nvPr/>
        </p:nvSpPr>
        <p:spPr bwMode="auto">
          <a:xfrm>
            <a:off x="250825" y="6021388"/>
            <a:ext cx="223202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nSpc>
                <a:spcPct val="120000"/>
              </a:lnSpc>
              <a:spcBef>
                <a:spcPct val="50000"/>
              </a:spcBef>
              <a:buClr>
                <a:schemeClr val="tx2"/>
              </a:buClr>
              <a:buFont typeface="Monotype Sorts"/>
              <a:buChar char="&amp;"/>
            </a:pPr>
            <a:r>
              <a:rPr kumimoji="1" lang="zh-CN" altLang="en-US">
                <a:latin typeface="Times New Roman" panose="02020603050405020304" pitchFamily="18" charset="0"/>
              </a:rPr>
              <a:t>光滑的球</a:t>
            </a:r>
          </a:p>
        </p:txBody>
      </p:sp>
      <p:sp>
        <p:nvSpPr>
          <p:cNvPr id="37897" name="Text Box 10">
            <a:extLst>
              <a:ext uri="{FF2B5EF4-FFF2-40B4-BE49-F238E27FC236}">
                <a16:creationId xmlns:a16="http://schemas.microsoft.com/office/drawing/2014/main" id="{46637D5D-2771-4033-9494-20C6FADFB2A9}"/>
              </a:ext>
            </a:extLst>
          </p:cNvPr>
          <p:cNvSpPr txBox="1">
            <a:spLocks noChangeArrowheads="1"/>
          </p:cNvSpPr>
          <p:nvPr/>
        </p:nvSpPr>
        <p:spPr bwMode="auto">
          <a:xfrm>
            <a:off x="2484438" y="5589588"/>
            <a:ext cx="2303462" cy="97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nSpc>
                <a:spcPct val="120000"/>
              </a:lnSpc>
              <a:spcBef>
                <a:spcPct val="50000"/>
              </a:spcBef>
              <a:buClr>
                <a:schemeClr val="tx2"/>
              </a:buClr>
              <a:buFont typeface="Monotype Sorts"/>
              <a:buChar char="&amp;"/>
            </a:pPr>
            <a:r>
              <a:rPr kumimoji="1" lang="zh-CN" altLang="en-US">
                <a:latin typeface="Times New Roman" panose="02020603050405020304" pitchFamily="18" charset="0"/>
              </a:rPr>
              <a:t>表面有凹坑的高尔夫球</a:t>
            </a:r>
          </a:p>
        </p:txBody>
      </p:sp>
      <p:sp>
        <p:nvSpPr>
          <p:cNvPr id="37898" name="Rectangle 11">
            <a:extLst>
              <a:ext uri="{FF2B5EF4-FFF2-40B4-BE49-F238E27FC236}">
                <a16:creationId xmlns:a16="http://schemas.microsoft.com/office/drawing/2014/main" id="{C99E5D7E-14D5-4FEB-BE3D-8DF43E561474}"/>
              </a:ext>
            </a:extLst>
          </p:cNvPr>
          <p:cNvSpPr>
            <a:spLocks noChangeArrowheads="1"/>
          </p:cNvSpPr>
          <p:nvPr/>
        </p:nvSpPr>
        <p:spPr bwMode="auto">
          <a:xfrm>
            <a:off x="5095875" y="4314825"/>
            <a:ext cx="3321050" cy="1257300"/>
          </a:xfrm>
          <a:prstGeom prst="rect">
            <a:avLst/>
          </a:prstGeom>
          <a:solidFill>
            <a:schemeClr val="hlink"/>
          </a:solidFill>
          <a:ln w="25400">
            <a:solidFill>
              <a:srgbClr val="FF0000"/>
            </a:solidFill>
            <a:miter lim="800000"/>
            <a:headEnd/>
            <a:tailEnd/>
          </a:ln>
        </p:spPr>
        <p:txBody>
          <a:bodyPr lIns="0" tIns="46800" rIns="0" bIns="46800"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nSpc>
                <a:spcPct val="90000"/>
              </a:lnSpc>
              <a:spcBef>
                <a:spcPct val="20000"/>
              </a:spcBef>
              <a:buClr>
                <a:schemeClr val="tx1"/>
              </a:buClr>
              <a:buSzPct val="110000"/>
              <a:buFont typeface="Wingdings" panose="05000000000000000000" pitchFamily="2" charset="2"/>
              <a:buNone/>
            </a:pPr>
            <a:r>
              <a:rPr kumimoji="1" lang="zh-CN" altLang="en-US" sz="2800">
                <a:solidFill>
                  <a:srgbClr val="FF0000"/>
                </a:solidFill>
                <a:latin typeface="宋体" panose="02010600030101010101" pitchFamily="2" charset="-122"/>
              </a:rPr>
              <a:t>在相同作用力下，哪个球飞的更远，为什么</a:t>
            </a:r>
            <a:r>
              <a:rPr kumimoji="1" lang="en-US" altLang="zh-CN" sz="2800">
                <a:solidFill>
                  <a:srgbClr val="FF0000"/>
                </a:solidFill>
                <a:latin typeface="宋体" panose="02010600030101010101" pitchFamily="2" charset="-122"/>
              </a:rPr>
              <a:t>?</a:t>
            </a:r>
          </a:p>
        </p:txBody>
      </p:sp>
      <p:sp>
        <p:nvSpPr>
          <p:cNvPr id="25611" name="Text Box 4">
            <a:extLst>
              <a:ext uri="{FF2B5EF4-FFF2-40B4-BE49-F238E27FC236}">
                <a16:creationId xmlns:a16="http://schemas.microsoft.com/office/drawing/2014/main" id="{A7C86651-BB3A-49A8-8E6D-04B914FFFAE7}"/>
              </a:ext>
            </a:extLst>
          </p:cNvPr>
          <p:cNvSpPr txBox="1">
            <a:spLocks noChangeArrowheads="1"/>
          </p:cNvSpPr>
          <p:nvPr/>
        </p:nvSpPr>
        <p:spPr bwMode="auto">
          <a:xfrm>
            <a:off x="0" y="115888"/>
            <a:ext cx="5580063"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nSpc>
                <a:spcPct val="120000"/>
              </a:lnSpc>
              <a:spcBef>
                <a:spcPct val="50000"/>
              </a:spcBef>
              <a:buClr>
                <a:schemeClr val="tx2"/>
              </a:buClr>
              <a:buFont typeface="Monotype Sorts"/>
              <a:buChar char="&amp;"/>
            </a:pPr>
            <a:r>
              <a:rPr kumimoji="1" lang="en-US" altLang="zh-CN">
                <a:solidFill>
                  <a:schemeClr val="accent1"/>
                </a:solidFill>
                <a:latin typeface="Times New Roman" panose="02020603050405020304" pitchFamily="18" charset="0"/>
              </a:rPr>
              <a:t>C </a:t>
            </a:r>
            <a:r>
              <a:rPr kumimoji="1" lang="zh-CN" altLang="en-US">
                <a:solidFill>
                  <a:schemeClr val="accent1"/>
                </a:solidFill>
                <a:latin typeface="Times New Roman" panose="02020603050405020304" pitchFamily="18" charset="0"/>
              </a:rPr>
              <a:t>紊流涡结构调整，减少分离</a:t>
            </a:r>
          </a:p>
        </p:txBody>
      </p:sp>
    </p:spTree>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92"/>
                                        </p:tgtEl>
                                        <p:attrNameLst>
                                          <p:attrName>style.visibility</p:attrName>
                                        </p:attrNameLst>
                                      </p:cBhvr>
                                      <p:to>
                                        <p:strVal val="visible"/>
                                      </p:to>
                                    </p:set>
                                    <p:anim calcmode="lin" valueType="num">
                                      <p:cBhvr additive="base">
                                        <p:cTn id="7" dur="500" fill="hold"/>
                                        <p:tgtEl>
                                          <p:spTgt spid="37892"/>
                                        </p:tgtEl>
                                        <p:attrNameLst>
                                          <p:attrName>ppt_x</p:attrName>
                                        </p:attrNameLst>
                                      </p:cBhvr>
                                      <p:tavLst>
                                        <p:tav tm="0">
                                          <p:val>
                                            <p:strVal val="#ppt_x"/>
                                          </p:val>
                                        </p:tav>
                                        <p:tav tm="100000">
                                          <p:val>
                                            <p:strVal val="#ppt_x"/>
                                          </p:val>
                                        </p:tav>
                                      </p:tavLst>
                                    </p:anim>
                                    <p:anim calcmode="lin" valueType="num">
                                      <p:cBhvr additive="base">
                                        <p:cTn id="8" dur="500" fill="hold"/>
                                        <p:tgtEl>
                                          <p:spTgt spid="3789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21891"/>
                                        </p:tgtEl>
                                        <p:attrNameLst>
                                          <p:attrName>style.visibility</p:attrName>
                                        </p:attrNameLst>
                                      </p:cBhvr>
                                      <p:to>
                                        <p:strVal val="visible"/>
                                      </p:to>
                                    </p:set>
                                    <p:anim calcmode="lin" valueType="num">
                                      <p:cBhvr additive="base">
                                        <p:cTn id="13" dur="500" fill="hold"/>
                                        <p:tgtEl>
                                          <p:spTgt spid="421891"/>
                                        </p:tgtEl>
                                        <p:attrNameLst>
                                          <p:attrName>ppt_x</p:attrName>
                                        </p:attrNameLst>
                                      </p:cBhvr>
                                      <p:tavLst>
                                        <p:tav tm="0">
                                          <p:val>
                                            <p:strVal val="#ppt_x"/>
                                          </p:val>
                                        </p:tav>
                                        <p:tav tm="100000">
                                          <p:val>
                                            <p:strVal val="#ppt_x"/>
                                          </p:val>
                                        </p:tav>
                                      </p:tavLst>
                                    </p:anim>
                                    <p:anim calcmode="lin" valueType="num">
                                      <p:cBhvr additive="base">
                                        <p:cTn id="14" dur="500" fill="hold"/>
                                        <p:tgtEl>
                                          <p:spTgt spid="42189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890"/>
                                        </p:tgtEl>
                                        <p:attrNameLst>
                                          <p:attrName>style.visibility</p:attrName>
                                        </p:attrNameLst>
                                      </p:cBhvr>
                                      <p:to>
                                        <p:strVal val="visible"/>
                                      </p:to>
                                    </p:set>
                                    <p:anim calcmode="lin" valueType="num">
                                      <p:cBhvr additive="base">
                                        <p:cTn id="19" dur="500" fill="hold"/>
                                        <p:tgtEl>
                                          <p:spTgt spid="37890"/>
                                        </p:tgtEl>
                                        <p:attrNameLst>
                                          <p:attrName>ppt_x</p:attrName>
                                        </p:attrNameLst>
                                      </p:cBhvr>
                                      <p:tavLst>
                                        <p:tav tm="0">
                                          <p:val>
                                            <p:strVal val="#ppt_x"/>
                                          </p:val>
                                        </p:tav>
                                        <p:tav tm="100000">
                                          <p:val>
                                            <p:strVal val="#ppt_x"/>
                                          </p:val>
                                        </p:tav>
                                      </p:tavLst>
                                    </p:anim>
                                    <p:anim calcmode="lin" valueType="num">
                                      <p:cBhvr additive="base">
                                        <p:cTn id="20" dur="500" fill="hold"/>
                                        <p:tgtEl>
                                          <p:spTgt spid="3789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7893"/>
                                        </p:tgtEl>
                                        <p:attrNameLst>
                                          <p:attrName>style.visibility</p:attrName>
                                        </p:attrNameLst>
                                      </p:cBhvr>
                                      <p:to>
                                        <p:strVal val="visible"/>
                                      </p:to>
                                    </p:set>
                                    <p:anim calcmode="lin" valueType="num">
                                      <p:cBhvr additive="base">
                                        <p:cTn id="25" dur="500" fill="hold"/>
                                        <p:tgtEl>
                                          <p:spTgt spid="37893"/>
                                        </p:tgtEl>
                                        <p:attrNameLst>
                                          <p:attrName>ppt_x</p:attrName>
                                        </p:attrNameLst>
                                      </p:cBhvr>
                                      <p:tavLst>
                                        <p:tav tm="0">
                                          <p:val>
                                            <p:strVal val="#ppt_x"/>
                                          </p:val>
                                        </p:tav>
                                        <p:tav tm="100000">
                                          <p:val>
                                            <p:strVal val="#ppt_x"/>
                                          </p:val>
                                        </p:tav>
                                      </p:tavLst>
                                    </p:anim>
                                    <p:anim calcmode="lin" valueType="num">
                                      <p:cBhvr additive="base">
                                        <p:cTn id="26" dur="500" fill="hold"/>
                                        <p:tgtEl>
                                          <p:spTgt spid="3789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7894"/>
                                        </p:tgtEl>
                                        <p:attrNameLst>
                                          <p:attrName>style.visibility</p:attrName>
                                        </p:attrNameLst>
                                      </p:cBhvr>
                                      <p:to>
                                        <p:strVal val="visible"/>
                                      </p:to>
                                    </p:set>
                                    <p:anim calcmode="lin" valueType="num">
                                      <p:cBhvr additive="base">
                                        <p:cTn id="31" dur="500" fill="hold"/>
                                        <p:tgtEl>
                                          <p:spTgt spid="37894"/>
                                        </p:tgtEl>
                                        <p:attrNameLst>
                                          <p:attrName>ppt_x</p:attrName>
                                        </p:attrNameLst>
                                      </p:cBhvr>
                                      <p:tavLst>
                                        <p:tav tm="0">
                                          <p:val>
                                            <p:strVal val="#ppt_x"/>
                                          </p:val>
                                        </p:tav>
                                        <p:tav tm="100000">
                                          <p:val>
                                            <p:strVal val="#ppt_x"/>
                                          </p:val>
                                        </p:tav>
                                      </p:tavLst>
                                    </p:anim>
                                    <p:anim calcmode="lin" valueType="num">
                                      <p:cBhvr additive="base">
                                        <p:cTn id="32" dur="500" fill="hold"/>
                                        <p:tgtEl>
                                          <p:spTgt spid="37894"/>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7897"/>
                                        </p:tgtEl>
                                        <p:attrNameLst>
                                          <p:attrName>style.visibility</p:attrName>
                                        </p:attrNameLst>
                                      </p:cBhvr>
                                      <p:to>
                                        <p:strVal val="visible"/>
                                      </p:to>
                                    </p:set>
                                    <p:anim calcmode="lin" valueType="num">
                                      <p:cBhvr additive="base">
                                        <p:cTn id="37" dur="500" fill="hold"/>
                                        <p:tgtEl>
                                          <p:spTgt spid="37897"/>
                                        </p:tgtEl>
                                        <p:attrNameLst>
                                          <p:attrName>ppt_x</p:attrName>
                                        </p:attrNameLst>
                                      </p:cBhvr>
                                      <p:tavLst>
                                        <p:tav tm="0">
                                          <p:val>
                                            <p:strVal val="#ppt_x"/>
                                          </p:val>
                                        </p:tav>
                                        <p:tav tm="100000">
                                          <p:val>
                                            <p:strVal val="#ppt_x"/>
                                          </p:val>
                                        </p:tav>
                                      </p:tavLst>
                                    </p:anim>
                                    <p:anim calcmode="lin" valueType="num">
                                      <p:cBhvr additive="base">
                                        <p:cTn id="38" dur="500" fill="hold"/>
                                        <p:tgtEl>
                                          <p:spTgt spid="37897"/>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7895"/>
                                        </p:tgtEl>
                                        <p:attrNameLst>
                                          <p:attrName>style.visibility</p:attrName>
                                        </p:attrNameLst>
                                      </p:cBhvr>
                                      <p:to>
                                        <p:strVal val="visible"/>
                                      </p:to>
                                    </p:set>
                                    <p:anim calcmode="lin" valueType="num">
                                      <p:cBhvr additive="base">
                                        <p:cTn id="43" dur="500" fill="hold"/>
                                        <p:tgtEl>
                                          <p:spTgt spid="37895"/>
                                        </p:tgtEl>
                                        <p:attrNameLst>
                                          <p:attrName>ppt_x</p:attrName>
                                        </p:attrNameLst>
                                      </p:cBhvr>
                                      <p:tavLst>
                                        <p:tav tm="0">
                                          <p:val>
                                            <p:strVal val="#ppt_x"/>
                                          </p:val>
                                        </p:tav>
                                        <p:tav tm="100000">
                                          <p:val>
                                            <p:strVal val="#ppt_x"/>
                                          </p:val>
                                        </p:tav>
                                      </p:tavLst>
                                    </p:anim>
                                    <p:anim calcmode="lin" valueType="num">
                                      <p:cBhvr additive="base">
                                        <p:cTn id="44" dur="500" fill="hold"/>
                                        <p:tgtEl>
                                          <p:spTgt spid="37895"/>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7896"/>
                                        </p:tgtEl>
                                        <p:attrNameLst>
                                          <p:attrName>style.visibility</p:attrName>
                                        </p:attrNameLst>
                                      </p:cBhvr>
                                      <p:to>
                                        <p:strVal val="visible"/>
                                      </p:to>
                                    </p:set>
                                    <p:anim calcmode="lin" valueType="num">
                                      <p:cBhvr additive="base">
                                        <p:cTn id="49" dur="500" fill="hold"/>
                                        <p:tgtEl>
                                          <p:spTgt spid="37896"/>
                                        </p:tgtEl>
                                        <p:attrNameLst>
                                          <p:attrName>ppt_x</p:attrName>
                                        </p:attrNameLst>
                                      </p:cBhvr>
                                      <p:tavLst>
                                        <p:tav tm="0">
                                          <p:val>
                                            <p:strVal val="#ppt_x"/>
                                          </p:val>
                                        </p:tav>
                                        <p:tav tm="100000">
                                          <p:val>
                                            <p:strVal val="#ppt_x"/>
                                          </p:val>
                                        </p:tav>
                                      </p:tavLst>
                                    </p:anim>
                                    <p:anim calcmode="lin" valueType="num">
                                      <p:cBhvr additive="base">
                                        <p:cTn id="50" dur="500" fill="hold"/>
                                        <p:tgtEl>
                                          <p:spTgt spid="37896"/>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37898"/>
                                        </p:tgtEl>
                                        <p:attrNameLst>
                                          <p:attrName>style.visibility</p:attrName>
                                        </p:attrNameLst>
                                      </p:cBhvr>
                                      <p:to>
                                        <p:strVal val="visible"/>
                                      </p:to>
                                    </p:set>
                                    <p:animEffect transition="in" filter="blinds(horizontal)">
                                      <p:cBhvr>
                                        <p:cTn id="55" dur="500"/>
                                        <p:tgtEl>
                                          <p:spTgt spid="37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p:bldP spid="37892" grpId="0"/>
      <p:bldP spid="37893" grpId="0"/>
      <p:bldP spid="37896" grpId="0"/>
      <p:bldP spid="37897" grpId="0"/>
      <p:bldP spid="3789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013F4507-6E42-4487-9838-8AD60899499D}"/>
              </a:ext>
            </a:extLst>
          </p:cNvPr>
          <p:cNvSpPr txBox="1">
            <a:spLocks noChangeArrowheads="1"/>
          </p:cNvSpPr>
          <p:nvPr/>
        </p:nvSpPr>
        <p:spPr bwMode="auto">
          <a:xfrm>
            <a:off x="635000" y="376238"/>
            <a:ext cx="82200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a:lnSpc>
                <a:spcPct val="120000"/>
              </a:lnSpc>
              <a:spcBef>
                <a:spcPct val="50000"/>
              </a:spcBef>
              <a:buClr>
                <a:schemeClr val="tx2"/>
              </a:buClr>
              <a:buFont typeface="Monotype Sorts"/>
              <a:buChar char="&amp;"/>
            </a:pPr>
            <a:r>
              <a:rPr kumimoji="1" lang="zh-CN" altLang="en-US" sz="2800">
                <a:latin typeface="Times New Roman" panose="02020603050405020304" pitchFamily="18" charset="0"/>
                <a:ea typeface="楷体_GB2312" pitchFamily="49" charset="-122"/>
              </a:rPr>
              <a:t>现在的高尔夫球表面有许多窝，在同样大小和重量下，飞行距离为光滑球的</a:t>
            </a:r>
            <a:r>
              <a:rPr kumimoji="1" lang="en-US" altLang="zh-CN" sz="2800">
                <a:latin typeface="Times New Roman" panose="02020603050405020304" pitchFamily="18" charset="0"/>
                <a:ea typeface="楷体_GB2312" pitchFamily="49" charset="-122"/>
              </a:rPr>
              <a:t>5</a:t>
            </a:r>
            <a:r>
              <a:rPr kumimoji="1" lang="zh-CN" altLang="en-US" sz="2800">
                <a:latin typeface="Times New Roman" panose="02020603050405020304" pitchFamily="18" charset="0"/>
                <a:ea typeface="楷体_GB2312" pitchFamily="49" charset="-122"/>
              </a:rPr>
              <a:t>倍。</a:t>
            </a:r>
          </a:p>
        </p:txBody>
      </p:sp>
      <p:pic>
        <p:nvPicPr>
          <p:cNvPr id="26627" name="Picture 5">
            <a:extLst>
              <a:ext uri="{FF2B5EF4-FFF2-40B4-BE49-F238E27FC236}">
                <a16:creationId xmlns:a16="http://schemas.microsoft.com/office/drawing/2014/main" id="{9C815440-5211-4141-80FD-BDCBA1148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850" y="1893888"/>
            <a:ext cx="6192838" cy="397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Text Box 2">
            <a:extLst>
              <a:ext uri="{FF2B5EF4-FFF2-40B4-BE49-F238E27FC236}">
                <a16:creationId xmlns:a16="http://schemas.microsoft.com/office/drawing/2014/main" id="{7BC1CB97-5DAD-462F-B27C-A66825AA5807}"/>
              </a:ext>
            </a:extLst>
          </p:cNvPr>
          <p:cNvSpPr txBox="1">
            <a:spLocks noChangeArrowheads="1"/>
          </p:cNvSpPr>
          <p:nvPr/>
        </p:nvSpPr>
        <p:spPr bwMode="auto">
          <a:xfrm>
            <a:off x="2262188" y="990600"/>
            <a:ext cx="54927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kumimoji="1" lang="zh-CN" altLang="zh-CN">
              <a:latin typeface="Times New Roman" panose="02020603050405020304" pitchFamily="18" charset="0"/>
              <a:ea typeface="宋体" panose="02010600030101010101" pitchFamily="2" charset="-122"/>
            </a:endParaRPr>
          </a:p>
        </p:txBody>
      </p:sp>
      <p:sp>
        <p:nvSpPr>
          <p:cNvPr id="613379" name="Text Box 3">
            <a:extLst>
              <a:ext uri="{FF2B5EF4-FFF2-40B4-BE49-F238E27FC236}">
                <a16:creationId xmlns:a16="http://schemas.microsoft.com/office/drawing/2014/main" id="{6CEE87DE-752C-408D-8A66-34EC781DFE9A}"/>
              </a:ext>
            </a:extLst>
          </p:cNvPr>
          <p:cNvSpPr txBox="1">
            <a:spLocks noChangeArrowheads="1"/>
          </p:cNvSpPr>
          <p:nvPr/>
        </p:nvSpPr>
        <p:spPr bwMode="auto">
          <a:xfrm>
            <a:off x="3024188" y="50800"/>
            <a:ext cx="31829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r>
              <a:rPr kumimoji="1" lang="zh-CN" altLang="en-US" sz="3600">
                <a:latin typeface="宋体" panose="02010600030101010101" pitchFamily="2" charset="-122"/>
                <a:ea typeface="宋体" panose="02010600030101010101" pitchFamily="2" charset="-122"/>
              </a:rPr>
              <a:t>小  结</a:t>
            </a:r>
          </a:p>
        </p:txBody>
      </p:sp>
      <p:sp>
        <p:nvSpPr>
          <p:cNvPr id="613380" name="Rectangle 4">
            <a:extLst>
              <a:ext uri="{FF2B5EF4-FFF2-40B4-BE49-F238E27FC236}">
                <a16:creationId xmlns:a16="http://schemas.microsoft.com/office/drawing/2014/main" id="{4481E692-B264-4BEE-A9E8-A46EE630A3DF}"/>
              </a:ext>
            </a:extLst>
          </p:cNvPr>
          <p:cNvSpPr>
            <a:spLocks noChangeArrowheads="1"/>
          </p:cNvSpPr>
          <p:nvPr/>
        </p:nvSpPr>
        <p:spPr bwMode="auto">
          <a:xfrm>
            <a:off x="179388" y="555625"/>
            <a:ext cx="4608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lang="en-US" altLang="zh-CN">
                <a:solidFill>
                  <a:srgbClr val="66FF33"/>
                </a:solidFill>
                <a:latin typeface="Times New Roman" panose="02020603050405020304" pitchFamily="18" charset="0"/>
                <a:ea typeface="宋体" panose="02010600030101010101" pitchFamily="2" charset="-122"/>
              </a:rPr>
              <a:t>§1</a:t>
            </a:r>
            <a:r>
              <a:rPr lang="en-US" altLang="zh-CN">
                <a:solidFill>
                  <a:srgbClr val="66FF33"/>
                </a:solidFill>
                <a:latin typeface="宋体" panose="02010600030101010101" pitchFamily="2" charset="-122"/>
                <a:ea typeface="宋体" panose="02010600030101010101" pitchFamily="2" charset="-122"/>
              </a:rPr>
              <a:t> </a:t>
            </a:r>
            <a:r>
              <a:rPr lang="en-US" altLang="zh-CN">
                <a:solidFill>
                  <a:srgbClr val="66FF33"/>
                </a:solidFill>
                <a:latin typeface="Times New Roman" panose="02020603050405020304" pitchFamily="18" charset="0"/>
                <a:ea typeface="宋体" panose="02010600030101010101" pitchFamily="2" charset="-122"/>
              </a:rPr>
              <a:t> </a:t>
            </a:r>
            <a:r>
              <a:rPr lang="zh-CN" altLang="en-US">
                <a:solidFill>
                  <a:srgbClr val="66FF33"/>
                </a:solidFill>
                <a:latin typeface="黑体" panose="02010609060101010101" pitchFamily="49" charset="-122"/>
                <a:ea typeface="黑体" panose="02010609060101010101" pitchFamily="49" charset="-122"/>
              </a:rPr>
              <a:t>应力与应变</a:t>
            </a:r>
            <a:endParaRPr lang="zh-CN" altLang="en-US" b="0">
              <a:solidFill>
                <a:schemeClr val="tx1"/>
              </a:solidFill>
              <a:latin typeface="Arial" panose="020B0604020202020204" pitchFamily="34" charset="0"/>
              <a:ea typeface="宋体" panose="02010600030101010101" pitchFamily="2" charset="-122"/>
            </a:endParaRPr>
          </a:p>
        </p:txBody>
      </p:sp>
      <p:sp>
        <p:nvSpPr>
          <p:cNvPr id="613381" name="Rectangle 5">
            <a:extLst>
              <a:ext uri="{FF2B5EF4-FFF2-40B4-BE49-F238E27FC236}">
                <a16:creationId xmlns:a16="http://schemas.microsoft.com/office/drawing/2014/main" id="{DCEE2BAB-2238-4BB9-A84E-670EE7113057}"/>
              </a:ext>
            </a:extLst>
          </p:cNvPr>
          <p:cNvSpPr>
            <a:spLocks noChangeArrowheads="1"/>
          </p:cNvSpPr>
          <p:nvPr/>
        </p:nvSpPr>
        <p:spPr bwMode="auto">
          <a:xfrm>
            <a:off x="179388" y="1052513"/>
            <a:ext cx="4608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lang="en-US" altLang="zh-CN">
                <a:solidFill>
                  <a:srgbClr val="66FF33"/>
                </a:solidFill>
                <a:latin typeface="Times New Roman" panose="02020603050405020304" pitchFamily="18" charset="0"/>
                <a:ea typeface="宋体" panose="02010600030101010101" pitchFamily="2" charset="-122"/>
              </a:rPr>
              <a:t>§2</a:t>
            </a:r>
            <a:r>
              <a:rPr lang="en-US" altLang="zh-CN">
                <a:solidFill>
                  <a:srgbClr val="66FF33"/>
                </a:solidFill>
                <a:latin typeface="宋体" panose="02010600030101010101" pitchFamily="2" charset="-122"/>
                <a:ea typeface="宋体" panose="02010600030101010101" pitchFamily="2" charset="-122"/>
              </a:rPr>
              <a:t> </a:t>
            </a:r>
            <a:r>
              <a:rPr lang="zh-CN" altLang="en-US">
                <a:solidFill>
                  <a:srgbClr val="66FF33"/>
                </a:solidFill>
                <a:latin typeface="宋体" panose="02010600030101010101" pitchFamily="2" charset="-122"/>
                <a:ea typeface="宋体" panose="02010600030101010101" pitchFamily="2" charset="-122"/>
              </a:rPr>
              <a:t>静止流体中的压强</a:t>
            </a:r>
            <a:endParaRPr lang="zh-CN" altLang="en-US" b="0">
              <a:solidFill>
                <a:schemeClr val="tx1"/>
              </a:solidFill>
              <a:latin typeface="Arial" panose="020B0604020202020204" pitchFamily="34" charset="0"/>
              <a:ea typeface="宋体" panose="02010600030101010101" pitchFamily="2" charset="-122"/>
            </a:endParaRPr>
          </a:p>
        </p:txBody>
      </p:sp>
      <p:sp>
        <p:nvSpPr>
          <p:cNvPr id="613382" name="Text Box 6">
            <a:extLst>
              <a:ext uri="{FF2B5EF4-FFF2-40B4-BE49-F238E27FC236}">
                <a16:creationId xmlns:a16="http://schemas.microsoft.com/office/drawing/2014/main" id="{64E5BAE0-C8A8-47FF-A8D6-78523C6CD9D8}"/>
              </a:ext>
            </a:extLst>
          </p:cNvPr>
          <p:cNvSpPr txBox="1">
            <a:spLocks noChangeArrowheads="1"/>
          </p:cNvSpPr>
          <p:nvPr/>
        </p:nvSpPr>
        <p:spPr bwMode="auto">
          <a:xfrm>
            <a:off x="801688" y="1519238"/>
            <a:ext cx="4103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solidFill>
                  <a:srgbClr val="00FFFF"/>
                </a:solidFill>
                <a:latin typeface="宋体" panose="02010600030101010101" pitchFamily="2" charset="-122"/>
                <a:ea typeface="宋体" panose="02010600030101010101" pitchFamily="2" charset="-122"/>
              </a:rPr>
              <a:t>静止流体等高点的压强</a:t>
            </a:r>
            <a:endParaRPr kumimoji="1" lang="zh-CN" altLang="en-US" b="0">
              <a:solidFill>
                <a:srgbClr val="00FFFF"/>
              </a:solidFill>
              <a:latin typeface="宋体" panose="02010600030101010101" pitchFamily="2" charset="-122"/>
              <a:ea typeface="宋体" panose="02010600030101010101" pitchFamily="2" charset="-122"/>
            </a:endParaRPr>
          </a:p>
        </p:txBody>
      </p:sp>
      <p:graphicFrame>
        <p:nvGraphicFramePr>
          <p:cNvPr id="613383" name="Object 7">
            <a:extLst>
              <a:ext uri="{FF2B5EF4-FFF2-40B4-BE49-F238E27FC236}">
                <a16:creationId xmlns:a16="http://schemas.microsoft.com/office/drawing/2014/main" id="{255F73EE-92EE-41EE-AE33-E2A83FA30132}"/>
              </a:ext>
            </a:extLst>
          </p:cNvPr>
          <p:cNvGraphicFramePr>
            <a:graphicFrameLocks noChangeAspect="1"/>
          </p:cNvGraphicFramePr>
          <p:nvPr/>
        </p:nvGraphicFramePr>
        <p:xfrm>
          <a:off x="4292600" y="1484313"/>
          <a:ext cx="1268413" cy="458787"/>
        </p:xfrm>
        <a:graphic>
          <a:graphicData uri="http://schemas.openxmlformats.org/presentationml/2006/ole">
            <mc:AlternateContent xmlns:mc="http://schemas.openxmlformats.org/markup-compatibility/2006">
              <mc:Choice xmlns:v="urn:schemas-microsoft-com:vml" Requires="v">
                <p:oleObj spid="_x0000_s32844" name="公式" r:id="rId3" imgW="1127636" imgH="381055" progId="Equation.3">
                  <p:embed/>
                </p:oleObj>
              </mc:Choice>
              <mc:Fallback>
                <p:oleObj name="公式" r:id="rId3" imgW="1127636" imgH="381055"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2600" y="1484313"/>
                        <a:ext cx="1268413" cy="45878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3384" name="Text Box 8">
            <a:extLst>
              <a:ext uri="{FF2B5EF4-FFF2-40B4-BE49-F238E27FC236}">
                <a16:creationId xmlns:a16="http://schemas.microsoft.com/office/drawing/2014/main" id="{E9D788B3-16E6-4F65-84D3-407F9FA12A7F}"/>
              </a:ext>
            </a:extLst>
          </p:cNvPr>
          <p:cNvSpPr txBox="1">
            <a:spLocks noChangeArrowheads="1"/>
          </p:cNvSpPr>
          <p:nvPr/>
        </p:nvSpPr>
        <p:spPr bwMode="auto">
          <a:xfrm>
            <a:off x="755650" y="2024063"/>
            <a:ext cx="604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solidFill>
                  <a:srgbClr val="00FFFF"/>
                </a:solidFill>
                <a:latin typeface="宋体" panose="02010600030101010101" pitchFamily="2" charset="-122"/>
                <a:ea typeface="宋体" panose="02010600030101010101" pitchFamily="2" charset="-122"/>
              </a:rPr>
              <a:t>高度相差为</a:t>
            </a:r>
            <a:r>
              <a:rPr kumimoji="1" lang="en-US" altLang="zh-CN" i="1">
                <a:solidFill>
                  <a:srgbClr val="FFFF00"/>
                </a:solidFill>
                <a:latin typeface="Times New Roman" panose="02020603050405020304" pitchFamily="18" charset="0"/>
                <a:ea typeface="宋体" panose="02010600030101010101" pitchFamily="2" charset="-122"/>
              </a:rPr>
              <a:t>h</a:t>
            </a:r>
            <a:r>
              <a:rPr kumimoji="1" lang="zh-CN" altLang="en-US">
                <a:solidFill>
                  <a:srgbClr val="00FFFF"/>
                </a:solidFill>
                <a:latin typeface="宋体" panose="02010600030101010101" pitchFamily="2" charset="-122"/>
                <a:ea typeface="宋体" panose="02010600030101010101" pitchFamily="2" charset="-122"/>
              </a:rPr>
              <a:t>的两点的压强差</a:t>
            </a:r>
            <a:endParaRPr kumimoji="1" lang="zh-CN" altLang="en-US" b="0">
              <a:solidFill>
                <a:srgbClr val="00FFFF"/>
              </a:solidFill>
              <a:latin typeface="宋体" panose="02010600030101010101" pitchFamily="2" charset="-122"/>
              <a:ea typeface="宋体" panose="02010600030101010101" pitchFamily="2" charset="-122"/>
            </a:endParaRPr>
          </a:p>
        </p:txBody>
      </p:sp>
      <p:graphicFrame>
        <p:nvGraphicFramePr>
          <p:cNvPr id="613385" name="Object 9">
            <a:extLst>
              <a:ext uri="{FF2B5EF4-FFF2-40B4-BE49-F238E27FC236}">
                <a16:creationId xmlns:a16="http://schemas.microsoft.com/office/drawing/2014/main" id="{1E8077C3-FA6D-432C-B0E2-7733DD34E5A4}"/>
              </a:ext>
            </a:extLst>
          </p:cNvPr>
          <p:cNvGraphicFramePr>
            <a:graphicFrameLocks noChangeAspect="1"/>
          </p:cNvGraphicFramePr>
          <p:nvPr/>
        </p:nvGraphicFramePr>
        <p:xfrm>
          <a:off x="4940300" y="2024063"/>
          <a:ext cx="2260600" cy="473075"/>
        </p:xfrm>
        <a:graphic>
          <a:graphicData uri="http://schemas.openxmlformats.org/presentationml/2006/ole">
            <mc:AlternateContent xmlns:mc="http://schemas.openxmlformats.org/markup-compatibility/2006">
              <mc:Choice xmlns:v="urn:schemas-microsoft-com:vml" Requires="v">
                <p:oleObj spid="_x0000_s32845" name="公式" r:id="rId5" imgW="2042284" imgH="396018" progId="Equation.3">
                  <p:embed/>
                </p:oleObj>
              </mc:Choice>
              <mc:Fallback>
                <p:oleObj name="公式" r:id="rId5" imgW="2042284" imgH="396018"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0300" y="2024063"/>
                        <a:ext cx="2260600" cy="4730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3386" name="Rectangle 10">
            <a:extLst>
              <a:ext uri="{FF2B5EF4-FFF2-40B4-BE49-F238E27FC236}">
                <a16:creationId xmlns:a16="http://schemas.microsoft.com/office/drawing/2014/main" id="{EB3D6694-C774-4EC0-97A5-ED291D35E702}"/>
              </a:ext>
            </a:extLst>
          </p:cNvPr>
          <p:cNvSpPr>
            <a:spLocks noChangeArrowheads="1"/>
          </p:cNvSpPr>
          <p:nvPr/>
        </p:nvSpPr>
        <p:spPr bwMode="auto">
          <a:xfrm>
            <a:off x="179388" y="2528888"/>
            <a:ext cx="6588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lang="en-US" altLang="zh-CN">
                <a:solidFill>
                  <a:srgbClr val="66FF33"/>
                </a:solidFill>
                <a:latin typeface="Times New Roman" panose="02020603050405020304" pitchFamily="18" charset="0"/>
                <a:ea typeface="宋体" panose="02010600030101010101" pitchFamily="2" charset="-122"/>
              </a:rPr>
              <a:t>§3  </a:t>
            </a:r>
            <a:r>
              <a:rPr lang="zh-CN" altLang="en-US">
                <a:solidFill>
                  <a:srgbClr val="66FF33"/>
                </a:solidFill>
                <a:latin typeface="黑体" panose="02010609060101010101" pitchFamily="49" charset="-122"/>
                <a:ea typeface="黑体" panose="02010609060101010101" pitchFamily="49" charset="-122"/>
              </a:rPr>
              <a:t>理想流体的稳定流动</a:t>
            </a:r>
            <a:endParaRPr lang="zh-CN" altLang="en-US" b="0">
              <a:solidFill>
                <a:schemeClr val="tx1"/>
              </a:solidFill>
              <a:latin typeface="Arial" panose="020B0604020202020204" pitchFamily="34" charset="0"/>
              <a:ea typeface="宋体" panose="02010600030101010101" pitchFamily="2" charset="-122"/>
            </a:endParaRPr>
          </a:p>
        </p:txBody>
      </p:sp>
      <p:sp>
        <p:nvSpPr>
          <p:cNvPr id="613387" name="Text Box 11">
            <a:extLst>
              <a:ext uri="{FF2B5EF4-FFF2-40B4-BE49-F238E27FC236}">
                <a16:creationId xmlns:a16="http://schemas.microsoft.com/office/drawing/2014/main" id="{761855E5-BF52-4BE1-92A4-436F1F7E5C05}"/>
              </a:ext>
            </a:extLst>
          </p:cNvPr>
          <p:cNvSpPr txBox="1">
            <a:spLocks noChangeArrowheads="1"/>
          </p:cNvSpPr>
          <p:nvPr/>
        </p:nvSpPr>
        <p:spPr bwMode="auto">
          <a:xfrm>
            <a:off x="2252663" y="2997200"/>
            <a:ext cx="3182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solidFill>
                  <a:srgbClr val="66FFFF"/>
                </a:solidFill>
                <a:latin typeface="宋体" panose="02010600030101010101" pitchFamily="2" charset="-122"/>
                <a:ea typeface="宋体" panose="02010600030101010101" pitchFamily="2" charset="-122"/>
              </a:rPr>
              <a:t>理想流体</a:t>
            </a:r>
          </a:p>
        </p:txBody>
      </p:sp>
      <p:sp>
        <p:nvSpPr>
          <p:cNvPr id="613388" name="Rectangle 12">
            <a:extLst>
              <a:ext uri="{FF2B5EF4-FFF2-40B4-BE49-F238E27FC236}">
                <a16:creationId xmlns:a16="http://schemas.microsoft.com/office/drawing/2014/main" id="{210C42DF-D8F7-433D-90C9-69ACADF48BBE}"/>
              </a:ext>
            </a:extLst>
          </p:cNvPr>
          <p:cNvSpPr>
            <a:spLocks noChangeArrowheads="1"/>
          </p:cNvSpPr>
          <p:nvPr/>
        </p:nvSpPr>
        <p:spPr bwMode="auto">
          <a:xfrm>
            <a:off x="4140200" y="2960688"/>
            <a:ext cx="2065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r>
              <a:rPr kumimoji="1" lang="zh-CN" altLang="en-US">
                <a:solidFill>
                  <a:srgbClr val="66FFFF"/>
                </a:solidFill>
                <a:latin typeface="宋体" panose="02010600030101010101" pitchFamily="2" charset="-122"/>
                <a:ea typeface="宋体" panose="02010600030101010101" pitchFamily="2" charset="-122"/>
              </a:rPr>
              <a:t>稳定流动</a:t>
            </a:r>
          </a:p>
        </p:txBody>
      </p:sp>
      <p:graphicFrame>
        <p:nvGraphicFramePr>
          <p:cNvPr id="613389" name="Object 13">
            <a:extLst>
              <a:ext uri="{FF2B5EF4-FFF2-40B4-BE49-F238E27FC236}">
                <a16:creationId xmlns:a16="http://schemas.microsoft.com/office/drawing/2014/main" id="{A90BA7E4-DFB2-4914-9776-2FE68BBDA03B}"/>
              </a:ext>
            </a:extLst>
          </p:cNvPr>
          <p:cNvGraphicFramePr>
            <a:graphicFrameLocks noChangeAspect="1"/>
          </p:cNvGraphicFramePr>
          <p:nvPr/>
        </p:nvGraphicFramePr>
        <p:xfrm>
          <a:off x="2376488" y="3573463"/>
          <a:ext cx="1598612" cy="587375"/>
        </p:xfrm>
        <a:graphic>
          <a:graphicData uri="http://schemas.openxmlformats.org/presentationml/2006/ole">
            <mc:AlternateContent xmlns:mc="http://schemas.openxmlformats.org/markup-compatibility/2006">
              <mc:Choice xmlns:v="urn:schemas-microsoft-com:vml" Requires="v">
                <p:oleObj spid="_x0000_s32846" name="公式" r:id="rId7" imgW="1524249" imgH="495272" progId="Equation.3">
                  <p:embed/>
                </p:oleObj>
              </mc:Choice>
              <mc:Fallback>
                <p:oleObj name="公式" r:id="rId7" imgW="1524249" imgH="495272"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6488" y="3573463"/>
                        <a:ext cx="1598612"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3390" name="Rectangle 14">
            <a:extLst>
              <a:ext uri="{FF2B5EF4-FFF2-40B4-BE49-F238E27FC236}">
                <a16:creationId xmlns:a16="http://schemas.microsoft.com/office/drawing/2014/main" id="{3CF60392-08F4-47F0-B833-3A4F88A52829}"/>
              </a:ext>
            </a:extLst>
          </p:cNvPr>
          <p:cNvSpPr>
            <a:spLocks noChangeArrowheads="1"/>
          </p:cNvSpPr>
          <p:nvPr/>
        </p:nvSpPr>
        <p:spPr bwMode="auto">
          <a:xfrm>
            <a:off x="757238" y="3536950"/>
            <a:ext cx="2065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zh-CN" altLang="en-US">
                <a:latin typeface="宋体" panose="02010600030101010101" pitchFamily="2" charset="-122"/>
                <a:ea typeface="宋体" panose="02010600030101010101" pitchFamily="2" charset="-122"/>
              </a:rPr>
              <a:t>体积流量</a:t>
            </a:r>
          </a:p>
        </p:txBody>
      </p:sp>
      <p:graphicFrame>
        <p:nvGraphicFramePr>
          <p:cNvPr id="613391" name="Object 15">
            <a:extLst>
              <a:ext uri="{FF2B5EF4-FFF2-40B4-BE49-F238E27FC236}">
                <a16:creationId xmlns:a16="http://schemas.microsoft.com/office/drawing/2014/main" id="{6B224DB0-360F-4725-AB0B-1B5AEB397B23}"/>
              </a:ext>
            </a:extLst>
          </p:cNvPr>
          <p:cNvGraphicFramePr>
            <a:graphicFrameLocks noChangeAspect="1"/>
          </p:cNvGraphicFramePr>
          <p:nvPr/>
        </p:nvGraphicFramePr>
        <p:xfrm>
          <a:off x="6140450" y="3573463"/>
          <a:ext cx="1858963" cy="587375"/>
        </p:xfrm>
        <a:graphic>
          <a:graphicData uri="http://schemas.openxmlformats.org/presentationml/2006/ole">
            <mc:AlternateContent xmlns:mc="http://schemas.openxmlformats.org/markup-compatibility/2006">
              <mc:Choice xmlns:v="urn:schemas-microsoft-com:vml" Requires="v">
                <p:oleObj spid="_x0000_s32847" name="公式" r:id="rId9" imgW="1775553" imgH="495272" progId="Equation.3">
                  <p:embed/>
                </p:oleObj>
              </mc:Choice>
              <mc:Fallback>
                <p:oleObj name="公式" r:id="rId9" imgW="1775553" imgH="495272"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0450" y="3573463"/>
                        <a:ext cx="1858963"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3392" name="Rectangle 16">
            <a:extLst>
              <a:ext uri="{FF2B5EF4-FFF2-40B4-BE49-F238E27FC236}">
                <a16:creationId xmlns:a16="http://schemas.microsoft.com/office/drawing/2014/main" id="{4130F8BB-5B37-4CD0-844B-28D327AD2B6A}"/>
              </a:ext>
            </a:extLst>
          </p:cNvPr>
          <p:cNvSpPr>
            <a:spLocks noChangeArrowheads="1"/>
          </p:cNvSpPr>
          <p:nvPr/>
        </p:nvSpPr>
        <p:spPr bwMode="auto">
          <a:xfrm>
            <a:off x="4486275" y="3536950"/>
            <a:ext cx="20653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zh-CN" altLang="en-US">
                <a:latin typeface="宋体" panose="02010600030101010101" pitchFamily="2" charset="-122"/>
                <a:ea typeface="宋体" panose="02010600030101010101" pitchFamily="2" charset="-122"/>
              </a:rPr>
              <a:t>质量流量</a:t>
            </a:r>
          </a:p>
        </p:txBody>
      </p:sp>
      <p:sp>
        <p:nvSpPr>
          <p:cNvPr id="613393" name="Rectangle 17">
            <a:extLst>
              <a:ext uri="{FF2B5EF4-FFF2-40B4-BE49-F238E27FC236}">
                <a16:creationId xmlns:a16="http://schemas.microsoft.com/office/drawing/2014/main" id="{B0CEAED9-643D-40C5-BA0E-DA776C9AA9CB}"/>
              </a:ext>
            </a:extLst>
          </p:cNvPr>
          <p:cNvSpPr>
            <a:spLocks noChangeArrowheads="1"/>
          </p:cNvSpPr>
          <p:nvPr/>
        </p:nvSpPr>
        <p:spPr bwMode="auto">
          <a:xfrm>
            <a:off x="755650" y="4221163"/>
            <a:ext cx="4284663"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lnSpc>
                <a:spcPct val="125000"/>
              </a:lnSpc>
            </a:pPr>
            <a:r>
              <a:rPr kumimoji="1" lang="zh-CN" altLang="en-US">
                <a:solidFill>
                  <a:srgbClr val="00FFFF"/>
                </a:solidFill>
                <a:latin typeface="Times New Roman" panose="02020603050405020304" pitchFamily="18" charset="0"/>
                <a:ea typeface="楷体_GB2312" pitchFamily="49" charset="-122"/>
              </a:rPr>
              <a:t>连续性方程</a:t>
            </a:r>
          </a:p>
        </p:txBody>
      </p:sp>
      <p:graphicFrame>
        <p:nvGraphicFramePr>
          <p:cNvPr id="613394" name="Object 18">
            <a:extLst>
              <a:ext uri="{FF2B5EF4-FFF2-40B4-BE49-F238E27FC236}">
                <a16:creationId xmlns:a16="http://schemas.microsoft.com/office/drawing/2014/main" id="{82C89152-4151-4F5A-A5CF-7CD377D85D60}"/>
              </a:ext>
            </a:extLst>
          </p:cNvPr>
          <p:cNvGraphicFramePr>
            <a:graphicFrameLocks noChangeAspect="1"/>
          </p:cNvGraphicFramePr>
          <p:nvPr/>
        </p:nvGraphicFramePr>
        <p:xfrm>
          <a:off x="4041775" y="4905375"/>
          <a:ext cx="3662363" cy="898525"/>
        </p:xfrm>
        <a:graphic>
          <a:graphicData uri="http://schemas.openxmlformats.org/presentationml/2006/ole">
            <mc:AlternateContent xmlns:mc="http://schemas.openxmlformats.org/markup-compatibility/2006">
              <mc:Choice xmlns:v="urn:schemas-microsoft-com:vml" Requires="v">
                <p:oleObj spid="_x0000_s32848" name="公式" r:id="rId11" imgW="3330158" imgH="785054" progId="Equation.3">
                  <p:embed/>
                </p:oleObj>
              </mc:Choice>
              <mc:Fallback>
                <p:oleObj name="公式" r:id="rId11" imgW="3330158" imgH="785054"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41775" y="4905375"/>
                        <a:ext cx="3662363" cy="89852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3395" name="Object 19">
            <a:extLst>
              <a:ext uri="{FF2B5EF4-FFF2-40B4-BE49-F238E27FC236}">
                <a16:creationId xmlns:a16="http://schemas.microsoft.com/office/drawing/2014/main" id="{4B2980B9-C0A1-44F3-9746-41093F056BF3}"/>
              </a:ext>
            </a:extLst>
          </p:cNvPr>
          <p:cNvGraphicFramePr>
            <a:graphicFrameLocks noChangeAspect="1"/>
          </p:cNvGraphicFramePr>
          <p:nvPr/>
        </p:nvGraphicFramePr>
        <p:xfrm>
          <a:off x="2782888" y="4337050"/>
          <a:ext cx="1903412" cy="401638"/>
        </p:xfrm>
        <a:graphic>
          <a:graphicData uri="http://schemas.openxmlformats.org/presentationml/2006/ole">
            <mc:AlternateContent xmlns:mc="http://schemas.openxmlformats.org/markup-compatibility/2006">
              <mc:Choice xmlns:v="urn:schemas-microsoft-com:vml" Requires="v">
                <p:oleObj spid="_x0000_s32849" name="公式" r:id="rId13" imgW="1714344" imgH="327688" progId="Equation.3">
                  <p:embed/>
                </p:oleObj>
              </mc:Choice>
              <mc:Fallback>
                <p:oleObj name="公式" r:id="rId13" imgW="1714344" imgH="327688"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82888" y="4337050"/>
                        <a:ext cx="1903412" cy="40163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3396" name="Object 20">
            <a:extLst>
              <a:ext uri="{FF2B5EF4-FFF2-40B4-BE49-F238E27FC236}">
                <a16:creationId xmlns:a16="http://schemas.microsoft.com/office/drawing/2014/main" id="{ADC26261-8A95-4FB1-B0CA-AA7775C4A7B6}"/>
              </a:ext>
            </a:extLst>
          </p:cNvPr>
          <p:cNvGraphicFramePr>
            <a:graphicFrameLocks noChangeAspect="1"/>
          </p:cNvGraphicFramePr>
          <p:nvPr/>
        </p:nvGraphicFramePr>
        <p:xfrm>
          <a:off x="5580063" y="4349750"/>
          <a:ext cx="1711325" cy="374650"/>
        </p:xfrm>
        <a:graphic>
          <a:graphicData uri="http://schemas.openxmlformats.org/presentationml/2006/ole">
            <mc:AlternateContent xmlns:mc="http://schemas.openxmlformats.org/markup-compatibility/2006">
              <mc:Choice xmlns:v="urn:schemas-microsoft-com:vml" Requires="v">
                <p:oleObj spid="_x0000_s32850" name="公式" r:id="rId15" imgW="1539178" imgH="304745" progId="Equation.3">
                  <p:embed/>
                </p:oleObj>
              </mc:Choice>
              <mc:Fallback>
                <p:oleObj name="公式" r:id="rId15" imgW="1539178" imgH="304745" progId="Equation.3">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80063" y="4349750"/>
                        <a:ext cx="1711325" cy="3746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3397" name="Rectangle 21">
            <a:extLst>
              <a:ext uri="{FF2B5EF4-FFF2-40B4-BE49-F238E27FC236}">
                <a16:creationId xmlns:a16="http://schemas.microsoft.com/office/drawing/2014/main" id="{768CB475-26A8-49B9-B73E-734F1EB70B66}"/>
              </a:ext>
            </a:extLst>
          </p:cNvPr>
          <p:cNvSpPr>
            <a:spLocks noChangeArrowheads="1"/>
          </p:cNvSpPr>
          <p:nvPr/>
        </p:nvSpPr>
        <p:spPr bwMode="auto">
          <a:xfrm>
            <a:off x="179388" y="4951413"/>
            <a:ext cx="5038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lang="en-US" altLang="zh-CN">
                <a:solidFill>
                  <a:srgbClr val="66FF33"/>
                </a:solidFill>
                <a:latin typeface="Times New Roman" panose="02020603050405020304" pitchFamily="18" charset="0"/>
                <a:ea typeface="宋体" panose="02010600030101010101" pitchFamily="2" charset="-122"/>
              </a:rPr>
              <a:t>§4  </a:t>
            </a:r>
            <a:r>
              <a:rPr lang="zh-CN" altLang="en-US">
                <a:solidFill>
                  <a:srgbClr val="66FF33"/>
                </a:solidFill>
                <a:latin typeface="黑体" panose="02010609060101010101" pitchFamily="49" charset="-122"/>
                <a:ea typeface="黑体" panose="02010609060101010101" pitchFamily="49" charset="-122"/>
              </a:rPr>
              <a:t>伯努利方程及其应用</a:t>
            </a:r>
            <a:endParaRPr lang="zh-CN" altLang="en-US" b="0">
              <a:solidFill>
                <a:schemeClr val="tx1"/>
              </a:solidFill>
              <a:latin typeface="Arial" panose="020B0604020202020204" pitchFamily="34" charset="0"/>
              <a:ea typeface="宋体" panose="02010600030101010101" pitchFamily="2" charset="-122"/>
            </a:endParaRPr>
          </a:p>
        </p:txBody>
      </p:sp>
      <p:sp>
        <p:nvSpPr>
          <p:cNvPr id="613398" name="Text Box 22">
            <a:extLst>
              <a:ext uri="{FF2B5EF4-FFF2-40B4-BE49-F238E27FC236}">
                <a16:creationId xmlns:a16="http://schemas.microsoft.com/office/drawing/2014/main" id="{FEBE8968-C6DC-46E3-989C-718570E8C02F}"/>
              </a:ext>
            </a:extLst>
          </p:cNvPr>
          <p:cNvSpPr txBox="1">
            <a:spLocks noChangeArrowheads="1"/>
          </p:cNvSpPr>
          <p:nvPr/>
        </p:nvSpPr>
        <p:spPr bwMode="auto">
          <a:xfrm>
            <a:off x="179388" y="5589588"/>
            <a:ext cx="5111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lang="en-US" altLang="zh-CN">
                <a:solidFill>
                  <a:srgbClr val="00FF00"/>
                </a:solidFill>
                <a:latin typeface="Times New Roman" panose="02020603050405020304" pitchFamily="18" charset="0"/>
                <a:ea typeface="黑体" panose="02010609060101010101" pitchFamily="49" charset="-122"/>
              </a:rPr>
              <a:t>§5  </a:t>
            </a:r>
            <a:r>
              <a:rPr lang="zh-CN" altLang="en-US">
                <a:solidFill>
                  <a:srgbClr val="00FF00"/>
                </a:solidFill>
                <a:latin typeface="Times New Roman" panose="02020603050405020304" pitchFamily="18" charset="0"/>
                <a:ea typeface="黑体" panose="02010609060101010101" pitchFamily="49" charset="-122"/>
              </a:rPr>
              <a:t>粘滞流体的运动</a:t>
            </a:r>
            <a:endParaRPr lang="zh-CN" altLang="en-US" b="0">
              <a:solidFill>
                <a:srgbClr val="00FF00"/>
              </a:solidFill>
              <a:latin typeface="Arial" panose="020B0604020202020204" pitchFamily="34" charset="0"/>
              <a:ea typeface="宋体" panose="02010600030101010101" pitchFamily="2" charset="-122"/>
            </a:endParaRPr>
          </a:p>
        </p:txBody>
      </p:sp>
      <p:sp>
        <p:nvSpPr>
          <p:cNvPr id="613399" name="Text Box 23">
            <a:extLst>
              <a:ext uri="{FF2B5EF4-FFF2-40B4-BE49-F238E27FC236}">
                <a16:creationId xmlns:a16="http://schemas.microsoft.com/office/drawing/2014/main" id="{44D73B3D-66F8-46F0-A454-4120FBED8FB6}"/>
              </a:ext>
            </a:extLst>
          </p:cNvPr>
          <p:cNvSpPr txBox="1">
            <a:spLocks noChangeArrowheads="1"/>
          </p:cNvSpPr>
          <p:nvPr/>
        </p:nvSpPr>
        <p:spPr bwMode="auto">
          <a:xfrm>
            <a:off x="684213" y="6188075"/>
            <a:ext cx="3960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solidFill>
                  <a:srgbClr val="66FFFF"/>
                </a:solidFill>
                <a:latin typeface="Times New Roman" panose="02020603050405020304" pitchFamily="18" charset="0"/>
                <a:ea typeface="黑体" panose="02010609060101010101" pitchFamily="49" charset="-122"/>
              </a:rPr>
              <a:t>泊肃叶公式</a:t>
            </a:r>
          </a:p>
        </p:txBody>
      </p:sp>
      <p:graphicFrame>
        <p:nvGraphicFramePr>
          <p:cNvPr id="613400" name="Object 24">
            <a:extLst>
              <a:ext uri="{FF2B5EF4-FFF2-40B4-BE49-F238E27FC236}">
                <a16:creationId xmlns:a16="http://schemas.microsoft.com/office/drawing/2014/main" id="{51B388EC-9BE1-44FD-BD6E-52EC19AEDA3C}"/>
              </a:ext>
            </a:extLst>
          </p:cNvPr>
          <p:cNvGraphicFramePr>
            <a:graphicFrameLocks noChangeAspect="1"/>
          </p:cNvGraphicFramePr>
          <p:nvPr/>
        </p:nvGraphicFramePr>
        <p:xfrm>
          <a:off x="7127875" y="6194425"/>
          <a:ext cx="1765300" cy="446088"/>
        </p:xfrm>
        <a:graphic>
          <a:graphicData uri="http://schemas.openxmlformats.org/presentationml/2006/ole">
            <mc:AlternateContent xmlns:mc="http://schemas.openxmlformats.org/markup-compatibility/2006">
              <mc:Choice xmlns:v="urn:schemas-microsoft-com:vml" Requires="v">
                <p:oleObj spid="_x0000_s32851" name="公式" r:id="rId17" imgW="1318229" imgH="304745" progId="Equation.3">
                  <p:embed/>
                </p:oleObj>
              </mc:Choice>
              <mc:Fallback>
                <p:oleObj name="公式" r:id="rId17" imgW="1318229" imgH="304745" progId="Equation.3">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27875" y="6194425"/>
                        <a:ext cx="1765300" cy="44608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57150" cmpd="thinThick">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3401" name="Object 25">
            <a:extLst>
              <a:ext uri="{FF2B5EF4-FFF2-40B4-BE49-F238E27FC236}">
                <a16:creationId xmlns:a16="http://schemas.microsoft.com/office/drawing/2014/main" id="{13FE860C-B632-4338-837C-736DFB7F1465}"/>
              </a:ext>
            </a:extLst>
          </p:cNvPr>
          <p:cNvGraphicFramePr>
            <a:graphicFrameLocks noChangeAspect="1"/>
          </p:cNvGraphicFramePr>
          <p:nvPr/>
        </p:nvGraphicFramePr>
        <p:xfrm>
          <a:off x="2447925" y="5984875"/>
          <a:ext cx="2220913" cy="865188"/>
        </p:xfrm>
        <a:graphic>
          <a:graphicData uri="http://schemas.openxmlformats.org/presentationml/2006/ole">
            <mc:AlternateContent xmlns:mc="http://schemas.openxmlformats.org/markup-compatibility/2006">
              <mc:Choice xmlns:v="urn:schemas-microsoft-com:vml" Requires="v">
                <p:oleObj spid="_x0000_s32852" name="公式" r:id="rId19" imgW="1981076" imgH="746649" progId="Equation.3">
                  <p:embed/>
                </p:oleObj>
              </mc:Choice>
              <mc:Fallback>
                <p:oleObj name="公式" r:id="rId19" imgW="1981076" imgH="746649" progId="Equation.3">
                  <p:embed/>
                  <p:pic>
                    <p:nvPicPr>
                      <p:cNvPr id="0"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47925" y="5984875"/>
                        <a:ext cx="2220913" cy="8651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3402" name="Text Box 26">
            <a:extLst>
              <a:ext uri="{FF2B5EF4-FFF2-40B4-BE49-F238E27FC236}">
                <a16:creationId xmlns:a16="http://schemas.microsoft.com/office/drawing/2014/main" id="{9B4F5252-5547-43CC-BEDA-C1327E6545BC}"/>
              </a:ext>
            </a:extLst>
          </p:cNvPr>
          <p:cNvSpPr txBox="1">
            <a:spLocks noChangeArrowheads="1"/>
          </p:cNvSpPr>
          <p:nvPr/>
        </p:nvSpPr>
        <p:spPr bwMode="auto">
          <a:xfrm>
            <a:off x="5075238" y="6188075"/>
            <a:ext cx="2700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solidFill>
                  <a:srgbClr val="66FFFF"/>
                </a:solidFill>
                <a:latin typeface="Times New Roman" panose="02020603050405020304" pitchFamily="18" charset="0"/>
                <a:ea typeface="黑体" panose="02010609060101010101" pitchFamily="49" charset="-122"/>
              </a:rPr>
              <a:t>斯托克斯公式</a:t>
            </a:r>
          </a:p>
        </p:txBody>
      </p:sp>
      <p:sp>
        <p:nvSpPr>
          <p:cNvPr id="613403" name="Line 27">
            <a:extLst>
              <a:ext uri="{FF2B5EF4-FFF2-40B4-BE49-F238E27FC236}">
                <a16:creationId xmlns:a16="http://schemas.microsoft.com/office/drawing/2014/main" id="{3C737890-FEB1-48F4-A9CF-31EA57DDF9B5}"/>
              </a:ext>
            </a:extLst>
          </p:cNvPr>
          <p:cNvSpPr>
            <a:spLocks noChangeShapeType="1"/>
          </p:cNvSpPr>
          <p:nvPr/>
        </p:nvSpPr>
        <p:spPr bwMode="auto">
          <a:xfrm>
            <a:off x="358775" y="1484313"/>
            <a:ext cx="3097213" cy="0"/>
          </a:xfrm>
          <a:prstGeom prst="line">
            <a:avLst/>
          </a:prstGeom>
          <a:noFill/>
          <a:ln w="57150" cmpd="thinThick">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3404" name="Line 28">
            <a:extLst>
              <a:ext uri="{FF2B5EF4-FFF2-40B4-BE49-F238E27FC236}">
                <a16:creationId xmlns:a16="http://schemas.microsoft.com/office/drawing/2014/main" id="{C68D7E44-B721-40D1-9180-47B4C023D4CC}"/>
              </a:ext>
            </a:extLst>
          </p:cNvPr>
          <p:cNvSpPr>
            <a:spLocks noChangeShapeType="1"/>
          </p:cNvSpPr>
          <p:nvPr/>
        </p:nvSpPr>
        <p:spPr bwMode="auto">
          <a:xfrm>
            <a:off x="323850" y="5445125"/>
            <a:ext cx="3384550" cy="0"/>
          </a:xfrm>
          <a:prstGeom prst="line">
            <a:avLst/>
          </a:prstGeom>
          <a:noFill/>
          <a:ln w="57150" cmpd="thinThick">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3405" name="Text Box 29">
            <a:extLst>
              <a:ext uri="{FF2B5EF4-FFF2-40B4-BE49-F238E27FC236}">
                <a16:creationId xmlns:a16="http://schemas.microsoft.com/office/drawing/2014/main" id="{1B856D50-1359-42C6-BF87-C580752F9055}"/>
              </a:ext>
            </a:extLst>
          </p:cNvPr>
          <p:cNvSpPr txBox="1">
            <a:spLocks noChangeArrowheads="1"/>
          </p:cNvSpPr>
          <p:nvPr/>
        </p:nvSpPr>
        <p:spPr bwMode="auto">
          <a:xfrm>
            <a:off x="5003800" y="549275"/>
            <a:ext cx="363696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r>
              <a:rPr kumimoji="1" lang="zh-CN" altLang="en-US" sz="6000">
                <a:solidFill>
                  <a:srgbClr val="66FFFF"/>
                </a:solidFill>
                <a:latin typeface="Times New Roman" panose="02020603050405020304" pitchFamily="18" charset="0"/>
                <a:ea typeface="黑体" panose="02010609060101010101" pitchFamily="49" charset="-122"/>
              </a:rPr>
              <a:t>（作业）</a:t>
            </a:r>
          </a:p>
        </p:txBody>
      </p:sp>
      <p:sp>
        <p:nvSpPr>
          <p:cNvPr id="613406" name="Line 30">
            <a:extLst>
              <a:ext uri="{FF2B5EF4-FFF2-40B4-BE49-F238E27FC236}">
                <a16:creationId xmlns:a16="http://schemas.microsoft.com/office/drawing/2014/main" id="{36255901-CC9E-4D33-9CE3-700009BE122D}"/>
              </a:ext>
            </a:extLst>
          </p:cNvPr>
          <p:cNvSpPr>
            <a:spLocks noChangeShapeType="1"/>
          </p:cNvSpPr>
          <p:nvPr/>
        </p:nvSpPr>
        <p:spPr bwMode="auto">
          <a:xfrm>
            <a:off x="323850" y="2997200"/>
            <a:ext cx="3097213" cy="0"/>
          </a:xfrm>
          <a:prstGeom prst="line">
            <a:avLst/>
          </a:prstGeom>
          <a:noFill/>
          <a:ln w="57150" cmpd="thinThick">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613378"/>
                                        </p:tgtEl>
                                        <p:attrNameLst>
                                          <p:attrName>style.visibility</p:attrName>
                                        </p:attrNameLst>
                                      </p:cBhvr>
                                      <p:to>
                                        <p:strVal val="visible"/>
                                      </p:to>
                                    </p:set>
                                    <p:animEffect transition="in" filter="wipe(left)">
                                      <p:cBhvr>
                                        <p:cTn id="7" dur="500"/>
                                        <p:tgtEl>
                                          <p:spTgt spid="6133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3379"/>
                                        </p:tgtEl>
                                        <p:attrNameLst>
                                          <p:attrName>style.visibility</p:attrName>
                                        </p:attrNameLst>
                                      </p:cBhvr>
                                      <p:to>
                                        <p:strVal val="visible"/>
                                      </p:to>
                                    </p:set>
                                    <p:animEffect transition="in" filter="wipe(left)">
                                      <p:cBhvr>
                                        <p:cTn id="12" dur="500"/>
                                        <p:tgtEl>
                                          <p:spTgt spid="6133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3380"/>
                                        </p:tgtEl>
                                        <p:attrNameLst>
                                          <p:attrName>style.visibility</p:attrName>
                                        </p:attrNameLst>
                                      </p:cBhvr>
                                      <p:to>
                                        <p:strVal val="visible"/>
                                      </p:to>
                                    </p:set>
                                    <p:animEffect transition="in" filter="wipe(left)">
                                      <p:cBhvr>
                                        <p:cTn id="17" dur="500"/>
                                        <p:tgtEl>
                                          <p:spTgt spid="61338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3381"/>
                                        </p:tgtEl>
                                        <p:attrNameLst>
                                          <p:attrName>style.visibility</p:attrName>
                                        </p:attrNameLst>
                                      </p:cBhvr>
                                      <p:to>
                                        <p:strVal val="visible"/>
                                      </p:to>
                                    </p:set>
                                    <p:animEffect transition="in" filter="wipe(left)">
                                      <p:cBhvr>
                                        <p:cTn id="22" dur="500"/>
                                        <p:tgtEl>
                                          <p:spTgt spid="61338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3382"/>
                                        </p:tgtEl>
                                        <p:attrNameLst>
                                          <p:attrName>style.visibility</p:attrName>
                                        </p:attrNameLst>
                                      </p:cBhvr>
                                      <p:to>
                                        <p:strVal val="visible"/>
                                      </p:to>
                                    </p:set>
                                    <p:animEffect transition="in" filter="wipe(left)">
                                      <p:cBhvr>
                                        <p:cTn id="27" dur="500"/>
                                        <p:tgtEl>
                                          <p:spTgt spid="61338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13383"/>
                                        </p:tgtEl>
                                        <p:attrNameLst>
                                          <p:attrName>style.visibility</p:attrName>
                                        </p:attrNameLst>
                                      </p:cBhvr>
                                      <p:to>
                                        <p:strVal val="visible"/>
                                      </p:to>
                                    </p:set>
                                    <p:animEffect transition="in" filter="wipe(left)">
                                      <p:cBhvr>
                                        <p:cTn id="32" dur="500"/>
                                        <p:tgtEl>
                                          <p:spTgt spid="61338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13384"/>
                                        </p:tgtEl>
                                        <p:attrNameLst>
                                          <p:attrName>style.visibility</p:attrName>
                                        </p:attrNameLst>
                                      </p:cBhvr>
                                      <p:to>
                                        <p:strVal val="visible"/>
                                      </p:to>
                                    </p:set>
                                    <p:animEffect transition="in" filter="wipe(left)">
                                      <p:cBhvr>
                                        <p:cTn id="37" dur="500"/>
                                        <p:tgtEl>
                                          <p:spTgt spid="61338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613385"/>
                                        </p:tgtEl>
                                        <p:attrNameLst>
                                          <p:attrName>style.visibility</p:attrName>
                                        </p:attrNameLst>
                                      </p:cBhvr>
                                      <p:to>
                                        <p:strVal val="visible"/>
                                      </p:to>
                                    </p:set>
                                    <p:animEffect transition="in" filter="wipe(left)">
                                      <p:cBhvr>
                                        <p:cTn id="42" dur="500"/>
                                        <p:tgtEl>
                                          <p:spTgt spid="61338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13386"/>
                                        </p:tgtEl>
                                        <p:attrNameLst>
                                          <p:attrName>style.visibility</p:attrName>
                                        </p:attrNameLst>
                                      </p:cBhvr>
                                      <p:to>
                                        <p:strVal val="visible"/>
                                      </p:to>
                                    </p:set>
                                    <p:animEffect transition="in" filter="wipe(left)">
                                      <p:cBhvr>
                                        <p:cTn id="47" dur="500"/>
                                        <p:tgtEl>
                                          <p:spTgt spid="61338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13387"/>
                                        </p:tgtEl>
                                        <p:attrNameLst>
                                          <p:attrName>style.visibility</p:attrName>
                                        </p:attrNameLst>
                                      </p:cBhvr>
                                      <p:to>
                                        <p:strVal val="visible"/>
                                      </p:to>
                                    </p:set>
                                    <p:animEffect transition="in" filter="wipe(left)">
                                      <p:cBhvr>
                                        <p:cTn id="52" dur="500"/>
                                        <p:tgtEl>
                                          <p:spTgt spid="61338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13388"/>
                                        </p:tgtEl>
                                        <p:attrNameLst>
                                          <p:attrName>style.visibility</p:attrName>
                                        </p:attrNameLst>
                                      </p:cBhvr>
                                      <p:to>
                                        <p:strVal val="visible"/>
                                      </p:to>
                                    </p:set>
                                    <p:animEffect transition="in" filter="wipe(left)">
                                      <p:cBhvr>
                                        <p:cTn id="57" dur="500"/>
                                        <p:tgtEl>
                                          <p:spTgt spid="61338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13390"/>
                                        </p:tgtEl>
                                        <p:attrNameLst>
                                          <p:attrName>style.visibility</p:attrName>
                                        </p:attrNameLst>
                                      </p:cBhvr>
                                      <p:to>
                                        <p:strVal val="visible"/>
                                      </p:to>
                                    </p:set>
                                    <p:animEffect transition="in" filter="wipe(left)">
                                      <p:cBhvr>
                                        <p:cTn id="62" dur="500"/>
                                        <p:tgtEl>
                                          <p:spTgt spid="613390"/>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613389"/>
                                        </p:tgtEl>
                                        <p:attrNameLst>
                                          <p:attrName>style.visibility</p:attrName>
                                        </p:attrNameLst>
                                      </p:cBhvr>
                                      <p:to>
                                        <p:strVal val="visible"/>
                                      </p:to>
                                    </p:set>
                                    <p:animEffect transition="in" filter="wipe(left)">
                                      <p:cBhvr>
                                        <p:cTn id="67" dur="500"/>
                                        <p:tgtEl>
                                          <p:spTgt spid="61338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13392"/>
                                        </p:tgtEl>
                                        <p:attrNameLst>
                                          <p:attrName>style.visibility</p:attrName>
                                        </p:attrNameLst>
                                      </p:cBhvr>
                                      <p:to>
                                        <p:strVal val="visible"/>
                                      </p:to>
                                    </p:set>
                                    <p:animEffect transition="in" filter="wipe(left)">
                                      <p:cBhvr>
                                        <p:cTn id="72" dur="500"/>
                                        <p:tgtEl>
                                          <p:spTgt spid="61339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613391"/>
                                        </p:tgtEl>
                                        <p:attrNameLst>
                                          <p:attrName>style.visibility</p:attrName>
                                        </p:attrNameLst>
                                      </p:cBhvr>
                                      <p:to>
                                        <p:strVal val="visible"/>
                                      </p:to>
                                    </p:set>
                                    <p:animEffect transition="in" filter="wipe(left)">
                                      <p:cBhvr>
                                        <p:cTn id="77" dur="500"/>
                                        <p:tgtEl>
                                          <p:spTgt spid="61339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613393"/>
                                        </p:tgtEl>
                                        <p:attrNameLst>
                                          <p:attrName>style.visibility</p:attrName>
                                        </p:attrNameLst>
                                      </p:cBhvr>
                                      <p:to>
                                        <p:strVal val="visible"/>
                                      </p:to>
                                    </p:set>
                                    <p:animEffect transition="in" filter="wipe(left)">
                                      <p:cBhvr>
                                        <p:cTn id="82" dur="500"/>
                                        <p:tgtEl>
                                          <p:spTgt spid="61339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613395"/>
                                        </p:tgtEl>
                                        <p:attrNameLst>
                                          <p:attrName>style.visibility</p:attrName>
                                        </p:attrNameLst>
                                      </p:cBhvr>
                                      <p:to>
                                        <p:strVal val="visible"/>
                                      </p:to>
                                    </p:set>
                                    <p:animEffect transition="in" filter="wipe(left)">
                                      <p:cBhvr>
                                        <p:cTn id="87" dur="500"/>
                                        <p:tgtEl>
                                          <p:spTgt spid="61339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613396"/>
                                        </p:tgtEl>
                                        <p:attrNameLst>
                                          <p:attrName>style.visibility</p:attrName>
                                        </p:attrNameLst>
                                      </p:cBhvr>
                                      <p:to>
                                        <p:strVal val="visible"/>
                                      </p:to>
                                    </p:set>
                                    <p:animEffect transition="in" filter="wipe(left)">
                                      <p:cBhvr>
                                        <p:cTn id="92" dur="500"/>
                                        <p:tgtEl>
                                          <p:spTgt spid="613396"/>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613397"/>
                                        </p:tgtEl>
                                        <p:attrNameLst>
                                          <p:attrName>style.visibility</p:attrName>
                                        </p:attrNameLst>
                                      </p:cBhvr>
                                      <p:to>
                                        <p:strVal val="visible"/>
                                      </p:to>
                                    </p:set>
                                    <p:animEffect transition="in" filter="wipe(left)">
                                      <p:cBhvr>
                                        <p:cTn id="97" dur="500"/>
                                        <p:tgtEl>
                                          <p:spTgt spid="61339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613394"/>
                                        </p:tgtEl>
                                        <p:attrNameLst>
                                          <p:attrName>style.visibility</p:attrName>
                                        </p:attrNameLst>
                                      </p:cBhvr>
                                      <p:to>
                                        <p:strVal val="visible"/>
                                      </p:to>
                                    </p:set>
                                    <p:animEffect transition="in" filter="wipe(left)">
                                      <p:cBhvr>
                                        <p:cTn id="102" dur="500"/>
                                        <p:tgtEl>
                                          <p:spTgt spid="613394"/>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613398"/>
                                        </p:tgtEl>
                                        <p:attrNameLst>
                                          <p:attrName>style.visibility</p:attrName>
                                        </p:attrNameLst>
                                      </p:cBhvr>
                                      <p:to>
                                        <p:strVal val="visible"/>
                                      </p:to>
                                    </p:set>
                                    <p:animEffect transition="in" filter="wipe(left)">
                                      <p:cBhvr>
                                        <p:cTn id="107" dur="500"/>
                                        <p:tgtEl>
                                          <p:spTgt spid="613398"/>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613399"/>
                                        </p:tgtEl>
                                        <p:attrNameLst>
                                          <p:attrName>style.visibility</p:attrName>
                                        </p:attrNameLst>
                                      </p:cBhvr>
                                      <p:to>
                                        <p:strVal val="visible"/>
                                      </p:to>
                                    </p:set>
                                    <p:animEffect transition="in" filter="wipe(left)">
                                      <p:cBhvr>
                                        <p:cTn id="112" dur="500"/>
                                        <p:tgtEl>
                                          <p:spTgt spid="613399"/>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613401"/>
                                        </p:tgtEl>
                                        <p:attrNameLst>
                                          <p:attrName>style.visibility</p:attrName>
                                        </p:attrNameLst>
                                      </p:cBhvr>
                                      <p:to>
                                        <p:strVal val="visible"/>
                                      </p:to>
                                    </p:set>
                                    <p:animEffect transition="in" filter="wipe(left)">
                                      <p:cBhvr>
                                        <p:cTn id="117" dur="500"/>
                                        <p:tgtEl>
                                          <p:spTgt spid="613401"/>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613402"/>
                                        </p:tgtEl>
                                        <p:attrNameLst>
                                          <p:attrName>style.visibility</p:attrName>
                                        </p:attrNameLst>
                                      </p:cBhvr>
                                      <p:to>
                                        <p:strVal val="visible"/>
                                      </p:to>
                                    </p:set>
                                    <p:animEffect transition="in" filter="wipe(left)">
                                      <p:cBhvr>
                                        <p:cTn id="122" dur="500"/>
                                        <p:tgtEl>
                                          <p:spTgt spid="613402"/>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nodeType="clickEffect">
                                  <p:stCondLst>
                                    <p:cond delay="0"/>
                                  </p:stCondLst>
                                  <p:childTnLst>
                                    <p:set>
                                      <p:cBhvr>
                                        <p:cTn id="126" dur="1" fill="hold">
                                          <p:stCondLst>
                                            <p:cond delay="0"/>
                                          </p:stCondLst>
                                        </p:cTn>
                                        <p:tgtEl>
                                          <p:spTgt spid="613400"/>
                                        </p:tgtEl>
                                        <p:attrNameLst>
                                          <p:attrName>style.visibility</p:attrName>
                                        </p:attrNameLst>
                                      </p:cBhvr>
                                      <p:to>
                                        <p:strVal val="visible"/>
                                      </p:to>
                                    </p:set>
                                    <p:animEffect transition="in" filter="wipe(left)">
                                      <p:cBhvr>
                                        <p:cTn id="127" dur="500"/>
                                        <p:tgtEl>
                                          <p:spTgt spid="613400"/>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nodeType="clickEffect">
                                  <p:stCondLst>
                                    <p:cond delay="0"/>
                                  </p:stCondLst>
                                  <p:childTnLst>
                                    <p:set>
                                      <p:cBhvr>
                                        <p:cTn id="131" dur="1" fill="hold">
                                          <p:stCondLst>
                                            <p:cond delay="0"/>
                                          </p:stCondLst>
                                        </p:cTn>
                                        <p:tgtEl>
                                          <p:spTgt spid="613403"/>
                                        </p:tgtEl>
                                        <p:attrNameLst>
                                          <p:attrName>style.visibility</p:attrName>
                                        </p:attrNameLst>
                                      </p:cBhvr>
                                      <p:to>
                                        <p:strVal val="visible"/>
                                      </p:to>
                                    </p:set>
                                    <p:animEffect transition="in" filter="wipe(left)">
                                      <p:cBhvr>
                                        <p:cTn id="132" dur="500"/>
                                        <p:tgtEl>
                                          <p:spTgt spid="613403"/>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8" fill="hold" nodeType="clickEffect">
                                  <p:stCondLst>
                                    <p:cond delay="0"/>
                                  </p:stCondLst>
                                  <p:childTnLst>
                                    <p:set>
                                      <p:cBhvr>
                                        <p:cTn id="136" dur="1" fill="hold">
                                          <p:stCondLst>
                                            <p:cond delay="0"/>
                                          </p:stCondLst>
                                        </p:cTn>
                                        <p:tgtEl>
                                          <p:spTgt spid="613406"/>
                                        </p:tgtEl>
                                        <p:attrNameLst>
                                          <p:attrName>style.visibility</p:attrName>
                                        </p:attrNameLst>
                                      </p:cBhvr>
                                      <p:to>
                                        <p:strVal val="visible"/>
                                      </p:to>
                                    </p:set>
                                    <p:animEffect transition="in" filter="wipe(left)">
                                      <p:cBhvr>
                                        <p:cTn id="137" dur="500"/>
                                        <p:tgtEl>
                                          <p:spTgt spid="613406"/>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nodeType="clickEffect">
                                  <p:stCondLst>
                                    <p:cond delay="0"/>
                                  </p:stCondLst>
                                  <p:childTnLst>
                                    <p:set>
                                      <p:cBhvr>
                                        <p:cTn id="141" dur="1" fill="hold">
                                          <p:stCondLst>
                                            <p:cond delay="0"/>
                                          </p:stCondLst>
                                        </p:cTn>
                                        <p:tgtEl>
                                          <p:spTgt spid="613404"/>
                                        </p:tgtEl>
                                        <p:attrNameLst>
                                          <p:attrName>style.visibility</p:attrName>
                                        </p:attrNameLst>
                                      </p:cBhvr>
                                      <p:to>
                                        <p:strVal val="visible"/>
                                      </p:to>
                                    </p:set>
                                    <p:animEffect transition="in" filter="wipe(left)">
                                      <p:cBhvr>
                                        <p:cTn id="142" dur="500"/>
                                        <p:tgtEl>
                                          <p:spTgt spid="613404"/>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613405"/>
                                        </p:tgtEl>
                                        <p:attrNameLst>
                                          <p:attrName>style.visibility</p:attrName>
                                        </p:attrNameLst>
                                      </p:cBhvr>
                                      <p:to>
                                        <p:strVal val="visible"/>
                                      </p:to>
                                    </p:set>
                                    <p:animEffect transition="in" filter="wipe(left)">
                                      <p:cBhvr>
                                        <p:cTn id="147" dur="500"/>
                                        <p:tgtEl>
                                          <p:spTgt spid="613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378" grpId="0"/>
      <p:bldP spid="613379" grpId="0"/>
      <p:bldP spid="613380" grpId="0"/>
      <p:bldP spid="613381" grpId="0"/>
      <p:bldP spid="613382" grpId="0"/>
      <p:bldP spid="613384" grpId="0"/>
      <p:bldP spid="613386" grpId="0"/>
      <p:bldP spid="613387" grpId="0"/>
      <p:bldP spid="613388" grpId="0"/>
      <p:bldP spid="613390" grpId="0"/>
      <p:bldP spid="613392" grpId="0"/>
      <p:bldP spid="613393" grpId="0"/>
      <p:bldP spid="613397" grpId="0"/>
      <p:bldP spid="613398" grpId="0"/>
      <p:bldP spid="613399" grpId="0"/>
      <p:bldP spid="613402" grpId="0"/>
      <p:bldP spid="61340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603E6D7D-0BF1-439C-A59B-AA8DBDA4D7CE}"/>
              </a:ext>
            </a:extLst>
          </p:cNvPr>
          <p:cNvSpPr>
            <a:spLocks noChangeArrowheads="1"/>
          </p:cNvSpPr>
          <p:nvPr/>
        </p:nvSpPr>
        <p:spPr bwMode="auto">
          <a:xfrm>
            <a:off x="0" y="0"/>
            <a:ext cx="8964613" cy="6858000"/>
          </a:xfrm>
          <a:prstGeom prst="rect">
            <a:avLst/>
          </a:prstGeom>
          <a:solidFill>
            <a:schemeClr val="bg1"/>
          </a:solidFill>
          <a:ln w="9525">
            <a:solidFill>
              <a:schemeClr val="tx1"/>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lang="zh-CN" altLang="zh-CN" sz="1800" b="0">
              <a:solidFill>
                <a:schemeClr val="tx1"/>
              </a:solidFill>
              <a:latin typeface="Arial" panose="020B0604020202020204" pitchFamily="34" charset="0"/>
              <a:ea typeface="宋体" panose="02010600030101010101" pitchFamily="2" charset="-122"/>
            </a:endParaRPr>
          </a:p>
        </p:txBody>
      </p:sp>
      <p:sp>
        <p:nvSpPr>
          <p:cNvPr id="5123" name="Text Box 3">
            <a:extLst>
              <a:ext uri="{FF2B5EF4-FFF2-40B4-BE49-F238E27FC236}">
                <a16:creationId xmlns:a16="http://schemas.microsoft.com/office/drawing/2014/main" id="{AC660F82-1165-4636-BCAB-8597C52DCCAA}"/>
              </a:ext>
            </a:extLst>
          </p:cNvPr>
          <p:cNvSpPr txBox="1">
            <a:spLocks noChangeArrowheads="1"/>
          </p:cNvSpPr>
          <p:nvPr/>
        </p:nvSpPr>
        <p:spPr bwMode="auto">
          <a:xfrm>
            <a:off x="179388" y="1524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sz="2800">
                <a:solidFill>
                  <a:schemeClr val="accent2"/>
                </a:solidFill>
                <a:latin typeface="Times New Roman" panose="02020603050405020304" pitchFamily="18" charset="0"/>
                <a:ea typeface="黑体" panose="02010609060101010101" pitchFamily="49" charset="-122"/>
              </a:rPr>
              <a:t>4. </a:t>
            </a:r>
            <a:r>
              <a:rPr kumimoji="1" lang="zh-CN" altLang="en-US" sz="2800">
                <a:solidFill>
                  <a:schemeClr val="accent2"/>
                </a:solidFill>
                <a:latin typeface="Times New Roman" panose="02020603050405020304" pitchFamily="18" charset="0"/>
                <a:ea typeface="黑体" panose="02010609060101010101" pitchFamily="49" charset="-122"/>
              </a:rPr>
              <a:t>空吸作用</a:t>
            </a:r>
          </a:p>
        </p:txBody>
      </p:sp>
      <p:graphicFrame>
        <p:nvGraphicFramePr>
          <p:cNvPr id="5124" name="Object 4">
            <a:extLst>
              <a:ext uri="{FF2B5EF4-FFF2-40B4-BE49-F238E27FC236}">
                <a16:creationId xmlns:a16="http://schemas.microsoft.com/office/drawing/2014/main" id="{0F72CFB5-92E3-45DF-BC4C-5644272D97CF}"/>
              </a:ext>
            </a:extLst>
          </p:cNvPr>
          <p:cNvGraphicFramePr>
            <a:graphicFrameLocks noChangeAspect="1"/>
          </p:cNvGraphicFramePr>
          <p:nvPr/>
        </p:nvGraphicFramePr>
        <p:xfrm>
          <a:off x="4859338" y="188913"/>
          <a:ext cx="2663825" cy="947737"/>
        </p:xfrm>
        <a:graphic>
          <a:graphicData uri="http://schemas.openxmlformats.org/presentationml/2006/ole">
            <mc:AlternateContent xmlns:mc="http://schemas.openxmlformats.org/markup-compatibility/2006">
              <mc:Choice xmlns:v="urn:schemas-microsoft-com:vml" Requires="v">
                <p:oleObj spid="_x0000_s5134" name="公式" r:id="rId4" imgW="1066924" imgH="358112" progId="Equation.3">
                  <p:embed/>
                </p:oleObj>
              </mc:Choice>
              <mc:Fallback>
                <p:oleObj name="公式" r:id="rId4" imgW="1066924" imgH="358112"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188913"/>
                        <a:ext cx="2663825" cy="947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125" name="Picture 8" descr="u">
            <a:extLst>
              <a:ext uri="{FF2B5EF4-FFF2-40B4-BE49-F238E27FC236}">
                <a16:creationId xmlns:a16="http://schemas.microsoft.com/office/drawing/2014/main" id="{7AA5ACF4-17B5-4365-9183-33A60B05D2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944563"/>
            <a:ext cx="262890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9833" name="Picture 9" descr="W0433_11">
            <a:extLst>
              <a:ext uri="{FF2B5EF4-FFF2-40B4-BE49-F238E27FC236}">
                <a16:creationId xmlns:a16="http://schemas.microsoft.com/office/drawing/2014/main" id="{8CD97921-C992-4722-909E-7BAC1CCD459C}"/>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3310" t="6833" r="3528" b="73708"/>
          <a:stretch>
            <a:fillRect/>
          </a:stretch>
        </p:blipFill>
        <p:spPr bwMode="auto">
          <a:xfrm>
            <a:off x="4572000" y="2492375"/>
            <a:ext cx="4067175" cy="1333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89834" name="Picture 10" descr="W0433_11">
            <a:extLst>
              <a:ext uri="{FF2B5EF4-FFF2-40B4-BE49-F238E27FC236}">
                <a16:creationId xmlns:a16="http://schemas.microsoft.com/office/drawing/2014/main" id="{5501AD33-EA76-4BB9-AC27-49054056D39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6581" t="40468" r="5164" b="40607"/>
          <a:stretch>
            <a:fillRect/>
          </a:stretch>
        </p:blipFill>
        <p:spPr bwMode="auto">
          <a:xfrm>
            <a:off x="4679950" y="4508500"/>
            <a:ext cx="3852863" cy="12969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2" name="Picture 2" descr="MEbeeqpd07">
            <a:extLst>
              <a:ext uri="{FF2B5EF4-FFF2-40B4-BE49-F238E27FC236}">
                <a16:creationId xmlns:a16="http://schemas.microsoft.com/office/drawing/2014/main" id="{3D48FF2C-36B4-4B1B-8D96-B0E651B42B2D}"/>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113" y="2924175"/>
            <a:ext cx="2120900" cy="3311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89833"/>
                                        </p:tgtEl>
                                        <p:attrNameLst>
                                          <p:attrName>style.visibility</p:attrName>
                                        </p:attrNameLst>
                                      </p:cBhvr>
                                      <p:to>
                                        <p:strVal val="visible"/>
                                      </p:to>
                                    </p:set>
                                    <p:animEffect transition="in" filter="checkerboard(across)">
                                      <p:cBhvr>
                                        <p:cTn id="7" dur="500"/>
                                        <p:tgtEl>
                                          <p:spTgt spid="5898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89834"/>
                                        </p:tgtEl>
                                        <p:attrNameLst>
                                          <p:attrName>style.visibility</p:attrName>
                                        </p:attrNameLst>
                                      </p:cBhvr>
                                      <p:to>
                                        <p:strVal val="visible"/>
                                      </p:to>
                                    </p:set>
                                    <p:animEffect transition="in" filter="wipe(left)">
                                      <p:cBhvr>
                                        <p:cTn id="12" dur="500"/>
                                        <p:tgtEl>
                                          <p:spTgt spid="5898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amond(in)">
                                      <p:cBhvr>
                                        <p:cTn id="1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5" descr="image002">
            <a:extLst>
              <a:ext uri="{FF2B5EF4-FFF2-40B4-BE49-F238E27FC236}">
                <a16:creationId xmlns:a16="http://schemas.microsoft.com/office/drawing/2014/main" id="{1456551B-D97C-4068-A351-50A1B84D3F3E}"/>
              </a:ext>
            </a:extLst>
          </p:cNvPr>
          <p:cNvSpPr>
            <a:spLocks noChangeAspect="1" noChangeArrowheads="1"/>
          </p:cNvSpPr>
          <p:nvPr/>
        </p:nvSpPr>
        <p:spPr bwMode="auto">
          <a:xfrm>
            <a:off x="1495425" y="2725738"/>
            <a:ext cx="295275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7171" name="AutoShape 7" descr="image002">
            <a:extLst>
              <a:ext uri="{FF2B5EF4-FFF2-40B4-BE49-F238E27FC236}">
                <a16:creationId xmlns:a16="http://schemas.microsoft.com/office/drawing/2014/main" id="{FB65EF51-938C-481B-8392-BE7007056DD1}"/>
              </a:ext>
            </a:extLst>
          </p:cNvPr>
          <p:cNvSpPr>
            <a:spLocks noChangeAspect="1" noChangeArrowheads="1"/>
          </p:cNvSpPr>
          <p:nvPr/>
        </p:nvSpPr>
        <p:spPr bwMode="auto">
          <a:xfrm>
            <a:off x="1495425" y="2725738"/>
            <a:ext cx="295275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pic>
        <p:nvPicPr>
          <p:cNvPr id="7172" name="Picture 8" descr="image002">
            <a:extLst>
              <a:ext uri="{FF2B5EF4-FFF2-40B4-BE49-F238E27FC236}">
                <a16:creationId xmlns:a16="http://schemas.microsoft.com/office/drawing/2014/main" id="{472BC356-C85E-4709-835C-D0D1F88C0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268413"/>
            <a:ext cx="3454400"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9">
            <a:extLst>
              <a:ext uri="{FF2B5EF4-FFF2-40B4-BE49-F238E27FC236}">
                <a16:creationId xmlns:a16="http://schemas.microsoft.com/office/drawing/2014/main" id="{4FF730D4-03CC-4943-961A-8E01CB6580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1268413"/>
            <a:ext cx="3671887"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Lst>
        </p:spPr>
      </p:pic>
      <p:sp>
        <p:nvSpPr>
          <p:cNvPr id="7174" name="Text Box 10">
            <a:extLst>
              <a:ext uri="{FF2B5EF4-FFF2-40B4-BE49-F238E27FC236}">
                <a16:creationId xmlns:a16="http://schemas.microsoft.com/office/drawing/2014/main" id="{6EE768CD-875B-40A9-98AF-15C76351670B}"/>
              </a:ext>
            </a:extLst>
          </p:cNvPr>
          <p:cNvSpPr txBox="1">
            <a:spLocks noChangeArrowheads="1"/>
          </p:cNvSpPr>
          <p:nvPr/>
        </p:nvSpPr>
        <p:spPr bwMode="auto">
          <a:xfrm>
            <a:off x="1763713" y="476250"/>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r>
              <a:rPr lang="zh-CN" altLang="en-US"/>
              <a:t>船吸现象</a:t>
            </a:r>
          </a:p>
        </p:txBody>
      </p:sp>
      <p:pic>
        <p:nvPicPr>
          <p:cNvPr id="7175" name="Picture 4">
            <a:extLst>
              <a:ext uri="{FF2B5EF4-FFF2-40B4-BE49-F238E27FC236}">
                <a16:creationId xmlns:a16="http://schemas.microsoft.com/office/drawing/2014/main" id="{AA756AB1-A281-410D-A705-87FD88603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3890963"/>
            <a:ext cx="2241550" cy="296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Lst>
        </p:spPr>
      </p:pic>
      <p:pic>
        <p:nvPicPr>
          <p:cNvPr id="8" name="Picture 5" descr="Nm542">
            <a:extLst>
              <a:ext uri="{FF2B5EF4-FFF2-40B4-BE49-F238E27FC236}">
                <a16:creationId xmlns:a16="http://schemas.microsoft.com/office/drawing/2014/main" id="{57B491E2-F313-45D0-B312-67A5DD21B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4365625"/>
            <a:ext cx="3887787" cy="1700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0ACCDCC7-BBC5-4CBB-B627-EFC481EC75DF}"/>
              </a:ext>
            </a:extLst>
          </p:cNvPr>
          <p:cNvGrpSpPr>
            <a:grpSpLocks/>
          </p:cNvGrpSpPr>
          <p:nvPr/>
        </p:nvGrpSpPr>
        <p:grpSpPr bwMode="auto">
          <a:xfrm>
            <a:off x="468313" y="344488"/>
            <a:ext cx="4752975" cy="3465512"/>
            <a:chOff x="113" y="0"/>
            <a:chExt cx="2994" cy="2183"/>
          </a:xfrm>
        </p:grpSpPr>
        <p:sp>
          <p:nvSpPr>
            <p:cNvPr id="8198" name="Rectangle 3">
              <a:extLst>
                <a:ext uri="{FF2B5EF4-FFF2-40B4-BE49-F238E27FC236}">
                  <a16:creationId xmlns:a16="http://schemas.microsoft.com/office/drawing/2014/main" id="{7A3F90C5-EA6D-4949-B770-69AD73179158}"/>
                </a:ext>
              </a:extLst>
            </p:cNvPr>
            <p:cNvSpPr>
              <a:spLocks noChangeArrowheads="1"/>
            </p:cNvSpPr>
            <p:nvPr/>
          </p:nvSpPr>
          <p:spPr bwMode="auto">
            <a:xfrm>
              <a:off x="113" y="0"/>
              <a:ext cx="2994" cy="2183"/>
            </a:xfrm>
            <a:prstGeom prst="rect">
              <a:avLst/>
            </a:prstGeom>
            <a:solidFill>
              <a:schemeClr val="bg1"/>
            </a:solidFill>
            <a:ln w="19050">
              <a:solidFill>
                <a:srgbClr val="00CCFF"/>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pic>
          <p:nvPicPr>
            <p:cNvPr id="8199" name="Picture 4" descr="MEbeeqpd01">
              <a:extLst>
                <a:ext uri="{FF2B5EF4-FFF2-40B4-BE49-F238E27FC236}">
                  <a16:creationId xmlns:a16="http://schemas.microsoft.com/office/drawing/2014/main" id="{79063775-4223-4246-B699-B8FDB829A8F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4" y="119"/>
              <a:ext cx="2812" cy="19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p:graphicFrame>
        <p:nvGraphicFramePr>
          <p:cNvPr id="593928" name="Object 8">
            <a:extLst>
              <a:ext uri="{FF2B5EF4-FFF2-40B4-BE49-F238E27FC236}">
                <a16:creationId xmlns:a16="http://schemas.microsoft.com/office/drawing/2014/main" id="{2F425E37-034C-4741-9A9B-CF4B2E90A77C}"/>
              </a:ext>
            </a:extLst>
          </p:cNvPr>
          <p:cNvGraphicFramePr>
            <a:graphicFrameLocks noChangeAspect="1"/>
          </p:cNvGraphicFramePr>
          <p:nvPr/>
        </p:nvGraphicFramePr>
        <p:xfrm>
          <a:off x="539750" y="4581525"/>
          <a:ext cx="2908300" cy="942975"/>
        </p:xfrm>
        <a:graphic>
          <a:graphicData uri="http://schemas.openxmlformats.org/presentationml/2006/ole">
            <mc:AlternateContent xmlns:mc="http://schemas.openxmlformats.org/markup-compatibility/2006">
              <mc:Choice xmlns:v="urn:schemas-microsoft-com:vml" Requires="v">
                <p:oleObj spid="_x0000_s8210" name="公式" r:id="rId5" imgW="2194560" imgH="685800" progId="Equation.3">
                  <p:embed/>
                </p:oleObj>
              </mc:Choice>
              <mc:Fallback>
                <p:oleObj name="公式" r:id="rId5" imgW="2194560" imgH="6858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4581525"/>
                        <a:ext cx="2908300" cy="942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29" name="Object 9">
            <a:extLst>
              <a:ext uri="{FF2B5EF4-FFF2-40B4-BE49-F238E27FC236}">
                <a16:creationId xmlns:a16="http://schemas.microsoft.com/office/drawing/2014/main" id="{84293BF4-4031-4F0B-AC07-07C2A36E95FC}"/>
              </a:ext>
            </a:extLst>
          </p:cNvPr>
          <p:cNvGraphicFramePr>
            <a:graphicFrameLocks noChangeAspect="1"/>
          </p:cNvGraphicFramePr>
          <p:nvPr/>
        </p:nvGraphicFramePr>
        <p:xfrm>
          <a:off x="5435600" y="765175"/>
          <a:ext cx="3313113" cy="1179513"/>
        </p:xfrm>
        <a:graphic>
          <a:graphicData uri="http://schemas.openxmlformats.org/presentationml/2006/ole">
            <mc:AlternateContent xmlns:mc="http://schemas.openxmlformats.org/markup-compatibility/2006">
              <mc:Choice xmlns:v="urn:schemas-microsoft-com:vml" Requires="v">
                <p:oleObj spid="_x0000_s8211" name="公式" r:id="rId7" imgW="1066924" imgH="358112" progId="Equation.3">
                  <p:embed/>
                </p:oleObj>
              </mc:Choice>
              <mc:Fallback>
                <p:oleObj name="公式" r:id="rId7" imgW="1066924" imgH="358112"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5600" y="765175"/>
                        <a:ext cx="3313113" cy="1179513"/>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 name="Picture 2" descr="N1210">
            <a:extLst>
              <a:ext uri="{FF2B5EF4-FFF2-40B4-BE49-F238E27FC236}">
                <a16:creationId xmlns:a16="http://schemas.microsoft.com/office/drawing/2014/main" id="{7CB84B19-717C-4171-8C2F-345FEB541F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6230"/>
          <a:stretch>
            <a:fillRect/>
          </a:stretch>
        </p:blipFill>
        <p:spPr bwMode="auto">
          <a:xfrm>
            <a:off x="3708400" y="3933825"/>
            <a:ext cx="53340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593928"/>
                                        </p:tgtEl>
                                        <p:attrNameLst>
                                          <p:attrName>style.visibility</p:attrName>
                                        </p:attrNameLst>
                                      </p:cBhvr>
                                      <p:to>
                                        <p:strVal val="visible"/>
                                      </p:to>
                                    </p:set>
                                    <p:animEffect transition="in" filter="box(in)">
                                      <p:cBhvr>
                                        <p:cTn id="12" dur="500"/>
                                        <p:tgtEl>
                                          <p:spTgt spid="5939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593929"/>
                                        </p:tgtEl>
                                        <p:attrNameLst>
                                          <p:attrName>style.visibility</p:attrName>
                                        </p:attrNameLst>
                                      </p:cBhvr>
                                      <p:to>
                                        <p:strVal val="visible"/>
                                      </p:to>
                                    </p:set>
                                    <p:animEffect transition="in" filter="box(out)">
                                      <p:cBhvr>
                                        <p:cTn id="17" dur="500"/>
                                        <p:tgtEl>
                                          <p:spTgt spid="59392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3">
            <a:extLst>
              <a:ext uri="{FF2B5EF4-FFF2-40B4-BE49-F238E27FC236}">
                <a16:creationId xmlns:a16="http://schemas.microsoft.com/office/drawing/2014/main" id="{2A32AF24-4EA1-4D69-BA51-5AA7503B1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463"/>
            <a:ext cx="9123363" cy="684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8BDC2AE3-E70E-41D6-A73B-0DA35ECBE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8" y="0"/>
            <a:ext cx="91646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灯片编号占位符 4">
            <a:extLst>
              <a:ext uri="{FF2B5EF4-FFF2-40B4-BE49-F238E27FC236}">
                <a16:creationId xmlns:a16="http://schemas.microsoft.com/office/drawing/2014/main" id="{D3185BDF-90BC-4B3B-91FF-FF661165ADD1}"/>
              </a:ext>
            </a:extLst>
          </p:cNvPr>
          <p:cNvSpPr>
            <a:spLocks noGrp="1"/>
          </p:cNvSpPr>
          <p:nvPr>
            <p:ph type="sldNum" sz="quarter" idx="4294967295"/>
          </p:nvPr>
        </p:nvSpPr>
        <p:spPr bwMode="auto">
          <a:xfrm>
            <a:off x="7010400" y="6602413"/>
            <a:ext cx="2133600" cy="228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r" eaLnBrk="1" hangingPunct="1"/>
            <a:fld id="{1CFB5366-9C78-4369-878C-0C3177906414}" type="slidenum">
              <a:rPr lang="en-US" altLang="zh-CN" sz="1200">
                <a:solidFill>
                  <a:srgbClr val="FF00FF"/>
                </a:solidFill>
                <a:latin typeface="Arial" panose="020B0604020202020204" pitchFamily="34" charset="0"/>
                <a:ea typeface="宋体" panose="02010600030101010101" pitchFamily="2" charset="-122"/>
              </a:rPr>
              <a:pPr algn="r" eaLnBrk="1" hangingPunct="1"/>
              <a:t>6</a:t>
            </a:fld>
            <a:endParaRPr lang="en-US" altLang="zh-CN" sz="1200">
              <a:solidFill>
                <a:srgbClr val="FF00FF"/>
              </a:solidFill>
              <a:latin typeface="Arial" panose="020B0604020202020204" pitchFamily="34" charset="0"/>
              <a:ea typeface="宋体" panose="02010600030101010101" pitchFamily="2" charset="-122"/>
            </a:endParaRPr>
          </a:p>
        </p:txBody>
      </p:sp>
      <p:pic>
        <p:nvPicPr>
          <p:cNvPr id="1026" name="Picture 2" descr="GIF-也就看过200遍!卡洛斯逆天任意球已惊世19年">
            <a:extLst>
              <a:ext uri="{FF2B5EF4-FFF2-40B4-BE49-F238E27FC236}">
                <a16:creationId xmlns:a16="http://schemas.microsoft.com/office/drawing/2014/main" id="{69E3DC45-286C-4CFF-B739-E468803DD3C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0638" y="842963"/>
            <a:ext cx="9144001" cy="524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870AB3BE-793B-445E-9EB6-B5923FDA8B53}"/>
              </a:ext>
            </a:extLst>
          </p:cNvPr>
          <p:cNvSpPr txBox="1">
            <a:spLocks noChangeArrowheads="1"/>
          </p:cNvSpPr>
          <p:nvPr/>
        </p:nvSpPr>
        <p:spPr bwMode="auto">
          <a:xfrm>
            <a:off x="215900" y="101600"/>
            <a:ext cx="7451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buClr>
                <a:srgbClr val="FFFF00"/>
              </a:buClr>
              <a:buFont typeface="Wingdings" panose="05000000000000000000" pitchFamily="2" charset="2"/>
              <a:buChar char="u"/>
            </a:pPr>
            <a:r>
              <a:rPr kumimoji="1" lang="zh-CN" altLang="en-US" sz="2800">
                <a:solidFill>
                  <a:srgbClr val="00FFFF"/>
                </a:solidFill>
                <a:latin typeface="Times New Roman" panose="02020603050405020304" pitchFamily="18" charset="0"/>
                <a:ea typeface="黑体" panose="02010609060101010101" pitchFamily="49" charset="-122"/>
              </a:rPr>
              <a:t>从</a:t>
            </a:r>
            <a:r>
              <a:rPr kumimoji="1" lang="zh-CN" altLang="en-US" sz="2800">
                <a:latin typeface="Times New Roman" panose="02020603050405020304" pitchFamily="18" charset="0"/>
                <a:ea typeface="黑体" panose="02010609060101010101" pitchFamily="49" charset="-122"/>
              </a:rPr>
              <a:t>虹吸管</a:t>
            </a:r>
            <a:r>
              <a:rPr kumimoji="1" lang="zh-CN" altLang="en-US" sz="2800">
                <a:solidFill>
                  <a:srgbClr val="00FFFF"/>
                </a:solidFill>
                <a:latin typeface="Times New Roman" panose="02020603050405020304" pitchFamily="18" charset="0"/>
                <a:ea typeface="黑体" panose="02010609060101010101" pitchFamily="49" charset="-122"/>
              </a:rPr>
              <a:t>管口流出的</a:t>
            </a:r>
            <a:r>
              <a:rPr kumimoji="1" lang="zh-CN" altLang="en-US" sz="2800">
                <a:solidFill>
                  <a:srgbClr val="FFFF00"/>
                </a:solidFill>
                <a:latin typeface="Times New Roman" panose="02020603050405020304" pitchFamily="18" charset="0"/>
                <a:ea typeface="黑体" panose="02010609060101010101" pitchFamily="49" charset="-122"/>
              </a:rPr>
              <a:t>液体速度</a:t>
            </a:r>
            <a:r>
              <a:rPr kumimoji="1" lang="zh-CN" altLang="en-US" sz="2800">
                <a:solidFill>
                  <a:srgbClr val="00FFFF"/>
                </a:solidFill>
                <a:latin typeface="Times New Roman" panose="02020603050405020304" pitchFamily="18" charset="0"/>
                <a:ea typeface="黑体" panose="02010609060101010101" pitchFamily="49" charset="-122"/>
              </a:rPr>
              <a:t>为多大？</a:t>
            </a:r>
          </a:p>
        </p:txBody>
      </p:sp>
      <p:grpSp>
        <p:nvGrpSpPr>
          <p:cNvPr id="10243" name="Group 3">
            <a:extLst>
              <a:ext uri="{FF2B5EF4-FFF2-40B4-BE49-F238E27FC236}">
                <a16:creationId xmlns:a16="http://schemas.microsoft.com/office/drawing/2014/main" id="{A0A26E68-BC1D-4FEC-B7F5-D2135539328C}"/>
              </a:ext>
            </a:extLst>
          </p:cNvPr>
          <p:cNvGrpSpPr>
            <a:grpSpLocks/>
          </p:cNvGrpSpPr>
          <p:nvPr/>
        </p:nvGrpSpPr>
        <p:grpSpPr bwMode="auto">
          <a:xfrm>
            <a:off x="5724525" y="981075"/>
            <a:ext cx="3205163" cy="4048125"/>
            <a:chOff x="385" y="1061"/>
            <a:chExt cx="2019" cy="2550"/>
          </a:xfrm>
        </p:grpSpPr>
        <p:sp>
          <p:nvSpPr>
            <p:cNvPr id="10262" name="Rectangle 4">
              <a:extLst>
                <a:ext uri="{FF2B5EF4-FFF2-40B4-BE49-F238E27FC236}">
                  <a16:creationId xmlns:a16="http://schemas.microsoft.com/office/drawing/2014/main" id="{EB21E185-D41E-4ACC-82E5-EFE5FDDBFDFF}"/>
                </a:ext>
              </a:extLst>
            </p:cNvPr>
            <p:cNvSpPr>
              <a:spLocks noChangeArrowheads="1"/>
            </p:cNvSpPr>
            <p:nvPr/>
          </p:nvSpPr>
          <p:spPr bwMode="auto">
            <a:xfrm>
              <a:off x="385" y="1061"/>
              <a:ext cx="2019" cy="2550"/>
            </a:xfrm>
            <a:prstGeom prst="rect">
              <a:avLst/>
            </a:prstGeom>
            <a:solidFill>
              <a:srgbClr val="FFFFFF"/>
            </a:solidFill>
            <a:ln w="19050">
              <a:solidFill>
                <a:srgbClr val="00FFFF"/>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grpSp>
          <p:nvGrpSpPr>
            <p:cNvPr id="10263" name="Group 5">
              <a:extLst>
                <a:ext uri="{FF2B5EF4-FFF2-40B4-BE49-F238E27FC236}">
                  <a16:creationId xmlns:a16="http://schemas.microsoft.com/office/drawing/2014/main" id="{9BD054D4-5ACC-41D1-9F04-A55B0EF3035D}"/>
                </a:ext>
              </a:extLst>
            </p:cNvPr>
            <p:cNvGrpSpPr>
              <a:grpSpLocks/>
            </p:cNvGrpSpPr>
            <p:nvPr/>
          </p:nvGrpSpPr>
          <p:grpSpPr bwMode="auto">
            <a:xfrm>
              <a:off x="521" y="1117"/>
              <a:ext cx="1805" cy="2494"/>
              <a:chOff x="249" y="1344"/>
              <a:chExt cx="1805" cy="2494"/>
            </a:xfrm>
          </p:grpSpPr>
          <p:pic>
            <p:nvPicPr>
              <p:cNvPr id="10264" name="Picture 6" descr="P15_57">
                <a:extLst>
                  <a:ext uri="{FF2B5EF4-FFF2-40B4-BE49-F238E27FC236}">
                    <a16:creationId xmlns:a16="http://schemas.microsoft.com/office/drawing/2014/main" id="{F418E02A-D7C9-49E2-9B61-0E9A3496073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9" y="1344"/>
                <a:ext cx="1805" cy="2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5" name="Text Box 7">
                <a:extLst>
                  <a:ext uri="{FF2B5EF4-FFF2-40B4-BE49-F238E27FC236}">
                    <a16:creationId xmlns:a16="http://schemas.microsoft.com/office/drawing/2014/main" id="{109350FA-51E4-44B8-9392-C45A2408F472}"/>
                  </a:ext>
                </a:extLst>
              </p:cNvPr>
              <p:cNvSpPr txBox="1">
                <a:spLocks noChangeArrowheads="1"/>
              </p:cNvSpPr>
              <p:nvPr/>
            </p:nvSpPr>
            <p:spPr bwMode="auto">
              <a:xfrm>
                <a:off x="748" y="1842"/>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lang="en-US" altLang="zh-CN" sz="1800" b="0">
                    <a:solidFill>
                      <a:schemeClr val="tx1"/>
                    </a:solidFill>
                    <a:latin typeface="Arial" panose="020B0604020202020204" pitchFamily="34" charset="0"/>
                    <a:ea typeface="宋体" panose="02010600030101010101" pitchFamily="2" charset="-122"/>
                  </a:rPr>
                  <a:t>D</a:t>
                </a:r>
              </a:p>
            </p:txBody>
          </p:sp>
        </p:grpSp>
      </p:grpSp>
      <p:graphicFrame>
        <p:nvGraphicFramePr>
          <p:cNvPr id="574472" name="Object 8">
            <a:extLst>
              <a:ext uri="{FF2B5EF4-FFF2-40B4-BE49-F238E27FC236}">
                <a16:creationId xmlns:a16="http://schemas.microsoft.com/office/drawing/2014/main" id="{ED1F9958-A287-447C-A97A-A49A4592CEED}"/>
              </a:ext>
            </a:extLst>
          </p:cNvPr>
          <p:cNvGraphicFramePr>
            <a:graphicFrameLocks noChangeAspect="1"/>
          </p:cNvGraphicFramePr>
          <p:nvPr/>
        </p:nvGraphicFramePr>
        <p:xfrm>
          <a:off x="1835150" y="685800"/>
          <a:ext cx="2638425" cy="727075"/>
        </p:xfrm>
        <a:graphic>
          <a:graphicData uri="http://schemas.openxmlformats.org/presentationml/2006/ole">
            <mc:AlternateContent xmlns:mc="http://schemas.openxmlformats.org/markup-compatibility/2006">
              <mc:Choice xmlns:v="urn:schemas-microsoft-com:vml" Requires="v">
                <p:oleObj spid="_x0000_s10321" name="公式" r:id="rId5" imgW="2438400" imgH="701262" progId="Equation.3">
                  <p:embed/>
                </p:oleObj>
              </mc:Choice>
              <mc:Fallback>
                <p:oleObj name="公式" r:id="rId5" imgW="2438400" imgH="701262"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685800"/>
                        <a:ext cx="2638425" cy="727075"/>
                      </a:xfrm>
                      <a:prstGeom prst="rect">
                        <a:avLst/>
                      </a:prstGeom>
                      <a:noFill/>
                      <a:ln w="9525">
                        <a:solidFill>
                          <a:srgbClr val="00FFFF"/>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473" name="Object 9">
            <a:extLst>
              <a:ext uri="{FF2B5EF4-FFF2-40B4-BE49-F238E27FC236}">
                <a16:creationId xmlns:a16="http://schemas.microsoft.com/office/drawing/2014/main" id="{5C977531-9850-44F6-8F02-B184FEC0A856}"/>
              </a:ext>
            </a:extLst>
          </p:cNvPr>
          <p:cNvGraphicFramePr>
            <a:graphicFrameLocks noChangeAspect="1"/>
          </p:cNvGraphicFramePr>
          <p:nvPr/>
        </p:nvGraphicFramePr>
        <p:xfrm>
          <a:off x="468313" y="1916113"/>
          <a:ext cx="4891087" cy="792162"/>
        </p:xfrm>
        <a:graphic>
          <a:graphicData uri="http://schemas.openxmlformats.org/presentationml/2006/ole">
            <mc:AlternateContent xmlns:mc="http://schemas.openxmlformats.org/markup-compatibility/2006">
              <mc:Choice xmlns:v="urn:schemas-microsoft-com:vml" Requires="v">
                <p:oleObj spid="_x0000_s10322" name="公式" r:id="rId7" imgW="4564287" imgH="701262" progId="Equation.3">
                  <p:embed/>
                </p:oleObj>
              </mc:Choice>
              <mc:Fallback>
                <p:oleObj name="公式" r:id="rId7" imgW="4564287" imgH="701262"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1916113"/>
                        <a:ext cx="4891087"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474" name="Line 10">
            <a:extLst>
              <a:ext uri="{FF2B5EF4-FFF2-40B4-BE49-F238E27FC236}">
                <a16:creationId xmlns:a16="http://schemas.microsoft.com/office/drawing/2014/main" id="{0C61807C-E2D3-4140-A21A-A6706C956250}"/>
              </a:ext>
            </a:extLst>
          </p:cNvPr>
          <p:cNvSpPr>
            <a:spLocks noChangeShapeType="1"/>
          </p:cNvSpPr>
          <p:nvPr/>
        </p:nvSpPr>
        <p:spPr bwMode="auto">
          <a:xfrm>
            <a:off x="7451725" y="2211388"/>
            <a:ext cx="1152525" cy="0"/>
          </a:xfrm>
          <a:prstGeom prst="line">
            <a:avLst/>
          </a:prstGeom>
          <a:noFill/>
          <a:ln w="19050">
            <a:solidFill>
              <a:srgbClr val="00FFFF"/>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74475" name="Object 11">
            <a:extLst>
              <a:ext uri="{FF2B5EF4-FFF2-40B4-BE49-F238E27FC236}">
                <a16:creationId xmlns:a16="http://schemas.microsoft.com/office/drawing/2014/main" id="{F50472D7-3443-4E24-A317-B5EDB1B92D4D}"/>
              </a:ext>
            </a:extLst>
          </p:cNvPr>
          <p:cNvGraphicFramePr>
            <a:graphicFrameLocks noChangeAspect="1"/>
          </p:cNvGraphicFramePr>
          <p:nvPr/>
        </p:nvGraphicFramePr>
        <p:xfrm>
          <a:off x="863600" y="2663825"/>
          <a:ext cx="1892300" cy="549275"/>
        </p:xfrm>
        <a:graphic>
          <a:graphicData uri="http://schemas.openxmlformats.org/presentationml/2006/ole">
            <mc:AlternateContent xmlns:mc="http://schemas.openxmlformats.org/markup-compatibility/2006">
              <mc:Choice xmlns:v="urn:schemas-microsoft-com:vml" Requires="v">
                <p:oleObj spid="_x0000_s10323" name="公式" r:id="rId9" imgW="761876" imgH="205989" progId="Equation.3">
                  <p:embed/>
                </p:oleObj>
              </mc:Choice>
              <mc:Fallback>
                <p:oleObj name="公式" r:id="rId9" imgW="761876" imgH="205989"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600" y="2663825"/>
                        <a:ext cx="18923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476" name="Object 12">
            <a:extLst>
              <a:ext uri="{FF2B5EF4-FFF2-40B4-BE49-F238E27FC236}">
                <a16:creationId xmlns:a16="http://schemas.microsoft.com/office/drawing/2014/main" id="{1CBE117C-688D-49BF-825B-B1D8DE6445BB}"/>
              </a:ext>
            </a:extLst>
          </p:cNvPr>
          <p:cNvGraphicFramePr>
            <a:graphicFrameLocks noChangeAspect="1"/>
          </p:cNvGraphicFramePr>
          <p:nvPr/>
        </p:nvGraphicFramePr>
        <p:xfrm>
          <a:off x="3348038" y="2708275"/>
          <a:ext cx="879475" cy="444500"/>
        </p:xfrm>
        <a:graphic>
          <a:graphicData uri="http://schemas.openxmlformats.org/presentationml/2006/ole">
            <mc:AlternateContent xmlns:mc="http://schemas.openxmlformats.org/markup-compatibility/2006">
              <mc:Choice xmlns:v="urn:schemas-microsoft-com:vml" Requires="v">
                <p:oleObj spid="_x0000_s10324" name="公式" r:id="rId11" imgW="800193" imgH="381055" progId="Equation.3">
                  <p:embed/>
                </p:oleObj>
              </mc:Choice>
              <mc:Fallback>
                <p:oleObj name="公式" r:id="rId11" imgW="800193" imgH="381055"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8038" y="2708275"/>
                        <a:ext cx="879475"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477" name="Object 13">
            <a:extLst>
              <a:ext uri="{FF2B5EF4-FFF2-40B4-BE49-F238E27FC236}">
                <a16:creationId xmlns:a16="http://schemas.microsoft.com/office/drawing/2014/main" id="{1E8814C9-DF6B-47BB-B2E2-5A58C1603682}"/>
              </a:ext>
            </a:extLst>
          </p:cNvPr>
          <p:cNvGraphicFramePr>
            <a:graphicFrameLocks noChangeAspect="1"/>
          </p:cNvGraphicFramePr>
          <p:nvPr/>
        </p:nvGraphicFramePr>
        <p:xfrm>
          <a:off x="1042988" y="3429000"/>
          <a:ext cx="2112962" cy="446088"/>
        </p:xfrm>
        <a:graphic>
          <a:graphicData uri="http://schemas.openxmlformats.org/presentationml/2006/ole">
            <mc:AlternateContent xmlns:mc="http://schemas.openxmlformats.org/markup-compatibility/2006">
              <mc:Choice xmlns:v="urn:schemas-microsoft-com:vml" Requires="v">
                <p:oleObj spid="_x0000_s10325" name="公式" r:id="rId13" imgW="1958184" imgH="381055" progId="Equation.3">
                  <p:embed/>
                </p:oleObj>
              </mc:Choice>
              <mc:Fallback>
                <p:oleObj name="公式" r:id="rId13" imgW="1958184" imgH="381055"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2988" y="3429000"/>
                        <a:ext cx="2112962"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478" name="Rectangle 14">
            <a:extLst>
              <a:ext uri="{FF2B5EF4-FFF2-40B4-BE49-F238E27FC236}">
                <a16:creationId xmlns:a16="http://schemas.microsoft.com/office/drawing/2014/main" id="{E5C9B406-8F60-4464-98F6-6E53F78067E7}"/>
              </a:ext>
            </a:extLst>
          </p:cNvPr>
          <p:cNvSpPr>
            <a:spLocks noChangeArrowheads="1"/>
          </p:cNvSpPr>
          <p:nvPr/>
        </p:nvSpPr>
        <p:spPr bwMode="auto">
          <a:xfrm>
            <a:off x="153988" y="4005263"/>
            <a:ext cx="307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zh-CN" altLang="en-US">
                <a:solidFill>
                  <a:srgbClr val="FFFF00"/>
                </a:solidFill>
                <a:latin typeface="Times New Roman" panose="02020603050405020304" pitchFamily="18" charset="0"/>
                <a:ea typeface="宋体" panose="02010600030101010101" pitchFamily="2" charset="-122"/>
              </a:rPr>
              <a:t>特点</a:t>
            </a:r>
            <a:r>
              <a:rPr kumimoji="1" lang="zh-CN" altLang="en-US">
                <a:solidFill>
                  <a:srgbClr val="FFFF00"/>
                </a:solidFill>
                <a:latin typeface="Times New Roman" panose="02020603050405020304" pitchFamily="18" charset="0"/>
                <a:ea typeface="宋体" panose="02010600030101010101" pitchFamily="2" charset="-122"/>
                <a:sym typeface="Wingdings" panose="05000000000000000000" pitchFamily="2" charset="2"/>
              </a:rPr>
              <a:t>：</a:t>
            </a:r>
            <a:endParaRPr kumimoji="1" lang="zh-CN" altLang="en-US">
              <a:solidFill>
                <a:srgbClr val="FFFF00"/>
              </a:solidFill>
              <a:latin typeface="Times New Roman" panose="02020603050405020304" pitchFamily="18" charset="0"/>
              <a:ea typeface="楷体_GB2312" pitchFamily="49" charset="-122"/>
            </a:endParaRPr>
          </a:p>
        </p:txBody>
      </p:sp>
      <p:graphicFrame>
        <p:nvGraphicFramePr>
          <p:cNvPr id="574479" name="Object 15">
            <a:extLst>
              <a:ext uri="{FF2B5EF4-FFF2-40B4-BE49-F238E27FC236}">
                <a16:creationId xmlns:a16="http://schemas.microsoft.com/office/drawing/2014/main" id="{C6E8628B-C9D7-4DA4-A3D0-2CF536FBA251}"/>
              </a:ext>
            </a:extLst>
          </p:cNvPr>
          <p:cNvGraphicFramePr>
            <a:graphicFrameLocks noChangeAspect="1"/>
          </p:cNvGraphicFramePr>
          <p:nvPr/>
        </p:nvGraphicFramePr>
        <p:xfrm>
          <a:off x="1116013" y="4076700"/>
          <a:ext cx="2649537" cy="434975"/>
        </p:xfrm>
        <a:graphic>
          <a:graphicData uri="http://schemas.openxmlformats.org/presentationml/2006/ole">
            <mc:AlternateContent xmlns:mc="http://schemas.openxmlformats.org/markup-compatibility/2006">
              <mc:Choice xmlns:v="urn:schemas-microsoft-com:vml" Requires="v">
                <p:oleObj spid="_x0000_s10326" name="公式" r:id="rId15" imgW="1958184" imgH="358112" progId="Equation.3">
                  <p:embed/>
                </p:oleObj>
              </mc:Choice>
              <mc:Fallback>
                <p:oleObj name="公式" r:id="rId15" imgW="1958184" imgH="358112" progId="Equation.3">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6013" y="4076700"/>
                        <a:ext cx="2649537"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480" name="Object 16">
            <a:extLst>
              <a:ext uri="{FF2B5EF4-FFF2-40B4-BE49-F238E27FC236}">
                <a16:creationId xmlns:a16="http://schemas.microsoft.com/office/drawing/2014/main" id="{05A96B56-94C8-44CA-93CC-B7F172053B1F}"/>
              </a:ext>
            </a:extLst>
          </p:cNvPr>
          <p:cNvGraphicFramePr>
            <a:graphicFrameLocks noChangeAspect="1"/>
          </p:cNvGraphicFramePr>
          <p:nvPr/>
        </p:nvGraphicFramePr>
        <p:xfrm>
          <a:off x="1074738" y="4478338"/>
          <a:ext cx="3603625" cy="909637"/>
        </p:xfrm>
        <a:graphic>
          <a:graphicData uri="http://schemas.openxmlformats.org/presentationml/2006/ole">
            <mc:AlternateContent xmlns:mc="http://schemas.openxmlformats.org/markup-compatibility/2006">
              <mc:Choice xmlns:v="urn:schemas-microsoft-com:vml" Requires="v">
                <p:oleObj spid="_x0000_s10327" name="公式" r:id="rId17" imgW="1447613" imgH="373574" progId="Equation.3">
                  <p:embed/>
                </p:oleObj>
              </mc:Choice>
              <mc:Fallback>
                <p:oleObj name="公式" r:id="rId17" imgW="1447613" imgH="373574" progId="Equation.3">
                  <p:embed/>
                  <p:pic>
                    <p:nvPicPr>
                      <p:cNvPr id="0"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4738" y="4478338"/>
                        <a:ext cx="3603625" cy="909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481" name="Rectangle 17">
            <a:extLst>
              <a:ext uri="{FF2B5EF4-FFF2-40B4-BE49-F238E27FC236}">
                <a16:creationId xmlns:a16="http://schemas.microsoft.com/office/drawing/2014/main" id="{2CD69024-9567-4FCB-A2D7-0B0A2803EEE6}"/>
              </a:ext>
            </a:extLst>
          </p:cNvPr>
          <p:cNvSpPr>
            <a:spLocks noChangeArrowheads="1"/>
          </p:cNvSpPr>
          <p:nvPr/>
        </p:nvSpPr>
        <p:spPr bwMode="auto">
          <a:xfrm>
            <a:off x="142875" y="4714875"/>
            <a:ext cx="307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zh-CN" altLang="en-US">
                <a:solidFill>
                  <a:srgbClr val="FFFF00"/>
                </a:solidFill>
                <a:latin typeface="Times New Roman" panose="02020603050405020304" pitchFamily="18" charset="0"/>
                <a:ea typeface="宋体" panose="02010600030101010101" pitchFamily="2" charset="-122"/>
              </a:rPr>
              <a:t>讨论</a:t>
            </a:r>
            <a:r>
              <a:rPr kumimoji="1" lang="zh-CN" altLang="en-US">
                <a:solidFill>
                  <a:srgbClr val="FFFF00"/>
                </a:solidFill>
                <a:latin typeface="Times New Roman" panose="02020603050405020304" pitchFamily="18" charset="0"/>
                <a:ea typeface="宋体" panose="02010600030101010101" pitchFamily="2" charset="-122"/>
                <a:sym typeface="Wingdings" panose="05000000000000000000" pitchFamily="2" charset="2"/>
              </a:rPr>
              <a:t>：</a:t>
            </a:r>
            <a:endParaRPr kumimoji="1" lang="zh-CN" altLang="en-US">
              <a:solidFill>
                <a:srgbClr val="FFFF00"/>
              </a:solidFill>
              <a:latin typeface="Times New Roman" panose="02020603050405020304" pitchFamily="18" charset="0"/>
              <a:ea typeface="楷体_GB2312" pitchFamily="49" charset="-122"/>
            </a:endParaRPr>
          </a:p>
        </p:txBody>
      </p:sp>
      <p:graphicFrame>
        <p:nvGraphicFramePr>
          <p:cNvPr id="574482" name="Object 18">
            <a:extLst>
              <a:ext uri="{FF2B5EF4-FFF2-40B4-BE49-F238E27FC236}">
                <a16:creationId xmlns:a16="http://schemas.microsoft.com/office/drawing/2014/main" id="{55878A63-A21F-494C-8FB5-20B28598FBF6}"/>
              </a:ext>
            </a:extLst>
          </p:cNvPr>
          <p:cNvGraphicFramePr>
            <a:graphicFrameLocks noChangeAspect="1"/>
          </p:cNvGraphicFramePr>
          <p:nvPr/>
        </p:nvGraphicFramePr>
        <p:xfrm>
          <a:off x="1150938" y="5373688"/>
          <a:ext cx="3297237" cy="795337"/>
        </p:xfrm>
        <a:graphic>
          <a:graphicData uri="http://schemas.openxmlformats.org/presentationml/2006/ole">
            <mc:AlternateContent xmlns:mc="http://schemas.openxmlformats.org/markup-compatibility/2006">
              <mc:Choice xmlns:v="urn:schemas-microsoft-com:vml" Requires="v">
                <p:oleObj spid="_x0000_s10328" name="公式" r:id="rId19" imgW="2811624" imgH="701262" progId="Equation.3">
                  <p:embed/>
                </p:oleObj>
              </mc:Choice>
              <mc:Fallback>
                <p:oleObj name="公式" r:id="rId19" imgW="2811624" imgH="701262" progId="Equation.3">
                  <p:embed/>
                  <p:pic>
                    <p:nvPicPr>
                      <p:cNvPr id="0"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50938" y="5373688"/>
                        <a:ext cx="3297237" cy="795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483" name="Object 19">
            <a:extLst>
              <a:ext uri="{FF2B5EF4-FFF2-40B4-BE49-F238E27FC236}">
                <a16:creationId xmlns:a16="http://schemas.microsoft.com/office/drawing/2014/main" id="{938A64D9-D1B8-44C5-BF1E-B2F89A569AD3}"/>
              </a:ext>
            </a:extLst>
          </p:cNvPr>
          <p:cNvGraphicFramePr>
            <a:graphicFrameLocks noChangeAspect="1"/>
          </p:cNvGraphicFramePr>
          <p:nvPr/>
        </p:nvGraphicFramePr>
        <p:xfrm>
          <a:off x="4572000" y="5607050"/>
          <a:ext cx="3090863" cy="417513"/>
        </p:xfrm>
        <a:graphic>
          <a:graphicData uri="http://schemas.openxmlformats.org/presentationml/2006/ole">
            <mc:AlternateContent xmlns:mc="http://schemas.openxmlformats.org/markup-compatibility/2006">
              <mc:Choice xmlns:v="urn:schemas-microsoft-com:vml" Requires="v">
                <p:oleObj spid="_x0000_s10329" name="公式" r:id="rId21" imgW="2628993" imgH="358112" progId="Equation.3">
                  <p:embed/>
                </p:oleObj>
              </mc:Choice>
              <mc:Fallback>
                <p:oleObj name="公式" r:id="rId21" imgW="2628993" imgH="358112" progId="Equation.3">
                  <p:embed/>
                  <p:pic>
                    <p:nvPicPr>
                      <p:cNvPr id="0" name="Object 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72000" y="5607050"/>
                        <a:ext cx="309086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484" name="Object 20">
            <a:extLst>
              <a:ext uri="{FF2B5EF4-FFF2-40B4-BE49-F238E27FC236}">
                <a16:creationId xmlns:a16="http://schemas.microsoft.com/office/drawing/2014/main" id="{6C346B99-359E-47D1-8E15-F73FF65211E0}"/>
              </a:ext>
            </a:extLst>
          </p:cNvPr>
          <p:cNvGraphicFramePr>
            <a:graphicFrameLocks noChangeAspect="1"/>
          </p:cNvGraphicFramePr>
          <p:nvPr/>
        </p:nvGraphicFramePr>
        <p:xfrm>
          <a:off x="1187450" y="6065838"/>
          <a:ext cx="5954713" cy="792162"/>
        </p:xfrm>
        <a:graphic>
          <a:graphicData uri="http://schemas.openxmlformats.org/presentationml/2006/ole">
            <mc:AlternateContent xmlns:mc="http://schemas.openxmlformats.org/markup-compatibility/2006">
              <mc:Choice xmlns:v="urn:schemas-microsoft-com:vml" Requires="v">
                <p:oleObj spid="_x0000_s10330" name="公式" r:id="rId23" imgW="5097749" imgH="701262" progId="Equation.3">
                  <p:embed/>
                </p:oleObj>
              </mc:Choice>
              <mc:Fallback>
                <p:oleObj name="公式" r:id="rId23" imgW="5097749" imgH="701262" progId="Equation.3">
                  <p:embed/>
                  <p:pic>
                    <p:nvPicPr>
                      <p:cNvPr id="0" name="Object 2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87450" y="6065838"/>
                        <a:ext cx="5954713"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485" name="Object 21">
            <a:extLst>
              <a:ext uri="{FF2B5EF4-FFF2-40B4-BE49-F238E27FC236}">
                <a16:creationId xmlns:a16="http://schemas.microsoft.com/office/drawing/2014/main" id="{7F4EA4D2-702D-4E34-94E9-589C4A27B736}"/>
              </a:ext>
            </a:extLst>
          </p:cNvPr>
          <p:cNvGraphicFramePr>
            <a:graphicFrameLocks noChangeAspect="1"/>
          </p:cNvGraphicFramePr>
          <p:nvPr/>
        </p:nvGraphicFramePr>
        <p:xfrm>
          <a:off x="7667625" y="5640388"/>
          <a:ext cx="650875" cy="417512"/>
        </p:xfrm>
        <a:graphic>
          <a:graphicData uri="http://schemas.openxmlformats.org/presentationml/2006/ole">
            <mc:AlternateContent xmlns:mc="http://schemas.openxmlformats.org/markup-compatibility/2006">
              <mc:Choice xmlns:v="urn:schemas-microsoft-com:vml" Requires="v">
                <p:oleObj spid="_x0000_s10331" name="公式" r:id="rId25" imgW="533462" imgH="358112" progId="Equation.3">
                  <p:embed/>
                </p:oleObj>
              </mc:Choice>
              <mc:Fallback>
                <p:oleObj name="公式" r:id="rId25" imgW="533462" imgH="358112" progId="Equation.3">
                  <p:embed/>
                  <p:pic>
                    <p:nvPicPr>
                      <p:cNvPr id="0" name="Object 2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667625" y="5640388"/>
                        <a:ext cx="650875"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486" name="Oval 22">
            <a:extLst>
              <a:ext uri="{FF2B5EF4-FFF2-40B4-BE49-F238E27FC236}">
                <a16:creationId xmlns:a16="http://schemas.microsoft.com/office/drawing/2014/main" id="{AF3E8069-26F7-47B5-873D-86CD03B77E25}"/>
              </a:ext>
            </a:extLst>
          </p:cNvPr>
          <p:cNvSpPr>
            <a:spLocks noChangeAspect="1" noChangeArrowheads="1"/>
          </p:cNvSpPr>
          <p:nvPr/>
        </p:nvSpPr>
        <p:spPr bwMode="auto">
          <a:xfrm>
            <a:off x="6877050" y="2193925"/>
            <a:ext cx="36513" cy="36513"/>
          </a:xfrm>
          <a:prstGeom prst="ellipse">
            <a:avLst/>
          </a:prstGeom>
          <a:solidFill>
            <a:srgbClr val="FF0000"/>
          </a:solidFill>
          <a:ln w="28575" algn="ctr">
            <a:solidFill>
              <a:srgbClr val="FF0000"/>
            </a:solidFill>
            <a:round/>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zh-CN"/>
          </a:p>
        </p:txBody>
      </p:sp>
      <p:sp>
        <p:nvSpPr>
          <p:cNvPr id="574487" name="Oval 23">
            <a:extLst>
              <a:ext uri="{FF2B5EF4-FFF2-40B4-BE49-F238E27FC236}">
                <a16:creationId xmlns:a16="http://schemas.microsoft.com/office/drawing/2014/main" id="{47094066-6F3D-4BE0-9CCE-ED0D731506D7}"/>
              </a:ext>
            </a:extLst>
          </p:cNvPr>
          <p:cNvSpPr>
            <a:spLocks noChangeAspect="1" noChangeArrowheads="1"/>
          </p:cNvSpPr>
          <p:nvPr/>
        </p:nvSpPr>
        <p:spPr bwMode="auto">
          <a:xfrm>
            <a:off x="8697913" y="4519613"/>
            <a:ext cx="36512" cy="36512"/>
          </a:xfrm>
          <a:prstGeom prst="ellipse">
            <a:avLst/>
          </a:prstGeom>
          <a:solidFill>
            <a:srgbClr val="FF0000"/>
          </a:solidFill>
          <a:ln w="28575" algn="ctr">
            <a:solidFill>
              <a:srgbClr val="FF0000"/>
            </a:solidFill>
            <a:round/>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zh-CN"/>
          </a:p>
        </p:txBody>
      </p:sp>
      <p:sp>
        <p:nvSpPr>
          <p:cNvPr id="574488" name="Oval 24">
            <a:extLst>
              <a:ext uri="{FF2B5EF4-FFF2-40B4-BE49-F238E27FC236}">
                <a16:creationId xmlns:a16="http://schemas.microsoft.com/office/drawing/2014/main" id="{99521A73-CCCB-4E1D-8A43-6ADA87CBC013}"/>
              </a:ext>
            </a:extLst>
          </p:cNvPr>
          <p:cNvSpPr>
            <a:spLocks noChangeAspect="1" noChangeArrowheads="1"/>
          </p:cNvSpPr>
          <p:nvPr/>
        </p:nvSpPr>
        <p:spPr bwMode="auto">
          <a:xfrm>
            <a:off x="8024813" y="1363663"/>
            <a:ext cx="36512" cy="36512"/>
          </a:xfrm>
          <a:prstGeom prst="ellipse">
            <a:avLst/>
          </a:prstGeom>
          <a:solidFill>
            <a:srgbClr val="0000FF"/>
          </a:solidFill>
          <a:ln w="28575" algn="ctr">
            <a:solidFill>
              <a:srgbClr val="0000FF"/>
            </a:solidFill>
            <a:round/>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zh-CN"/>
          </a:p>
        </p:txBody>
      </p:sp>
      <p:sp>
        <p:nvSpPr>
          <p:cNvPr id="574489" name="Text Box 25">
            <a:extLst>
              <a:ext uri="{FF2B5EF4-FFF2-40B4-BE49-F238E27FC236}">
                <a16:creationId xmlns:a16="http://schemas.microsoft.com/office/drawing/2014/main" id="{D368EE64-FF25-4286-A7B3-54ECA12745C8}"/>
              </a:ext>
            </a:extLst>
          </p:cNvPr>
          <p:cNvSpPr txBox="1">
            <a:spLocks noChangeArrowheads="1"/>
          </p:cNvSpPr>
          <p:nvPr/>
        </p:nvSpPr>
        <p:spPr bwMode="auto">
          <a:xfrm>
            <a:off x="250825" y="1458913"/>
            <a:ext cx="7451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buClr>
                <a:srgbClr val="FFFF00"/>
              </a:buClr>
              <a:buFont typeface="Wingdings" panose="05000000000000000000" pitchFamily="2" charset="2"/>
              <a:buNone/>
            </a:pPr>
            <a:r>
              <a:rPr kumimoji="1" lang="zh-CN" altLang="en-US">
                <a:latin typeface="楷体_GB2312" pitchFamily="49" charset="-122"/>
                <a:ea typeface="楷体_GB2312" pitchFamily="49" charset="-122"/>
              </a:rPr>
              <a:t>选流线上的</a:t>
            </a:r>
            <a:r>
              <a:rPr kumimoji="1" lang="en-US" altLang="zh-CN" i="1">
                <a:solidFill>
                  <a:srgbClr val="FF0000"/>
                </a:solidFill>
                <a:latin typeface="Times New Roman" panose="02020603050405020304" pitchFamily="18" charset="0"/>
                <a:ea typeface="楷体_GB2312" pitchFamily="49" charset="-122"/>
              </a:rPr>
              <a:t>D</a:t>
            </a:r>
            <a:r>
              <a:rPr kumimoji="1" lang="zh-CN" altLang="en-US">
                <a:latin typeface="楷体_GB2312" pitchFamily="49" charset="-122"/>
                <a:ea typeface="楷体_GB2312" pitchFamily="49" charset="-122"/>
              </a:rPr>
              <a:t>、和</a:t>
            </a:r>
            <a:r>
              <a:rPr kumimoji="1" lang="en-US" altLang="zh-CN" i="1">
                <a:solidFill>
                  <a:srgbClr val="FF0000"/>
                </a:solidFill>
                <a:latin typeface="Times New Roman" panose="02020603050405020304" pitchFamily="18" charset="0"/>
                <a:ea typeface="楷体_GB2312" pitchFamily="49" charset="-122"/>
              </a:rPr>
              <a:t>C</a:t>
            </a:r>
            <a:r>
              <a:rPr kumimoji="1" lang="zh-CN" altLang="en-US">
                <a:latin typeface="楷体_GB2312" pitchFamily="49" charset="-122"/>
                <a:ea typeface="楷体_GB2312" pitchFamily="49" charset="-122"/>
              </a:rPr>
              <a:t>点：</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74472"/>
                                        </p:tgtEl>
                                        <p:attrNameLst>
                                          <p:attrName>style.visibility</p:attrName>
                                        </p:attrNameLst>
                                      </p:cBhvr>
                                      <p:to>
                                        <p:strVal val="visible"/>
                                      </p:to>
                                    </p:set>
                                    <p:animEffect transition="in" filter="wipe(left)">
                                      <p:cBhvr>
                                        <p:cTn id="7" dur="500"/>
                                        <p:tgtEl>
                                          <p:spTgt spid="5744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74489"/>
                                        </p:tgtEl>
                                        <p:attrNameLst>
                                          <p:attrName>style.visibility</p:attrName>
                                        </p:attrNameLst>
                                      </p:cBhvr>
                                      <p:to>
                                        <p:strVal val="visible"/>
                                      </p:to>
                                    </p:set>
                                    <p:animEffect transition="in" filter="wipe(down)">
                                      <p:cBhvr>
                                        <p:cTn id="12" dur="500"/>
                                        <p:tgtEl>
                                          <p:spTgt spid="5744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74474"/>
                                        </p:tgtEl>
                                        <p:attrNameLst>
                                          <p:attrName>style.visibility</p:attrName>
                                        </p:attrNameLst>
                                      </p:cBhvr>
                                      <p:to>
                                        <p:strVal val="visible"/>
                                      </p:to>
                                    </p:set>
                                    <p:animEffect transition="in" filter="wipe(left)">
                                      <p:cBhvr>
                                        <p:cTn id="17" dur="500"/>
                                        <p:tgtEl>
                                          <p:spTgt spid="5744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6" presetClass="entr" presetSubtype="0" fill="hold" grpId="0" nodeType="clickEffect">
                                  <p:stCondLst>
                                    <p:cond delay="0"/>
                                  </p:stCondLst>
                                  <p:childTnLst>
                                    <p:set>
                                      <p:cBhvr>
                                        <p:cTn id="21" dur="1" fill="hold">
                                          <p:stCondLst>
                                            <p:cond delay="0"/>
                                          </p:stCondLst>
                                        </p:cTn>
                                        <p:tgtEl>
                                          <p:spTgt spid="574486"/>
                                        </p:tgtEl>
                                        <p:attrNameLst>
                                          <p:attrName>style.visibility</p:attrName>
                                        </p:attrNameLst>
                                      </p:cBhvr>
                                      <p:to>
                                        <p:strVal val="visible"/>
                                      </p:to>
                                    </p:set>
                                    <p:animEffect transition="in" filter="wipe(down)">
                                      <p:cBhvr>
                                        <p:cTn id="22" dur="580">
                                          <p:stCondLst>
                                            <p:cond delay="0"/>
                                          </p:stCondLst>
                                        </p:cTn>
                                        <p:tgtEl>
                                          <p:spTgt spid="574486"/>
                                        </p:tgtEl>
                                      </p:cBhvr>
                                    </p:animEffect>
                                    <p:anim calcmode="lin" valueType="num">
                                      <p:cBhvr>
                                        <p:cTn id="23" dur="1822" tmFilter="0,0; 0.14,0.36; 0.43,0.73; 0.71,0.91; 1.0,1.0">
                                          <p:stCondLst>
                                            <p:cond delay="0"/>
                                          </p:stCondLst>
                                        </p:cTn>
                                        <p:tgtEl>
                                          <p:spTgt spid="574486"/>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574486"/>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574486"/>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574486"/>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574486"/>
                                        </p:tgtEl>
                                        <p:attrNameLst>
                                          <p:attrName>ppt_y</p:attrName>
                                        </p:attrNameLst>
                                      </p:cBhvr>
                                      <p:tavLst>
                                        <p:tav tm="0" fmla="#ppt_y-sin(pi*$)/81">
                                          <p:val>
                                            <p:fltVal val="0"/>
                                          </p:val>
                                        </p:tav>
                                        <p:tav tm="100000">
                                          <p:val>
                                            <p:fltVal val="1"/>
                                          </p:val>
                                        </p:tav>
                                      </p:tavLst>
                                    </p:anim>
                                    <p:animScale>
                                      <p:cBhvr>
                                        <p:cTn id="28" dur="26">
                                          <p:stCondLst>
                                            <p:cond delay="650"/>
                                          </p:stCondLst>
                                        </p:cTn>
                                        <p:tgtEl>
                                          <p:spTgt spid="574486"/>
                                        </p:tgtEl>
                                      </p:cBhvr>
                                      <p:to x="100000" y="60000"/>
                                    </p:animScale>
                                    <p:animScale>
                                      <p:cBhvr>
                                        <p:cTn id="29" dur="166" decel="50000">
                                          <p:stCondLst>
                                            <p:cond delay="676"/>
                                          </p:stCondLst>
                                        </p:cTn>
                                        <p:tgtEl>
                                          <p:spTgt spid="574486"/>
                                        </p:tgtEl>
                                      </p:cBhvr>
                                      <p:to x="100000" y="100000"/>
                                    </p:animScale>
                                    <p:animScale>
                                      <p:cBhvr>
                                        <p:cTn id="30" dur="26">
                                          <p:stCondLst>
                                            <p:cond delay="1312"/>
                                          </p:stCondLst>
                                        </p:cTn>
                                        <p:tgtEl>
                                          <p:spTgt spid="574486"/>
                                        </p:tgtEl>
                                      </p:cBhvr>
                                      <p:to x="100000" y="80000"/>
                                    </p:animScale>
                                    <p:animScale>
                                      <p:cBhvr>
                                        <p:cTn id="31" dur="166" decel="50000">
                                          <p:stCondLst>
                                            <p:cond delay="1338"/>
                                          </p:stCondLst>
                                        </p:cTn>
                                        <p:tgtEl>
                                          <p:spTgt spid="574486"/>
                                        </p:tgtEl>
                                      </p:cBhvr>
                                      <p:to x="100000" y="100000"/>
                                    </p:animScale>
                                    <p:animScale>
                                      <p:cBhvr>
                                        <p:cTn id="32" dur="26">
                                          <p:stCondLst>
                                            <p:cond delay="1642"/>
                                          </p:stCondLst>
                                        </p:cTn>
                                        <p:tgtEl>
                                          <p:spTgt spid="574486"/>
                                        </p:tgtEl>
                                      </p:cBhvr>
                                      <p:to x="100000" y="90000"/>
                                    </p:animScale>
                                    <p:animScale>
                                      <p:cBhvr>
                                        <p:cTn id="33" dur="166" decel="50000">
                                          <p:stCondLst>
                                            <p:cond delay="1668"/>
                                          </p:stCondLst>
                                        </p:cTn>
                                        <p:tgtEl>
                                          <p:spTgt spid="574486"/>
                                        </p:tgtEl>
                                      </p:cBhvr>
                                      <p:to x="100000" y="100000"/>
                                    </p:animScale>
                                    <p:animScale>
                                      <p:cBhvr>
                                        <p:cTn id="34" dur="26">
                                          <p:stCondLst>
                                            <p:cond delay="1808"/>
                                          </p:stCondLst>
                                        </p:cTn>
                                        <p:tgtEl>
                                          <p:spTgt spid="574486"/>
                                        </p:tgtEl>
                                      </p:cBhvr>
                                      <p:to x="100000" y="95000"/>
                                    </p:animScale>
                                    <p:animScale>
                                      <p:cBhvr>
                                        <p:cTn id="35" dur="166" decel="50000">
                                          <p:stCondLst>
                                            <p:cond delay="1834"/>
                                          </p:stCondLst>
                                        </p:cTn>
                                        <p:tgtEl>
                                          <p:spTgt spid="574486"/>
                                        </p:tgtEl>
                                      </p:cBhvr>
                                      <p:to x="100000" y="100000"/>
                                    </p:animScale>
                                  </p:childTnLst>
                                </p:cTn>
                              </p:par>
                            </p:childTnLst>
                          </p:cTn>
                        </p:par>
                      </p:childTnLst>
                    </p:cTn>
                  </p:par>
                  <p:par>
                    <p:cTn id="36" fill="hold" nodeType="clickPar">
                      <p:stCondLst>
                        <p:cond delay="indefinite"/>
                      </p:stCondLst>
                      <p:childTnLst>
                        <p:par>
                          <p:cTn id="37" fill="hold" nodeType="withGroup">
                            <p:stCondLst>
                              <p:cond delay="0"/>
                            </p:stCondLst>
                            <p:childTnLst>
                              <p:par>
                                <p:cTn id="38" presetID="26" presetClass="entr" presetSubtype="0" fill="hold" grpId="0" nodeType="clickEffect">
                                  <p:stCondLst>
                                    <p:cond delay="0"/>
                                  </p:stCondLst>
                                  <p:childTnLst>
                                    <p:set>
                                      <p:cBhvr>
                                        <p:cTn id="39" dur="1" fill="hold">
                                          <p:stCondLst>
                                            <p:cond delay="0"/>
                                          </p:stCondLst>
                                        </p:cTn>
                                        <p:tgtEl>
                                          <p:spTgt spid="574487"/>
                                        </p:tgtEl>
                                        <p:attrNameLst>
                                          <p:attrName>style.visibility</p:attrName>
                                        </p:attrNameLst>
                                      </p:cBhvr>
                                      <p:to>
                                        <p:strVal val="visible"/>
                                      </p:to>
                                    </p:set>
                                    <p:animEffect transition="in" filter="wipe(down)">
                                      <p:cBhvr>
                                        <p:cTn id="40" dur="580">
                                          <p:stCondLst>
                                            <p:cond delay="0"/>
                                          </p:stCondLst>
                                        </p:cTn>
                                        <p:tgtEl>
                                          <p:spTgt spid="574487"/>
                                        </p:tgtEl>
                                      </p:cBhvr>
                                    </p:animEffect>
                                    <p:anim calcmode="lin" valueType="num">
                                      <p:cBhvr>
                                        <p:cTn id="41" dur="1822" tmFilter="0,0; 0.14,0.36; 0.43,0.73; 0.71,0.91; 1.0,1.0">
                                          <p:stCondLst>
                                            <p:cond delay="0"/>
                                          </p:stCondLst>
                                        </p:cTn>
                                        <p:tgtEl>
                                          <p:spTgt spid="574487"/>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574487"/>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574487"/>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574487"/>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574487"/>
                                        </p:tgtEl>
                                        <p:attrNameLst>
                                          <p:attrName>ppt_y</p:attrName>
                                        </p:attrNameLst>
                                      </p:cBhvr>
                                      <p:tavLst>
                                        <p:tav tm="0" fmla="#ppt_y-sin(pi*$)/81">
                                          <p:val>
                                            <p:fltVal val="0"/>
                                          </p:val>
                                        </p:tav>
                                        <p:tav tm="100000">
                                          <p:val>
                                            <p:fltVal val="1"/>
                                          </p:val>
                                        </p:tav>
                                      </p:tavLst>
                                    </p:anim>
                                    <p:animScale>
                                      <p:cBhvr>
                                        <p:cTn id="46" dur="26">
                                          <p:stCondLst>
                                            <p:cond delay="650"/>
                                          </p:stCondLst>
                                        </p:cTn>
                                        <p:tgtEl>
                                          <p:spTgt spid="574487"/>
                                        </p:tgtEl>
                                      </p:cBhvr>
                                      <p:to x="100000" y="60000"/>
                                    </p:animScale>
                                    <p:animScale>
                                      <p:cBhvr>
                                        <p:cTn id="47" dur="166" decel="50000">
                                          <p:stCondLst>
                                            <p:cond delay="676"/>
                                          </p:stCondLst>
                                        </p:cTn>
                                        <p:tgtEl>
                                          <p:spTgt spid="574487"/>
                                        </p:tgtEl>
                                      </p:cBhvr>
                                      <p:to x="100000" y="100000"/>
                                    </p:animScale>
                                    <p:animScale>
                                      <p:cBhvr>
                                        <p:cTn id="48" dur="26">
                                          <p:stCondLst>
                                            <p:cond delay="1312"/>
                                          </p:stCondLst>
                                        </p:cTn>
                                        <p:tgtEl>
                                          <p:spTgt spid="574487"/>
                                        </p:tgtEl>
                                      </p:cBhvr>
                                      <p:to x="100000" y="80000"/>
                                    </p:animScale>
                                    <p:animScale>
                                      <p:cBhvr>
                                        <p:cTn id="49" dur="166" decel="50000">
                                          <p:stCondLst>
                                            <p:cond delay="1338"/>
                                          </p:stCondLst>
                                        </p:cTn>
                                        <p:tgtEl>
                                          <p:spTgt spid="574487"/>
                                        </p:tgtEl>
                                      </p:cBhvr>
                                      <p:to x="100000" y="100000"/>
                                    </p:animScale>
                                    <p:animScale>
                                      <p:cBhvr>
                                        <p:cTn id="50" dur="26">
                                          <p:stCondLst>
                                            <p:cond delay="1642"/>
                                          </p:stCondLst>
                                        </p:cTn>
                                        <p:tgtEl>
                                          <p:spTgt spid="574487"/>
                                        </p:tgtEl>
                                      </p:cBhvr>
                                      <p:to x="100000" y="90000"/>
                                    </p:animScale>
                                    <p:animScale>
                                      <p:cBhvr>
                                        <p:cTn id="51" dur="166" decel="50000">
                                          <p:stCondLst>
                                            <p:cond delay="1668"/>
                                          </p:stCondLst>
                                        </p:cTn>
                                        <p:tgtEl>
                                          <p:spTgt spid="574487"/>
                                        </p:tgtEl>
                                      </p:cBhvr>
                                      <p:to x="100000" y="100000"/>
                                    </p:animScale>
                                    <p:animScale>
                                      <p:cBhvr>
                                        <p:cTn id="52" dur="26">
                                          <p:stCondLst>
                                            <p:cond delay="1808"/>
                                          </p:stCondLst>
                                        </p:cTn>
                                        <p:tgtEl>
                                          <p:spTgt spid="574487"/>
                                        </p:tgtEl>
                                      </p:cBhvr>
                                      <p:to x="100000" y="95000"/>
                                    </p:animScale>
                                    <p:animScale>
                                      <p:cBhvr>
                                        <p:cTn id="53" dur="166" decel="50000">
                                          <p:stCondLst>
                                            <p:cond delay="1834"/>
                                          </p:stCondLst>
                                        </p:cTn>
                                        <p:tgtEl>
                                          <p:spTgt spid="574487"/>
                                        </p:tgtEl>
                                      </p:cBhvr>
                                      <p:to x="100000" y="100000"/>
                                    </p:animScale>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574473"/>
                                        </p:tgtEl>
                                        <p:attrNameLst>
                                          <p:attrName>style.visibility</p:attrName>
                                        </p:attrNameLst>
                                      </p:cBhvr>
                                      <p:to>
                                        <p:strVal val="visible"/>
                                      </p:to>
                                    </p:set>
                                    <p:animEffect transition="in" filter="wipe(left)">
                                      <p:cBhvr>
                                        <p:cTn id="58" dur="500"/>
                                        <p:tgtEl>
                                          <p:spTgt spid="57447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574475"/>
                                        </p:tgtEl>
                                        <p:attrNameLst>
                                          <p:attrName>style.visibility</p:attrName>
                                        </p:attrNameLst>
                                      </p:cBhvr>
                                      <p:to>
                                        <p:strVal val="visible"/>
                                      </p:to>
                                    </p:set>
                                    <p:animEffect transition="in" filter="wipe(left)">
                                      <p:cBhvr>
                                        <p:cTn id="63" dur="500"/>
                                        <p:tgtEl>
                                          <p:spTgt spid="57447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574476"/>
                                        </p:tgtEl>
                                        <p:attrNameLst>
                                          <p:attrName>style.visibility</p:attrName>
                                        </p:attrNameLst>
                                      </p:cBhvr>
                                      <p:to>
                                        <p:strVal val="visible"/>
                                      </p:to>
                                    </p:set>
                                    <p:animEffect transition="in" filter="wipe(left)">
                                      <p:cBhvr>
                                        <p:cTn id="68" dur="500"/>
                                        <p:tgtEl>
                                          <p:spTgt spid="57447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574477"/>
                                        </p:tgtEl>
                                        <p:attrNameLst>
                                          <p:attrName>style.visibility</p:attrName>
                                        </p:attrNameLst>
                                      </p:cBhvr>
                                      <p:to>
                                        <p:strVal val="visible"/>
                                      </p:to>
                                    </p:set>
                                    <p:animEffect transition="in" filter="wipe(left)">
                                      <p:cBhvr>
                                        <p:cTn id="73" dur="500"/>
                                        <p:tgtEl>
                                          <p:spTgt spid="574477"/>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4478"/>
                                        </p:tgtEl>
                                        <p:attrNameLst>
                                          <p:attrName>style.visibility</p:attrName>
                                        </p:attrNameLst>
                                      </p:cBhvr>
                                      <p:to>
                                        <p:strVal val="visible"/>
                                      </p:to>
                                    </p:set>
                                    <p:animEffect transition="in" filter="wipe(left)">
                                      <p:cBhvr>
                                        <p:cTn id="78" dur="500"/>
                                        <p:tgtEl>
                                          <p:spTgt spid="574478"/>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574479"/>
                                        </p:tgtEl>
                                        <p:attrNameLst>
                                          <p:attrName>style.visibility</p:attrName>
                                        </p:attrNameLst>
                                      </p:cBhvr>
                                      <p:to>
                                        <p:strVal val="visible"/>
                                      </p:to>
                                    </p:set>
                                    <p:animEffect transition="in" filter="wipe(left)">
                                      <p:cBhvr>
                                        <p:cTn id="83" dur="500"/>
                                        <p:tgtEl>
                                          <p:spTgt spid="57447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574481"/>
                                        </p:tgtEl>
                                        <p:attrNameLst>
                                          <p:attrName>style.visibility</p:attrName>
                                        </p:attrNameLst>
                                      </p:cBhvr>
                                      <p:to>
                                        <p:strVal val="visible"/>
                                      </p:to>
                                    </p:set>
                                    <p:animEffect transition="in" filter="wipe(left)">
                                      <p:cBhvr>
                                        <p:cTn id="88" dur="500"/>
                                        <p:tgtEl>
                                          <p:spTgt spid="574481"/>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574480"/>
                                        </p:tgtEl>
                                        <p:attrNameLst>
                                          <p:attrName>style.visibility</p:attrName>
                                        </p:attrNameLst>
                                      </p:cBhvr>
                                      <p:to>
                                        <p:strVal val="visible"/>
                                      </p:to>
                                    </p:set>
                                    <p:animEffect transition="in" filter="wipe(left)">
                                      <p:cBhvr>
                                        <p:cTn id="93" dur="500"/>
                                        <p:tgtEl>
                                          <p:spTgt spid="574480"/>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6" presetClass="entr" presetSubtype="0" fill="hold" grpId="0" nodeType="clickEffect">
                                  <p:stCondLst>
                                    <p:cond delay="0"/>
                                  </p:stCondLst>
                                  <p:childTnLst>
                                    <p:set>
                                      <p:cBhvr>
                                        <p:cTn id="97" dur="1" fill="hold">
                                          <p:stCondLst>
                                            <p:cond delay="0"/>
                                          </p:stCondLst>
                                        </p:cTn>
                                        <p:tgtEl>
                                          <p:spTgt spid="574488"/>
                                        </p:tgtEl>
                                        <p:attrNameLst>
                                          <p:attrName>style.visibility</p:attrName>
                                        </p:attrNameLst>
                                      </p:cBhvr>
                                      <p:to>
                                        <p:strVal val="visible"/>
                                      </p:to>
                                    </p:set>
                                    <p:animEffect transition="in" filter="wipe(down)">
                                      <p:cBhvr>
                                        <p:cTn id="98" dur="580">
                                          <p:stCondLst>
                                            <p:cond delay="0"/>
                                          </p:stCondLst>
                                        </p:cTn>
                                        <p:tgtEl>
                                          <p:spTgt spid="574488"/>
                                        </p:tgtEl>
                                      </p:cBhvr>
                                    </p:animEffect>
                                    <p:anim calcmode="lin" valueType="num">
                                      <p:cBhvr>
                                        <p:cTn id="99" dur="1822" tmFilter="0,0; 0.14,0.36; 0.43,0.73; 0.71,0.91; 1.0,1.0">
                                          <p:stCondLst>
                                            <p:cond delay="0"/>
                                          </p:stCondLst>
                                        </p:cTn>
                                        <p:tgtEl>
                                          <p:spTgt spid="574488"/>
                                        </p:tgtEl>
                                        <p:attrNameLst>
                                          <p:attrName>ppt_x</p:attrName>
                                        </p:attrNameLst>
                                      </p:cBhvr>
                                      <p:tavLst>
                                        <p:tav tm="0">
                                          <p:val>
                                            <p:strVal val="#ppt_x-0.25"/>
                                          </p:val>
                                        </p:tav>
                                        <p:tav tm="100000">
                                          <p:val>
                                            <p:strVal val="#ppt_x"/>
                                          </p:val>
                                        </p:tav>
                                      </p:tavLst>
                                    </p:anim>
                                    <p:anim calcmode="lin" valueType="num">
                                      <p:cBhvr>
                                        <p:cTn id="100" dur="664" tmFilter="0.0,0.0; 0.25,0.07; 0.50,0.2; 0.75,0.467; 1.0,1.0">
                                          <p:stCondLst>
                                            <p:cond delay="0"/>
                                          </p:stCondLst>
                                        </p:cTn>
                                        <p:tgtEl>
                                          <p:spTgt spid="574488"/>
                                        </p:tgtEl>
                                        <p:attrNameLst>
                                          <p:attrName>ppt_y</p:attrName>
                                        </p:attrNameLst>
                                      </p:cBhvr>
                                      <p:tavLst>
                                        <p:tav tm="0" fmla="#ppt_y-sin(pi*$)/3">
                                          <p:val>
                                            <p:fltVal val="0.5"/>
                                          </p:val>
                                        </p:tav>
                                        <p:tav tm="100000">
                                          <p:val>
                                            <p:fltVal val="1"/>
                                          </p:val>
                                        </p:tav>
                                      </p:tavLst>
                                    </p:anim>
                                    <p:anim calcmode="lin" valueType="num">
                                      <p:cBhvr>
                                        <p:cTn id="101" dur="664" tmFilter="0, 0; 0.125,0.2665; 0.25,0.4; 0.375,0.465; 0.5,0.5;  0.625,0.535; 0.75,0.6; 0.875,0.7335; 1,1">
                                          <p:stCondLst>
                                            <p:cond delay="664"/>
                                          </p:stCondLst>
                                        </p:cTn>
                                        <p:tgtEl>
                                          <p:spTgt spid="574488"/>
                                        </p:tgtEl>
                                        <p:attrNameLst>
                                          <p:attrName>ppt_y</p:attrName>
                                        </p:attrNameLst>
                                      </p:cBhvr>
                                      <p:tavLst>
                                        <p:tav tm="0" fmla="#ppt_y-sin(pi*$)/9">
                                          <p:val>
                                            <p:fltVal val="0"/>
                                          </p:val>
                                        </p:tav>
                                        <p:tav tm="100000">
                                          <p:val>
                                            <p:fltVal val="1"/>
                                          </p:val>
                                        </p:tav>
                                      </p:tavLst>
                                    </p:anim>
                                    <p:anim calcmode="lin" valueType="num">
                                      <p:cBhvr>
                                        <p:cTn id="102" dur="332" tmFilter="0, 0; 0.125,0.2665; 0.25,0.4; 0.375,0.465; 0.5,0.5;  0.625,0.535; 0.75,0.6; 0.875,0.7335; 1,1">
                                          <p:stCondLst>
                                            <p:cond delay="1324"/>
                                          </p:stCondLst>
                                        </p:cTn>
                                        <p:tgtEl>
                                          <p:spTgt spid="574488"/>
                                        </p:tgtEl>
                                        <p:attrNameLst>
                                          <p:attrName>ppt_y</p:attrName>
                                        </p:attrNameLst>
                                      </p:cBhvr>
                                      <p:tavLst>
                                        <p:tav tm="0" fmla="#ppt_y-sin(pi*$)/27">
                                          <p:val>
                                            <p:fltVal val="0"/>
                                          </p:val>
                                        </p:tav>
                                        <p:tav tm="100000">
                                          <p:val>
                                            <p:fltVal val="1"/>
                                          </p:val>
                                        </p:tav>
                                      </p:tavLst>
                                    </p:anim>
                                    <p:anim calcmode="lin" valueType="num">
                                      <p:cBhvr>
                                        <p:cTn id="103" dur="164" tmFilter="0, 0; 0.125,0.2665; 0.25,0.4; 0.375,0.465; 0.5,0.5;  0.625,0.535; 0.75,0.6; 0.875,0.7335; 1,1">
                                          <p:stCondLst>
                                            <p:cond delay="1656"/>
                                          </p:stCondLst>
                                        </p:cTn>
                                        <p:tgtEl>
                                          <p:spTgt spid="574488"/>
                                        </p:tgtEl>
                                        <p:attrNameLst>
                                          <p:attrName>ppt_y</p:attrName>
                                        </p:attrNameLst>
                                      </p:cBhvr>
                                      <p:tavLst>
                                        <p:tav tm="0" fmla="#ppt_y-sin(pi*$)/81">
                                          <p:val>
                                            <p:fltVal val="0"/>
                                          </p:val>
                                        </p:tav>
                                        <p:tav tm="100000">
                                          <p:val>
                                            <p:fltVal val="1"/>
                                          </p:val>
                                        </p:tav>
                                      </p:tavLst>
                                    </p:anim>
                                    <p:animScale>
                                      <p:cBhvr>
                                        <p:cTn id="104" dur="26">
                                          <p:stCondLst>
                                            <p:cond delay="650"/>
                                          </p:stCondLst>
                                        </p:cTn>
                                        <p:tgtEl>
                                          <p:spTgt spid="574488"/>
                                        </p:tgtEl>
                                      </p:cBhvr>
                                      <p:to x="100000" y="60000"/>
                                    </p:animScale>
                                    <p:animScale>
                                      <p:cBhvr>
                                        <p:cTn id="105" dur="166" decel="50000">
                                          <p:stCondLst>
                                            <p:cond delay="676"/>
                                          </p:stCondLst>
                                        </p:cTn>
                                        <p:tgtEl>
                                          <p:spTgt spid="574488"/>
                                        </p:tgtEl>
                                      </p:cBhvr>
                                      <p:to x="100000" y="100000"/>
                                    </p:animScale>
                                    <p:animScale>
                                      <p:cBhvr>
                                        <p:cTn id="106" dur="26">
                                          <p:stCondLst>
                                            <p:cond delay="1312"/>
                                          </p:stCondLst>
                                        </p:cTn>
                                        <p:tgtEl>
                                          <p:spTgt spid="574488"/>
                                        </p:tgtEl>
                                      </p:cBhvr>
                                      <p:to x="100000" y="80000"/>
                                    </p:animScale>
                                    <p:animScale>
                                      <p:cBhvr>
                                        <p:cTn id="107" dur="166" decel="50000">
                                          <p:stCondLst>
                                            <p:cond delay="1338"/>
                                          </p:stCondLst>
                                        </p:cTn>
                                        <p:tgtEl>
                                          <p:spTgt spid="574488"/>
                                        </p:tgtEl>
                                      </p:cBhvr>
                                      <p:to x="100000" y="100000"/>
                                    </p:animScale>
                                    <p:animScale>
                                      <p:cBhvr>
                                        <p:cTn id="108" dur="26">
                                          <p:stCondLst>
                                            <p:cond delay="1642"/>
                                          </p:stCondLst>
                                        </p:cTn>
                                        <p:tgtEl>
                                          <p:spTgt spid="574488"/>
                                        </p:tgtEl>
                                      </p:cBhvr>
                                      <p:to x="100000" y="90000"/>
                                    </p:animScale>
                                    <p:animScale>
                                      <p:cBhvr>
                                        <p:cTn id="109" dur="166" decel="50000">
                                          <p:stCondLst>
                                            <p:cond delay="1668"/>
                                          </p:stCondLst>
                                        </p:cTn>
                                        <p:tgtEl>
                                          <p:spTgt spid="574488"/>
                                        </p:tgtEl>
                                      </p:cBhvr>
                                      <p:to x="100000" y="100000"/>
                                    </p:animScale>
                                    <p:animScale>
                                      <p:cBhvr>
                                        <p:cTn id="110" dur="26">
                                          <p:stCondLst>
                                            <p:cond delay="1808"/>
                                          </p:stCondLst>
                                        </p:cTn>
                                        <p:tgtEl>
                                          <p:spTgt spid="574488"/>
                                        </p:tgtEl>
                                      </p:cBhvr>
                                      <p:to x="100000" y="95000"/>
                                    </p:animScale>
                                    <p:animScale>
                                      <p:cBhvr>
                                        <p:cTn id="111" dur="166" decel="50000">
                                          <p:stCondLst>
                                            <p:cond delay="1834"/>
                                          </p:stCondLst>
                                        </p:cTn>
                                        <p:tgtEl>
                                          <p:spTgt spid="574488"/>
                                        </p:tgtEl>
                                      </p:cBhvr>
                                      <p:to x="100000" y="100000"/>
                                    </p:animScale>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nodeType="clickEffect">
                                  <p:stCondLst>
                                    <p:cond delay="0"/>
                                  </p:stCondLst>
                                  <p:childTnLst>
                                    <p:set>
                                      <p:cBhvr>
                                        <p:cTn id="115" dur="1" fill="hold">
                                          <p:stCondLst>
                                            <p:cond delay="0"/>
                                          </p:stCondLst>
                                        </p:cTn>
                                        <p:tgtEl>
                                          <p:spTgt spid="574482"/>
                                        </p:tgtEl>
                                        <p:attrNameLst>
                                          <p:attrName>style.visibility</p:attrName>
                                        </p:attrNameLst>
                                      </p:cBhvr>
                                      <p:to>
                                        <p:strVal val="visible"/>
                                      </p:to>
                                    </p:set>
                                    <p:animEffect transition="in" filter="wipe(left)">
                                      <p:cBhvr>
                                        <p:cTn id="116" dur="500"/>
                                        <p:tgtEl>
                                          <p:spTgt spid="574482"/>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8" fill="hold" nodeType="clickEffect">
                                  <p:stCondLst>
                                    <p:cond delay="0"/>
                                  </p:stCondLst>
                                  <p:childTnLst>
                                    <p:set>
                                      <p:cBhvr>
                                        <p:cTn id="120" dur="1" fill="hold">
                                          <p:stCondLst>
                                            <p:cond delay="0"/>
                                          </p:stCondLst>
                                        </p:cTn>
                                        <p:tgtEl>
                                          <p:spTgt spid="574483"/>
                                        </p:tgtEl>
                                        <p:attrNameLst>
                                          <p:attrName>style.visibility</p:attrName>
                                        </p:attrNameLst>
                                      </p:cBhvr>
                                      <p:to>
                                        <p:strVal val="visible"/>
                                      </p:to>
                                    </p:set>
                                    <p:animEffect transition="in" filter="wipe(left)">
                                      <p:cBhvr>
                                        <p:cTn id="121" dur="500"/>
                                        <p:tgtEl>
                                          <p:spTgt spid="574483"/>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2" presetClass="entr" presetSubtype="8" fill="hold" nodeType="clickEffect">
                                  <p:stCondLst>
                                    <p:cond delay="0"/>
                                  </p:stCondLst>
                                  <p:childTnLst>
                                    <p:set>
                                      <p:cBhvr>
                                        <p:cTn id="125" dur="1" fill="hold">
                                          <p:stCondLst>
                                            <p:cond delay="0"/>
                                          </p:stCondLst>
                                        </p:cTn>
                                        <p:tgtEl>
                                          <p:spTgt spid="574484"/>
                                        </p:tgtEl>
                                        <p:attrNameLst>
                                          <p:attrName>style.visibility</p:attrName>
                                        </p:attrNameLst>
                                      </p:cBhvr>
                                      <p:to>
                                        <p:strVal val="visible"/>
                                      </p:to>
                                    </p:set>
                                    <p:animEffect transition="in" filter="wipe(left)">
                                      <p:cBhvr>
                                        <p:cTn id="126" dur="500"/>
                                        <p:tgtEl>
                                          <p:spTgt spid="574484"/>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fill="hold" nodeType="clickEffect">
                                  <p:stCondLst>
                                    <p:cond delay="0"/>
                                  </p:stCondLst>
                                  <p:childTnLst>
                                    <p:set>
                                      <p:cBhvr>
                                        <p:cTn id="130" dur="1" fill="hold">
                                          <p:stCondLst>
                                            <p:cond delay="0"/>
                                          </p:stCondLst>
                                        </p:cTn>
                                        <p:tgtEl>
                                          <p:spTgt spid="574485"/>
                                        </p:tgtEl>
                                        <p:attrNameLst>
                                          <p:attrName>style.visibility</p:attrName>
                                        </p:attrNameLst>
                                      </p:cBhvr>
                                      <p:to>
                                        <p:strVal val="visible"/>
                                      </p:to>
                                    </p:set>
                                    <p:animEffect transition="in" filter="wipe(left)">
                                      <p:cBhvr>
                                        <p:cTn id="131" dur="500"/>
                                        <p:tgtEl>
                                          <p:spTgt spid="574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78" grpId="0" autoUpdateAnimBg="0"/>
      <p:bldP spid="574481" grpId="0" autoUpdateAnimBg="0"/>
      <p:bldP spid="574486" grpId="0" animBg="1"/>
      <p:bldP spid="574487" grpId="0" animBg="1"/>
      <p:bldP spid="574488" grpId="0" animBg="1"/>
      <p:bldP spid="57448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a:extLst>
              <a:ext uri="{FF2B5EF4-FFF2-40B4-BE49-F238E27FC236}">
                <a16:creationId xmlns:a16="http://schemas.microsoft.com/office/drawing/2014/main" id="{84C0B62F-566E-412D-842E-AF288BBB25BD}"/>
              </a:ext>
            </a:extLst>
          </p:cNvPr>
          <p:cNvSpPr>
            <a:spLocks noChangeArrowheads="1"/>
          </p:cNvSpPr>
          <p:nvPr/>
        </p:nvSpPr>
        <p:spPr bwMode="auto">
          <a:xfrm>
            <a:off x="684213" y="1125538"/>
            <a:ext cx="7924800"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lnSpc>
                <a:spcPct val="110000"/>
              </a:lnSpc>
              <a:spcBef>
                <a:spcPct val="50000"/>
              </a:spcBef>
            </a:pPr>
            <a:r>
              <a:rPr lang="en-US" altLang="zh-CN" sz="2000">
                <a:latin typeface="宋体" panose="02010600030101010101" pitchFamily="2" charset="-122"/>
              </a:rPr>
              <a:t>    </a:t>
            </a:r>
            <a:r>
              <a:rPr lang="zh-CN" altLang="en-US" sz="2000">
                <a:latin typeface="宋体" panose="02010600030101010101" pitchFamily="2" charset="-122"/>
              </a:rPr>
              <a:t>皮托在</a:t>
            </a:r>
            <a:r>
              <a:rPr lang="en-US" altLang="zh-CN" sz="2000"/>
              <a:t>1773</a:t>
            </a:r>
            <a:r>
              <a:rPr lang="zh-CN" altLang="en-US" sz="2000">
                <a:latin typeface="宋体" panose="02010600030101010101" pitchFamily="2" charset="-122"/>
              </a:rPr>
              <a:t>年用一根弯成直角的玻璃管，测量了法国塞纳河的流速。原理如图所示，在液体管道某截面装一个测压管和一个两端开口弯成直角的玻璃管（皮托管），皮托管一端正对来流，一端垂直向上，此时皮托管内液柱比测压管内液柱高</a:t>
            </a:r>
            <a:r>
              <a:rPr lang="en-US" altLang="zh-CN" sz="2000" i="1"/>
              <a:t>h</a:t>
            </a:r>
            <a:r>
              <a:rPr lang="zh-CN" altLang="en-US" sz="2000">
                <a:latin typeface="宋体" panose="02010600030101010101" pitchFamily="2" charset="-122"/>
              </a:rPr>
              <a:t>，这是因为流体流到皮托管入口</a:t>
            </a:r>
            <a:r>
              <a:rPr lang="en-US" altLang="zh-CN" sz="2000"/>
              <a:t>A</a:t>
            </a:r>
            <a:r>
              <a:rPr lang="zh-CN" altLang="en-US" sz="2000">
                <a:latin typeface="宋体" panose="02010600030101010101" pitchFamily="2" charset="-122"/>
              </a:rPr>
              <a:t>点受到阻滞，速度降为零，流体的动能变化为压强势能，形成驻点</a:t>
            </a:r>
            <a:r>
              <a:rPr lang="en-US" altLang="zh-CN" sz="2000"/>
              <a:t>A</a:t>
            </a:r>
            <a:r>
              <a:rPr lang="zh-CN" altLang="en-US" sz="2000">
                <a:latin typeface="宋体" panose="02010600030101010101" pitchFamily="2" charset="-122"/>
              </a:rPr>
              <a:t>，</a:t>
            </a:r>
            <a:r>
              <a:rPr lang="en-US" altLang="zh-CN" sz="2000"/>
              <a:t>A</a:t>
            </a:r>
            <a:r>
              <a:rPr lang="zh-CN" altLang="en-US" sz="2000">
                <a:latin typeface="宋体" panose="02010600030101010101" pitchFamily="2" charset="-122"/>
              </a:rPr>
              <a:t>处的压强称为总压，与</a:t>
            </a:r>
            <a:r>
              <a:rPr lang="en-US" altLang="zh-CN" sz="2000"/>
              <a:t>A</a:t>
            </a:r>
            <a:r>
              <a:rPr lang="zh-CN" altLang="en-US" sz="2000">
                <a:latin typeface="宋体" panose="02010600030101010101" pitchFamily="2" charset="-122"/>
              </a:rPr>
              <a:t>位于同一流线且在</a:t>
            </a:r>
            <a:r>
              <a:rPr lang="en-US" altLang="zh-CN" sz="2000"/>
              <a:t>A</a:t>
            </a:r>
            <a:r>
              <a:rPr lang="zh-CN" altLang="en-US" sz="2000">
                <a:latin typeface="宋体" panose="02010600030101010101" pitchFamily="2" charset="-122"/>
              </a:rPr>
              <a:t>上游的</a:t>
            </a:r>
            <a:r>
              <a:rPr lang="en-US" altLang="zh-CN" sz="2000"/>
              <a:t>B</a:t>
            </a:r>
            <a:r>
              <a:rPr lang="zh-CN" altLang="en-US" sz="2000">
                <a:latin typeface="宋体" panose="02010600030101010101" pitchFamily="2" charset="-122"/>
              </a:rPr>
              <a:t>点未受测压管的影响，其压强与</a:t>
            </a:r>
            <a:r>
              <a:rPr lang="en-US" altLang="zh-CN" sz="2000"/>
              <a:t>A</a:t>
            </a:r>
            <a:r>
              <a:rPr lang="zh-CN" altLang="en-US" sz="2000">
                <a:latin typeface="宋体" panose="02010600030101010101" pitchFamily="2" charset="-122"/>
              </a:rPr>
              <a:t>点测压管测得的压强相等，称为静压。</a:t>
            </a:r>
            <a:endParaRPr lang="zh-CN" altLang="en-US" sz="2000"/>
          </a:p>
        </p:txBody>
      </p:sp>
      <p:sp>
        <p:nvSpPr>
          <p:cNvPr id="12291" name="Line 5">
            <a:extLst>
              <a:ext uri="{FF2B5EF4-FFF2-40B4-BE49-F238E27FC236}">
                <a16:creationId xmlns:a16="http://schemas.microsoft.com/office/drawing/2014/main" id="{C606C263-17EB-45A6-BCFB-8CD165636BA9}"/>
              </a:ext>
            </a:extLst>
          </p:cNvPr>
          <p:cNvSpPr>
            <a:spLocks noChangeShapeType="1"/>
          </p:cNvSpPr>
          <p:nvPr/>
        </p:nvSpPr>
        <p:spPr bwMode="auto">
          <a:xfrm>
            <a:off x="2700338" y="4889500"/>
            <a:ext cx="1566862" cy="0"/>
          </a:xfrm>
          <a:prstGeom prst="line">
            <a:avLst/>
          </a:prstGeom>
          <a:noFill/>
          <a:ln w="476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2" name="Line 6">
            <a:extLst>
              <a:ext uri="{FF2B5EF4-FFF2-40B4-BE49-F238E27FC236}">
                <a16:creationId xmlns:a16="http://schemas.microsoft.com/office/drawing/2014/main" id="{67EEB1F6-B9C5-4E0E-9ABB-405AA8B936A9}"/>
              </a:ext>
            </a:extLst>
          </p:cNvPr>
          <p:cNvSpPr>
            <a:spLocks noChangeShapeType="1"/>
          </p:cNvSpPr>
          <p:nvPr/>
        </p:nvSpPr>
        <p:spPr bwMode="auto">
          <a:xfrm>
            <a:off x="2667000" y="5943600"/>
            <a:ext cx="4400550" cy="0"/>
          </a:xfrm>
          <a:prstGeom prst="line">
            <a:avLst/>
          </a:prstGeom>
          <a:noFill/>
          <a:ln w="476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3" name="Line 8">
            <a:extLst>
              <a:ext uri="{FF2B5EF4-FFF2-40B4-BE49-F238E27FC236}">
                <a16:creationId xmlns:a16="http://schemas.microsoft.com/office/drawing/2014/main" id="{4EE537C1-D358-4A00-85E5-76F8E854032C}"/>
              </a:ext>
            </a:extLst>
          </p:cNvPr>
          <p:cNvSpPr>
            <a:spLocks noChangeShapeType="1"/>
          </p:cNvSpPr>
          <p:nvPr/>
        </p:nvSpPr>
        <p:spPr bwMode="auto">
          <a:xfrm>
            <a:off x="4827588" y="3981450"/>
            <a:ext cx="0" cy="131286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4" name="Line 10">
            <a:extLst>
              <a:ext uri="{FF2B5EF4-FFF2-40B4-BE49-F238E27FC236}">
                <a16:creationId xmlns:a16="http://schemas.microsoft.com/office/drawing/2014/main" id="{A9C1DCE6-76EF-4BF7-9EAD-C32F70074BAB}"/>
              </a:ext>
            </a:extLst>
          </p:cNvPr>
          <p:cNvSpPr>
            <a:spLocks noChangeShapeType="1"/>
          </p:cNvSpPr>
          <p:nvPr/>
        </p:nvSpPr>
        <p:spPr bwMode="auto">
          <a:xfrm>
            <a:off x="4940300" y="3962400"/>
            <a:ext cx="0" cy="14176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5" name="Line 12">
            <a:extLst>
              <a:ext uri="{FF2B5EF4-FFF2-40B4-BE49-F238E27FC236}">
                <a16:creationId xmlns:a16="http://schemas.microsoft.com/office/drawing/2014/main" id="{C19B6531-9720-4C90-98BC-9720F4490BFC}"/>
              </a:ext>
            </a:extLst>
          </p:cNvPr>
          <p:cNvSpPr>
            <a:spLocks noChangeShapeType="1"/>
          </p:cNvSpPr>
          <p:nvPr/>
        </p:nvSpPr>
        <p:spPr bwMode="auto">
          <a:xfrm>
            <a:off x="2667000" y="5438775"/>
            <a:ext cx="4343400" cy="0"/>
          </a:xfrm>
          <a:prstGeom prst="line">
            <a:avLst/>
          </a:prstGeom>
          <a:noFill/>
          <a:ln w="9525">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6" name="Line 23">
            <a:extLst>
              <a:ext uri="{FF2B5EF4-FFF2-40B4-BE49-F238E27FC236}">
                <a16:creationId xmlns:a16="http://schemas.microsoft.com/office/drawing/2014/main" id="{E556CC20-9EB8-41F1-B6F0-F26363D0583D}"/>
              </a:ext>
            </a:extLst>
          </p:cNvPr>
          <p:cNvSpPr>
            <a:spLocks noChangeShapeType="1"/>
          </p:cNvSpPr>
          <p:nvPr/>
        </p:nvSpPr>
        <p:spPr bwMode="auto">
          <a:xfrm>
            <a:off x="2667000" y="5327650"/>
            <a:ext cx="381000"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12297" name="Line 30">
            <a:extLst>
              <a:ext uri="{FF2B5EF4-FFF2-40B4-BE49-F238E27FC236}">
                <a16:creationId xmlns:a16="http://schemas.microsoft.com/office/drawing/2014/main" id="{E9E77650-BE4F-45EB-BC26-D3ED134BEB96}"/>
              </a:ext>
            </a:extLst>
          </p:cNvPr>
          <p:cNvSpPr>
            <a:spLocks noChangeShapeType="1"/>
          </p:cNvSpPr>
          <p:nvPr/>
        </p:nvSpPr>
        <p:spPr bwMode="auto">
          <a:xfrm>
            <a:off x="2667000" y="6324600"/>
            <a:ext cx="4343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8" name="Line 31">
            <a:extLst>
              <a:ext uri="{FF2B5EF4-FFF2-40B4-BE49-F238E27FC236}">
                <a16:creationId xmlns:a16="http://schemas.microsoft.com/office/drawing/2014/main" id="{F08B663E-5450-4AE5-90CC-87541204BCFF}"/>
              </a:ext>
            </a:extLst>
          </p:cNvPr>
          <p:cNvSpPr>
            <a:spLocks noChangeShapeType="1"/>
          </p:cNvSpPr>
          <p:nvPr/>
        </p:nvSpPr>
        <p:spPr bwMode="auto">
          <a:xfrm>
            <a:off x="2590800" y="5334000"/>
            <a:ext cx="4343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6876" name="Picture 5">
            <a:extLst>
              <a:ext uri="{FF2B5EF4-FFF2-40B4-BE49-F238E27FC236}">
                <a16:creationId xmlns:a16="http://schemas.microsoft.com/office/drawing/2014/main" id="{160FB796-E169-40E5-A297-2FE9C1C59A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3860800"/>
            <a:ext cx="5262563"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13" name="Text Box 2">
            <a:extLst>
              <a:ext uri="{FF2B5EF4-FFF2-40B4-BE49-F238E27FC236}">
                <a16:creationId xmlns:a16="http://schemas.microsoft.com/office/drawing/2014/main" id="{08ECA3EE-1DAF-492C-8EBD-95EAC98773B8}"/>
              </a:ext>
            </a:extLst>
          </p:cNvPr>
          <p:cNvSpPr txBox="1">
            <a:spLocks noChangeArrowheads="1"/>
          </p:cNvSpPr>
          <p:nvPr/>
        </p:nvSpPr>
        <p:spPr bwMode="auto">
          <a:xfrm>
            <a:off x="142875" y="57150"/>
            <a:ext cx="59055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20000"/>
              </a:spcBef>
            </a:pPr>
            <a:r>
              <a:rPr kumimoji="1" lang="en-US" altLang="zh-CN" sz="2800">
                <a:solidFill>
                  <a:srgbClr val="00FFFF"/>
                </a:solidFill>
                <a:latin typeface="Times New Roman" panose="02020603050405020304" pitchFamily="18" charset="0"/>
                <a:ea typeface="黑体" panose="02010609060101010101" pitchFamily="49" charset="-122"/>
              </a:rPr>
              <a:t>2. </a:t>
            </a:r>
            <a:r>
              <a:rPr kumimoji="1" lang="zh-CN" altLang="en-US" sz="2800">
                <a:solidFill>
                  <a:srgbClr val="00FFFF"/>
                </a:solidFill>
                <a:latin typeface="Times New Roman" panose="02020603050405020304" pitchFamily="18" charset="0"/>
                <a:ea typeface="黑体" panose="02010609060101010101" pitchFamily="49" charset="-122"/>
              </a:rPr>
              <a:t>皮托管原理</a:t>
            </a:r>
          </a:p>
          <a:p>
            <a:pPr eaLnBrk="1" hangingPunct="1">
              <a:spcBef>
                <a:spcPct val="20000"/>
              </a:spcBef>
            </a:pPr>
            <a:r>
              <a:rPr kumimoji="1" lang="zh-CN" altLang="en-US" sz="2800">
                <a:solidFill>
                  <a:schemeClr val="tx1"/>
                </a:solidFill>
                <a:latin typeface="Times New Roman" panose="02020603050405020304" pitchFamily="18" charset="0"/>
                <a:ea typeface="黑体" panose="02010609060101010101" pitchFamily="49" charset="-122"/>
              </a:rPr>
              <a:t>   </a:t>
            </a:r>
            <a:r>
              <a:rPr kumimoji="1" lang="zh-CN" altLang="en-US">
                <a:latin typeface="Times New Roman" panose="02020603050405020304" pitchFamily="18" charset="0"/>
                <a:ea typeface="宋体" panose="02010600030101010101" pitchFamily="2" charset="-122"/>
              </a:rPr>
              <a:t>一种用来</a:t>
            </a:r>
            <a:r>
              <a:rPr kumimoji="1" lang="zh-CN" altLang="en-US">
                <a:solidFill>
                  <a:srgbClr val="FFFF00"/>
                </a:solidFill>
                <a:latin typeface="Times New Roman" panose="02020603050405020304" pitchFamily="18" charset="0"/>
                <a:ea typeface="宋体" panose="02010600030101010101" pitchFamily="2" charset="-122"/>
              </a:rPr>
              <a:t>测量流体速度</a:t>
            </a:r>
            <a:r>
              <a:rPr kumimoji="1" lang="zh-CN" altLang="en-US">
                <a:latin typeface="Times New Roman" panose="02020603050405020304" pitchFamily="18" charset="0"/>
                <a:ea typeface="宋体" panose="02010600030101010101" pitchFamily="2" charset="-122"/>
              </a:rPr>
              <a:t>的装置</a:t>
            </a:r>
            <a:r>
              <a:rPr kumimoji="1" lang="zh-CN" altLang="en-US" sz="2800">
                <a:solidFill>
                  <a:srgbClr val="FFFF00"/>
                </a:solidFill>
                <a:latin typeface="Times New Roman" panose="02020603050405020304" pitchFamily="18" charset="0"/>
                <a:ea typeface="黑体"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6876"/>
                                        </p:tgtEl>
                                        <p:attrNameLst>
                                          <p:attrName>style.visibility</p:attrName>
                                        </p:attrNameLst>
                                      </p:cBhvr>
                                      <p:to>
                                        <p:strVal val="visible"/>
                                      </p:to>
                                    </p:set>
                                    <p:animEffect transition="in" filter="blinds(horizontal)">
                                      <p:cBhvr>
                                        <p:cTn id="12" dur="500"/>
                                        <p:tgtEl>
                                          <p:spTgt spid="368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867"/>
                                        </p:tgtEl>
                                        <p:attrNameLst>
                                          <p:attrName>style.visibility</p:attrName>
                                        </p:attrNameLst>
                                      </p:cBhvr>
                                      <p:to>
                                        <p:strVal val="visible"/>
                                      </p:to>
                                    </p:set>
                                    <p:animEffect transition="in" filter="blinds(horizontal)">
                                      <p:cBhvr>
                                        <p:cTn id="17" dur="500"/>
                                        <p:tgtEl>
                                          <p:spTgt spid="36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a:extLst>
              <a:ext uri="{FF2B5EF4-FFF2-40B4-BE49-F238E27FC236}">
                <a16:creationId xmlns:a16="http://schemas.microsoft.com/office/drawing/2014/main" id="{382CDF0F-26BA-4A79-AA0A-569AE3D94636}"/>
              </a:ext>
            </a:extLst>
          </p:cNvPr>
          <p:cNvSpPr txBox="1">
            <a:spLocks noChangeArrowheads="1"/>
          </p:cNvSpPr>
          <p:nvPr/>
        </p:nvSpPr>
        <p:spPr bwMode="auto">
          <a:xfrm>
            <a:off x="142875" y="57150"/>
            <a:ext cx="5942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20000"/>
              </a:spcBef>
            </a:pPr>
            <a:r>
              <a:rPr kumimoji="1" lang="en-US" altLang="zh-CN" sz="2800">
                <a:solidFill>
                  <a:srgbClr val="00FFFF"/>
                </a:solidFill>
                <a:latin typeface="Times New Roman" panose="02020603050405020304" pitchFamily="18" charset="0"/>
                <a:ea typeface="黑体" panose="02010609060101010101" pitchFamily="49" charset="-122"/>
              </a:rPr>
              <a:t> </a:t>
            </a:r>
            <a:r>
              <a:rPr kumimoji="1" lang="zh-CN" altLang="en-US" sz="2800">
                <a:solidFill>
                  <a:srgbClr val="00FFFF"/>
                </a:solidFill>
                <a:latin typeface="Times New Roman" panose="02020603050405020304" pitchFamily="18" charset="0"/>
                <a:ea typeface="黑体" panose="02010609060101010101" pitchFamily="49" charset="-122"/>
              </a:rPr>
              <a:t>皮托管工作原理</a:t>
            </a:r>
            <a:r>
              <a:rPr kumimoji="1" lang="zh-CN" altLang="en-US" sz="2800">
                <a:solidFill>
                  <a:schemeClr val="tx1"/>
                </a:solidFill>
                <a:latin typeface="Times New Roman" panose="02020603050405020304" pitchFamily="18" charset="0"/>
                <a:ea typeface="黑体" panose="02010609060101010101" pitchFamily="49" charset="-122"/>
              </a:rPr>
              <a:t>   </a:t>
            </a:r>
            <a:endParaRPr kumimoji="1" lang="zh-CN" altLang="en-US" sz="2800">
              <a:solidFill>
                <a:srgbClr val="FFFF00"/>
              </a:solidFill>
              <a:latin typeface="Times New Roman" panose="02020603050405020304" pitchFamily="18" charset="0"/>
              <a:ea typeface="黑体" panose="02010609060101010101" pitchFamily="49" charset="-122"/>
            </a:endParaRPr>
          </a:p>
        </p:txBody>
      </p:sp>
      <p:sp>
        <p:nvSpPr>
          <p:cNvPr id="576515" name="Line 3">
            <a:extLst>
              <a:ext uri="{FF2B5EF4-FFF2-40B4-BE49-F238E27FC236}">
                <a16:creationId xmlns:a16="http://schemas.microsoft.com/office/drawing/2014/main" id="{BBF0A7EF-D302-43CB-9101-5E05FA6468DC}"/>
              </a:ext>
            </a:extLst>
          </p:cNvPr>
          <p:cNvSpPr>
            <a:spLocks noChangeShapeType="1"/>
          </p:cNvSpPr>
          <p:nvPr/>
        </p:nvSpPr>
        <p:spPr bwMode="auto">
          <a:xfrm>
            <a:off x="7332663" y="1663700"/>
            <a:ext cx="2238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6516" name="Line 4">
            <a:extLst>
              <a:ext uri="{FF2B5EF4-FFF2-40B4-BE49-F238E27FC236}">
                <a16:creationId xmlns:a16="http://schemas.microsoft.com/office/drawing/2014/main" id="{90EC65D0-1D50-48C4-9FF8-76EB344A11B8}"/>
              </a:ext>
            </a:extLst>
          </p:cNvPr>
          <p:cNvSpPr>
            <a:spLocks noChangeShapeType="1"/>
          </p:cNvSpPr>
          <p:nvPr/>
        </p:nvSpPr>
        <p:spPr bwMode="auto">
          <a:xfrm>
            <a:off x="7577138" y="1214438"/>
            <a:ext cx="2206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17" name="Text Box 5">
            <a:extLst>
              <a:ext uri="{FF2B5EF4-FFF2-40B4-BE49-F238E27FC236}">
                <a16:creationId xmlns:a16="http://schemas.microsoft.com/office/drawing/2014/main" id="{F1DB2FD6-C28C-46E8-BDD1-2E13AA44C22A}"/>
              </a:ext>
            </a:extLst>
          </p:cNvPr>
          <p:cNvSpPr txBox="1">
            <a:spLocks noChangeArrowheads="1"/>
          </p:cNvSpPr>
          <p:nvPr/>
        </p:nvSpPr>
        <p:spPr bwMode="auto">
          <a:xfrm>
            <a:off x="7505700" y="1214438"/>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b="0" i="1">
                <a:solidFill>
                  <a:srgbClr val="000000"/>
                </a:solidFill>
                <a:latin typeface="Times New Roman" panose="02020603050405020304" pitchFamily="18" charset="0"/>
                <a:ea typeface="黑体" panose="02010609060101010101" pitchFamily="49" charset="-122"/>
              </a:rPr>
              <a:t>h</a:t>
            </a:r>
          </a:p>
        </p:txBody>
      </p:sp>
      <p:sp>
        <p:nvSpPr>
          <p:cNvPr id="576518" name="Text Box 6">
            <a:extLst>
              <a:ext uri="{FF2B5EF4-FFF2-40B4-BE49-F238E27FC236}">
                <a16:creationId xmlns:a16="http://schemas.microsoft.com/office/drawing/2014/main" id="{8148EB12-F1F6-4897-B037-50FEEE33916C}"/>
              </a:ext>
            </a:extLst>
          </p:cNvPr>
          <p:cNvSpPr txBox="1">
            <a:spLocks noChangeArrowheads="1"/>
          </p:cNvSpPr>
          <p:nvPr/>
        </p:nvSpPr>
        <p:spPr bwMode="auto">
          <a:xfrm>
            <a:off x="8243888" y="4221163"/>
            <a:ext cx="444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i="1">
                <a:solidFill>
                  <a:srgbClr val="000000"/>
                </a:solidFill>
                <a:latin typeface="Times New Roman" panose="02020603050405020304" pitchFamily="18" charset="0"/>
                <a:ea typeface="黑体" panose="02010609060101010101" pitchFamily="49" charset="-122"/>
              </a:rPr>
              <a:t>A</a:t>
            </a:r>
          </a:p>
        </p:txBody>
      </p:sp>
      <p:graphicFrame>
        <p:nvGraphicFramePr>
          <p:cNvPr id="576519" name="Object 7">
            <a:extLst>
              <a:ext uri="{FF2B5EF4-FFF2-40B4-BE49-F238E27FC236}">
                <a16:creationId xmlns:a16="http://schemas.microsoft.com/office/drawing/2014/main" id="{D54DD6D2-5F31-4574-99A6-E160FC3F16A0}"/>
              </a:ext>
            </a:extLst>
          </p:cNvPr>
          <p:cNvGraphicFramePr>
            <a:graphicFrameLocks noChangeAspect="1"/>
          </p:cNvGraphicFramePr>
          <p:nvPr/>
        </p:nvGraphicFramePr>
        <p:xfrm>
          <a:off x="1116013" y="1341438"/>
          <a:ext cx="2303462" cy="657225"/>
        </p:xfrm>
        <a:graphic>
          <a:graphicData uri="http://schemas.openxmlformats.org/presentationml/2006/ole">
            <mc:AlternateContent xmlns:mc="http://schemas.openxmlformats.org/markup-compatibility/2006">
              <mc:Choice xmlns:v="urn:schemas-microsoft-com:vml" Requires="v">
                <p:oleObj spid="_x0000_s13386" name="公式" r:id="rId4" imgW="914649" imgH="190528" progId="Equation.3">
                  <p:embed/>
                </p:oleObj>
              </mc:Choice>
              <mc:Fallback>
                <p:oleObj name="公式" r:id="rId4" imgW="914649" imgH="190528"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341438"/>
                        <a:ext cx="2303462"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6520" name="Object 8">
            <a:extLst>
              <a:ext uri="{FF2B5EF4-FFF2-40B4-BE49-F238E27FC236}">
                <a16:creationId xmlns:a16="http://schemas.microsoft.com/office/drawing/2014/main" id="{654FEBF9-DCDF-4B6C-B260-6B71DF7F9091}"/>
              </a:ext>
            </a:extLst>
          </p:cNvPr>
          <p:cNvGraphicFramePr>
            <a:graphicFrameLocks noChangeAspect="1"/>
          </p:cNvGraphicFramePr>
          <p:nvPr/>
        </p:nvGraphicFramePr>
        <p:xfrm>
          <a:off x="1150938" y="2486025"/>
          <a:ext cx="2897187" cy="798513"/>
        </p:xfrm>
        <a:graphic>
          <a:graphicData uri="http://schemas.openxmlformats.org/presentationml/2006/ole">
            <mc:AlternateContent xmlns:mc="http://schemas.openxmlformats.org/markup-compatibility/2006">
              <mc:Choice xmlns:v="urn:schemas-microsoft-com:vml" Requires="v">
                <p:oleObj spid="_x0000_s13387" name="公式" r:id="rId6" imgW="2438400" imgH="701262" progId="Equation.3">
                  <p:embed/>
                </p:oleObj>
              </mc:Choice>
              <mc:Fallback>
                <p:oleObj name="公式" r:id="rId6" imgW="2438400" imgH="701262"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0938" y="2486025"/>
                        <a:ext cx="2897187" cy="798513"/>
                      </a:xfrm>
                      <a:prstGeom prst="rect">
                        <a:avLst/>
                      </a:prstGeom>
                      <a:noFill/>
                      <a:ln w="9525">
                        <a:solidFill>
                          <a:srgbClr val="00FFFF"/>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6521" name="Object 9">
            <a:extLst>
              <a:ext uri="{FF2B5EF4-FFF2-40B4-BE49-F238E27FC236}">
                <a16:creationId xmlns:a16="http://schemas.microsoft.com/office/drawing/2014/main" id="{95ECAE74-42FF-4205-B816-788371EE6A07}"/>
              </a:ext>
            </a:extLst>
          </p:cNvPr>
          <p:cNvGraphicFramePr>
            <a:graphicFrameLocks noChangeAspect="1"/>
          </p:cNvGraphicFramePr>
          <p:nvPr/>
        </p:nvGraphicFramePr>
        <p:xfrm>
          <a:off x="1362075" y="3373438"/>
          <a:ext cx="2238375" cy="793750"/>
        </p:xfrm>
        <a:graphic>
          <a:graphicData uri="http://schemas.openxmlformats.org/presentationml/2006/ole">
            <mc:AlternateContent xmlns:mc="http://schemas.openxmlformats.org/markup-compatibility/2006">
              <mc:Choice xmlns:v="urn:schemas-microsoft-com:vml" Requires="v">
                <p:oleObj spid="_x0000_s13388" name="公式" r:id="rId8" imgW="2133849" imgH="701262" progId="Equation.3">
                  <p:embed/>
                </p:oleObj>
              </mc:Choice>
              <mc:Fallback>
                <p:oleObj name="公式" r:id="rId8" imgW="2133849" imgH="701262"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62075" y="3373438"/>
                        <a:ext cx="2238375" cy="793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6522" name="Text Box 10">
            <a:extLst>
              <a:ext uri="{FF2B5EF4-FFF2-40B4-BE49-F238E27FC236}">
                <a16:creationId xmlns:a16="http://schemas.microsoft.com/office/drawing/2014/main" id="{E891461D-18C0-4603-A368-0C139E0F0821}"/>
              </a:ext>
            </a:extLst>
          </p:cNvPr>
          <p:cNvSpPr txBox="1">
            <a:spLocks noChangeArrowheads="1"/>
          </p:cNvSpPr>
          <p:nvPr/>
        </p:nvSpPr>
        <p:spPr bwMode="auto">
          <a:xfrm>
            <a:off x="250825" y="4433888"/>
            <a:ext cx="327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sz="2800">
                <a:solidFill>
                  <a:srgbClr val="FFFF00"/>
                </a:solidFill>
                <a:latin typeface="Times New Roman" panose="02020603050405020304" pitchFamily="18" charset="0"/>
                <a:ea typeface="黑体" panose="02010609060101010101" pitchFamily="49" charset="-122"/>
              </a:rPr>
              <a:t>液体流速为</a:t>
            </a:r>
          </a:p>
        </p:txBody>
      </p:sp>
      <p:graphicFrame>
        <p:nvGraphicFramePr>
          <p:cNvPr id="576523" name="Object 11">
            <a:extLst>
              <a:ext uri="{FF2B5EF4-FFF2-40B4-BE49-F238E27FC236}">
                <a16:creationId xmlns:a16="http://schemas.microsoft.com/office/drawing/2014/main" id="{31031B55-5D41-4323-81F8-39D1206288E3}"/>
              </a:ext>
            </a:extLst>
          </p:cNvPr>
          <p:cNvGraphicFramePr>
            <a:graphicFrameLocks noChangeAspect="1"/>
          </p:cNvGraphicFramePr>
          <p:nvPr/>
        </p:nvGraphicFramePr>
        <p:xfrm>
          <a:off x="2647950" y="4433888"/>
          <a:ext cx="2324100" cy="909637"/>
        </p:xfrm>
        <a:graphic>
          <a:graphicData uri="http://schemas.openxmlformats.org/presentationml/2006/ole">
            <mc:AlternateContent xmlns:mc="http://schemas.openxmlformats.org/markup-compatibility/2006">
              <mc:Choice xmlns:v="urn:schemas-microsoft-com:vml" Requires="v">
                <p:oleObj spid="_x0000_s13389" name="公式" r:id="rId10" imgW="2209987" imgH="800017" progId="Equation.3">
                  <p:embed/>
                </p:oleObj>
              </mc:Choice>
              <mc:Fallback>
                <p:oleObj name="公式" r:id="rId10" imgW="2209987" imgH="800017"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47950" y="4433888"/>
                        <a:ext cx="2324100" cy="909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6524" name="Object 12">
            <a:extLst>
              <a:ext uri="{FF2B5EF4-FFF2-40B4-BE49-F238E27FC236}">
                <a16:creationId xmlns:a16="http://schemas.microsoft.com/office/drawing/2014/main" id="{0825833F-05D1-45D2-A27B-C52DA2ABCA3B}"/>
              </a:ext>
            </a:extLst>
          </p:cNvPr>
          <p:cNvGraphicFramePr>
            <a:graphicFrameLocks noChangeAspect="1"/>
          </p:cNvGraphicFramePr>
          <p:nvPr/>
        </p:nvGraphicFramePr>
        <p:xfrm>
          <a:off x="5691188" y="5722938"/>
          <a:ext cx="2517775" cy="406400"/>
        </p:xfrm>
        <a:graphic>
          <a:graphicData uri="http://schemas.openxmlformats.org/presentationml/2006/ole">
            <mc:AlternateContent xmlns:mc="http://schemas.openxmlformats.org/markup-compatibility/2006">
              <mc:Choice xmlns:v="urn:schemas-microsoft-com:vml" Requires="v">
                <p:oleObj spid="_x0000_s13390" name="公式" r:id="rId12" imgW="2476718" imgH="343149" progId="Equation.3">
                  <p:embed/>
                </p:oleObj>
              </mc:Choice>
              <mc:Fallback>
                <p:oleObj name="公式" r:id="rId12" imgW="2476718" imgH="343149"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91188" y="5722938"/>
                        <a:ext cx="2517775"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6525" name="Object 13">
            <a:extLst>
              <a:ext uri="{FF2B5EF4-FFF2-40B4-BE49-F238E27FC236}">
                <a16:creationId xmlns:a16="http://schemas.microsoft.com/office/drawing/2014/main" id="{2B8C0F01-73C6-4F63-8525-6F86328118F3}"/>
              </a:ext>
            </a:extLst>
          </p:cNvPr>
          <p:cNvGraphicFramePr>
            <a:graphicFrameLocks noChangeAspect="1"/>
          </p:cNvGraphicFramePr>
          <p:nvPr/>
        </p:nvGraphicFramePr>
        <p:xfrm>
          <a:off x="2965450" y="5421313"/>
          <a:ext cx="1122363" cy="528637"/>
        </p:xfrm>
        <a:graphic>
          <a:graphicData uri="http://schemas.openxmlformats.org/presentationml/2006/ole">
            <mc:AlternateContent xmlns:mc="http://schemas.openxmlformats.org/markup-compatibility/2006">
              <mc:Choice xmlns:v="urn:schemas-microsoft-com:vml" Requires="v">
                <p:oleObj spid="_x0000_s13391" name="公式" r:id="rId14" imgW="952469" imgH="381055" progId="Equation.3">
                  <p:embed/>
                </p:oleObj>
              </mc:Choice>
              <mc:Fallback>
                <p:oleObj name="公式" r:id="rId14" imgW="952469" imgH="381055" progId="Equation.3">
                  <p:embed/>
                  <p:pic>
                    <p:nvPicPr>
                      <p:cNvPr id="0"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65450" y="5421313"/>
                        <a:ext cx="1122363" cy="528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6527" name="Text Box 15">
            <a:extLst>
              <a:ext uri="{FF2B5EF4-FFF2-40B4-BE49-F238E27FC236}">
                <a16:creationId xmlns:a16="http://schemas.microsoft.com/office/drawing/2014/main" id="{60DAD0D9-E34F-4D1A-9A3F-CB23C050C9CD}"/>
              </a:ext>
            </a:extLst>
          </p:cNvPr>
          <p:cNvSpPr txBox="1">
            <a:spLocks noChangeArrowheads="1"/>
          </p:cNvSpPr>
          <p:nvPr/>
        </p:nvSpPr>
        <p:spPr bwMode="auto">
          <a:xfrm>
            <a:off x="179388" y="765175"/>
            <a:ext cx="4432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latin typeface="宋体" panose="02010600030101010101" pitchFamily="2" charset="-122"/>
                <a:ea typeface="宋体" panose="02010600030101010101" pitchFamily="2" charset="-122"/>
              </a:rPr>
              <a:t>（</a:t>
            </a:r>
            <a:r>
              <a:rPr kumimoji="1" lang="en-US" altLang="zh-CN">
                <a:latin typeface="宋体" panose="02010600030101010101" pitchFamily="2" charset="-122"/>
                <a:ea typeface="宋体" panose="02010600030101010101" pitchFamily="2" charset="-122"/>
              </a:rPr>
              <a:t>1</a:t>
            </a:r>
            <a:r>
              <a:rPr kumimoji="1" lang="zh-CN" altLang="en-US">
                <a:latin typeface="宋体" panose="02010600030101010101" pitchFamily="2" charset="-122"/>
                <a:ea typeface="宋体" panose="02010600030101010101" pitchFamily="2" charset="-122"/>
              </a:rPr>
              <a:t>）测液体的流速</a:t>
            </a:r>
          </a:p>
        </p:txBody>
      </p:sp>
      <p:graphicFrame>
        <p:nvGraphicFramePr>
          <p:cNvPr id="576528" name="Object 16">
            <a:extLst>
              <a:ext uri="{FF2B5EF4-FFF2-40B4-BE49-F238E27FC236}">
                <a16:creationId xmlns:a16="http://schemas.microsoft.com/office/drawing/2014/main" id="{39F8A30B-E767-4046-9959-CB12B40A82A1}"/>
              </a:ext>
            </a:extLst>
          </p:cNvPr>
          <p:cNvGraphicFramePr>
            <a:graphicFrameLocks noChangeAspect="1"/>
          </p:cNvGraphicFramePr>
          <p:nvPr/>
        </p:nvGraphicFramePr>
        <p:xfrm>
          <a:off x="6288088" y="4492625"/>
          <a:ext cx="1878012" cy="420688"/>
        </p:xfrm>
        <a:graphic>
          <a:graphicData uri="http://schemas.openxmlformats.org/presentationml/2006/ole">
            <mc:AlternateContent xmlns:mc="http://schemas.openxmlformats.org/markup-compatibility/2006">
              <mc:Choice xmlns:v="urn:schemas-microsoft-com:vml" Requires="v">
                <p:oleObj spid="_x0000_s13392" name="公式" r:id="rId16" imgW="1844227" imgH="358112" progId="Equation.3">
                  <p:embed/>
                </p:oleObj>
              </mc:Choice>
              <mc:Fallback>
                <p:oleObj name="公式" r:id="rId16" imgW="1844227" imgH="358112" progId="Equation.3">
                  <p:embed/>
                  <p:pic>
                    <p:nvPicPr>
                      <p:cNvPr id="0" name="Object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88088" y="4492625"/>
                        <a:ext cx="1878012"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6529" name="Object 17">
            <a:extLst>
              <a:ext uri="{FF2B5EF4-FFF2-40B4-BE49-F238E27FC236}">
                <a16:creationId xmlns:a16="http://schemas.microsoft.com/office/drawing/2014/main" id="{DFF4A9FC-55DE-48E6-90C3-96E070C58328}"/>
              </a:ext>
            </a:extLst>
          </p:cNvPr>
          <p:cNvGraphicFramePr>
            <a:graphicFrameLocks noChangeAspect="1"/>
          </p:cNvGraphicFramePr>
          <p:nvPr/>
        </p:nvGraphicFramePr>
        <p:xfrm>
          <a:off x="6294438" y="5060950"/>
          <a:ext cx="1905000" cy="420688"/>
        </p:xfrm>
        <a:graphic>
          <a:graphicData uri="http://schemas.openxmlformats.org/presentationml/2006/ole">
            <mc:AlternateContent xmlns:mc="http://schemas.openxmlformats.org/markup-compatibility/2006">
              <mc:Choice xmlns:v="urn:schemas-microsoft-com:vml" Requires="v">
                <p:oleObj spid="_x0000_s13393" name="公式" r:id="rId18" imgW="1867118" imgH="358112" progId="Equation.3">
                  <p:embed/>
                </p:oleObj>
              </mc:Choice>
              <mc:Fallback>
                <p:oleObj name="公式" r:id="rId18" imgW="1867118" imgH="358112" progId="Equation.3">
                  <p:embed/>
                  <p:pic>
                    <p:nvPicPr>
                      <p:cNvPr id="0" name="Object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294438" y="5060950"/>
                        <a:ext cx="1905000"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329" name="Picture 18">
            <a:extLst>
              <a:ext uri="{FF2B5EF4-FFF2-40B4-BE49-F238E27FC236}">
                <a16:creationId xmlns:a16="http://schemas.microsoft.com/office/drawing/2014/main" id="{237B4159-89E1-4AD3-A775-52EEE91A83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19700" y="765175"/>
            <a:ext cx="31877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0" name="Oval 19">
            <a:extLst>
              <a:ext uri="{FF2B5EF4-FFF2-40B4-BE49-F238E27FC236}">
                <a16:creationId xmlns:a16="http://schemas.microsoft.com/office/drawing/2014/main" id="{B42B81A3-2821-4139-9409-CCB4BA08923D}"/>
              </a:ext>
            </a:extLst>
          </p:cNvPr>
          <p:cNvSpPr>
            <a:spLocks noChangeAspect="1" noChangeArrowheads="1"/>
          </p:cNvSpPr>
          <p:nvPr/>
        </p:nvSpPr>
        <p:spPr bwMode="auto">
          <a:xfrm>
            <a:off x="7745413" y="2389188"/>
            <a:ext cx="36512" cy="36512"/>
          </a:xfrm>
          <a:prstGeom prst="ellipse">
            <a:avLst/>
          </a:prstGeom>
          <a:solidFill>
            <a:srgbClr val="000000"/>
          </a:solidFill>
          <a:ln w="3175" algn="ctr">
            <a:solidFill>
              <a:schemeClr val="bg1"/>
            </a:solidFill>
            <a:round/>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zh-CN"/>
          </a:p>
        </p:txBody>
      </p:sp>
      <p:sp>
        <p:nvSpPr>
          <p:cNvPr id="13331" name="Oval 20">
            <a:extLst>
              <a:ext uri="{FF2B5EF4-FFF2-40B4-BE49-F238E27FC236}">
                <a16:creationId xmlns:a16="http://schemas.microsoft.com/office/drawing/2014/main" id="{7AA4E7AB-5FD2-43E8-8CC9-D9D8F41E636D}"/>
              </a:ext>
            </a:extLst>
          </p:cNvPr>
          <p:cNvSpPr>
            <a:spLocks noChangeAspect="1" noChangeArrowheads="1"/>
          </p:cNvSpPr>
          <p:nvPr/>
        </p:nvSpPr>
        <p:spPr bwMode="auto">
          <a:xfrm>
            <a:off x="7745413" y="2487613"/>
            <a:ext cx="36512" cy="36512"/>
          </a:xfrm>
          <a:prstGeom prst="ellipse">
            <a:avLst/>
          </a:prstGeom>
          <a:solidFill>
            <a:srgbClr val="000000"/>
          </a:solidFill>
          <a:ln w="3175" algn="ctr">
            <a:solidFill>
              <a:schemeClr val="bg1"/>
            </a:solidFill>
            <a:round/>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zh-CN"/>
          </a:p>
        </p:txBody>
      </p:sp>
      <p:grpSp>
        <p:nvGrpSpPr>
          <p:cNvPr id="13332" name="Group 22">
            <a:extLst>
              <a:ext uri="{FF2B5EF4-FFF2-40B4-BE49-F238E27FC236}">
                <a16:creationId xmlns:a16="http://schemas.microsoft.com/office/drawing/2014/main" id="{2C3A53A9-5454-4762-B88D-90928F8E98F1}"/>
              </a:ext>
            </a:extLst>
          </p:cNvPr>
          <p:cNvGrpSpPr>
            <a:grpSpLocks/>
          </p:cNvGrpSpPr>
          <p:nvPr/>
        </p:nvGrpSpPr>
        <p:grpSpPr bwMode="auto">
          <a:xfrm>
            <a:off x="7034213" y="2751138"/>
            <a:ext cx="315912" cy="144462"/>
            <a:chOff x="4014" y="2205"/>
            <a:chExt cx="199" cy="91"/>
          </a:xfrm>
        </p:grpSpPr>
        <p:sp>
          <p:nvSpPr>
            <p:cNvPr id="13344" name="AutoShape 23">
              <a:extLst>
                <a:ext uri="{FF2B5EF4-FFF2-40B4-BE49-F238E27FC236}">
                  <a16:creationId xmlns:a16="http://schemas.microsoft.com/office/drawing/2014/main" id="{8D952D46-C4F7-4F40-BCC1-7DE9EAB67AC1}"/>
                </a:ext>
              </a:extLst>
            </p:cNvPr>
            <p:cNvSpPr>
              <a:spLocks noChangeArrowheads="1"/>
            </p:cNvSpPr>
            <p:nvPr/>
          </p:nvSpPr>
          <p:spPr bwMode="auto">
            <a:xfrm rot="16200000" flipH="1">
              <a:off x="4112" y="2185"/>
              <a:ext cx="66" cy="1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9529 h 21600"/>
              </a:gdLst>
              <a:ahLst/>
              <a:cxnLst>
                <a:cxn ang="T8">
                  <a:pos x="T0" y="T1"/>
                </a:cxn>
                <a:cxn ang="T9">
                  <a:pos x="T2" y="T3"/>
                </a:cxn>
                <a:cxn ang="T10">
                  <a:pos x="T4" y="T5"/>
                </a:cxn>
                <a:cxn ang="T11">
                  <a:pos x="T6" y="T7"/>
                </a:cxn>
              </a:cxnLst>
              <a:rect l="T12" t="T13" r="T14" b="T15"/>
              <a:pathLst>
                <a:path w="21600" h="21600">
                  <a:moveTo>
                    <a:pt x="742" y="6863"/>
                  </a:moveTo>
                  <a:cubicBezTo>
                    <a:pt x="2363" y="2724"/>
                    <a:pt x="6354" y="-1"/>
                    <a:pt x="10800" y="0"/>
                  </a:cubicBezTo>
                  <a:cubicBezTo>
                    <a:pt x="15245" y="0"/>
                    <a:pt x="19236" y="2724"/>
                    <a:pt x="20857" y="6863"/>
                  </a:cubicBezTo>
                  <a:cubicBezTo>
                    <a:pt x="19236" y="2724"/>
                    <a:pt x="15245" y="-1"/>
                    <a:pt x="10799" y="0"/>
                  </a:cubicBezTo>
                  <a:cubicBezTo>
                    <a:pt x="6354" y="0"/>
                    <a:pt x="2363" y="2724"/>
                    <a:pt x="742" y="6863"/>
                  </a:cubicBezTo>
                  <a:close/>
                </a:path>
              </a:pathLst>
            </a:custGeom>
            <a:solidFill>
              <a:schemeClr val="tx1"/>
            </a:solidFill>
            <a:ln w="19050" algn="ctr">
              <a:solidFill>
                <a:schemeClr val="tx1"/>
              </a:solidFill>
              <a:miter lim="800000"/>
              <a:headEnd/>
              <a:tailEnd/>
            </a:ln>
          </p:spPr>
          <p:txBody>
            <a:bodyPr anchor="ctr">
              <a:spAutoFit/>
            </a:bodyPr>
            <a:lstStyle/>
            <a:p>
              <a:endParaRPr lang="zh-CN" altLang="en-US"/>
            </a:p>
          </p:txBody>
        </p:sp>
        <p:sp>
          <p:nvSpPr>
            <p:cNvPr id="13345" name="Rectangle 24">
              <a:extLst>
                <a:ext uri="{FF2B5EF4-FFF2-40B4-BE49-F238E27FC236}">
                  <a16:creationId xmlns:a16="http://schemas.microsoft.com/office/drawing/2014/main" id="{5D2326F2-4867-44CC-AADE-FAF5187C36A2}"/>
                </a:ext>
              </a:extLst>
            </p:cNvPr>
            <p:cNvSpPr>
              <a:spLocks noChangeArrowheads="1"/>
            </p:cNvSpPr>
            <p:nvPr/>
          </p:nvSpPr>
          <p:spPr bwMode="auto">
            <a:xfrm>
              <a:off x="4014" y="2205"/>
              <a:ext cx="92" cy="91"/>
            </a:xfrm>
            <a:prstGeom prst="rect">
              <a:avLst/>
            </a:prstGeom>
            <a:solidFill>
              <a:schemeClr val="bg1"/>
            </a:solidFill>
            <a:ln w="3175" algn="ctr">
              <a:solidFill>
                <a:schemeClr val="bg1"/>
              </a:solidFill>
              <a:miter lim="800000"/>
              <a:headEnd/>
              <a:tailEnd/>
            </a:ln>
          </p:spPr>
          <p:txBody>
            <a:bodyPr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grpSp>
      <p:sp>
        <p:nvSpPr>
          <p:cNvPr id="576538" name="Text Box 26">
            <a:extLst>
              <a:ext uri="{FF2B5EF4-FFF2-40B4-BE49-F238E27FC236}">
                <a16:creationId xmlns:a16="http://schemas.microsoft.com/office/drawing/2014/main" id="{69AA21DE-D1A1-40F7-B724-2CAA47A57940}"/>
              </a:ext>
            </a:extLst>
          </p:cNvPr>
          <p:cNvSpPr txBox="1">
            <a:spLocks noChangeArrowheads="1"/>
          </p:cNvSpPr>
          <p:nvPr/>
        </p:nvSpPr>
        <p:spPr bwMode="auto">
          <a:xfrm>
            <a:off x="6516688" y="2827338"/>
            <a:ext cx="792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i="1">
                <a:solidFill>
                  <a:srgbClr val="0000FF"/>
                </a:solidFill>
                <a:latin typeface="Times New Roman" panose="02020603050405020304" pitchFamily="18" charset="0"/>
                <a:ea typeface="宋体" panose="02010600030101010101" pitchFamily="2" charset="-122"/>
              </a:rPr>
              <a:t>A</a:t>
            </a:r>
          </a:p>
        </p:txBody>
      </p:sp>
      <p:sp>
        <p:nvSpPr>
          <p:cNvPr id="576539" name="Text Box 27">
            <a:extLst>
              <a:ext uri="{FF2B5EF4-FFF2-40B4-BE49-F238E27FC236}">
                <a16:creationId xmlns:a16="http://schemas.microsoft.com/office/drawing/2014/main" id="{23F250AA-C8BD-494B-B91D-458CC286AC62}"/>
              </a:ext>
            </a:extLst>
          </p:cNvPr>
          <p:cNvSpPr txBox="1">
            <a:spLocks noChangeArrowheads="1"/>
          </p:cNvSpPr>
          <p:nvPr/>
        </p:nvSpPr>
        <p:spPr bwMode="auto">
          <a:xfrm>
            <a:off x="6948488" y="2827338"/>
            <a:ext cx="647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i="1">
                <a:solidFill>
                  <a:srgbClr val="0000FF"/>
                </a:solidFill>
                <a:latin typeface="Times New Roman" panose="02020603050405020304" pitchFamily="18" charset="0"/>
                <a:ea typeface="宋体" panose="02010600030101010101" pitchFamily="2" charset="-122"/>
              </a:rPr>
              <a:t>B</a:t>
            </a:r>
          </a:p>
        </p:txBody>
      </p:sp>
      <p:sp>
        <p:nvSpPr>
          <p:cNvPr id="576540" name="Oval 28">
            <a:extLst>
              <a:ext uri="{FF2B5EF4-FFF2-40B4-BE49-F238E27FC236}">
                <a16:creationId xmlns:a16="http://schemas.microsoft.com/office/drawing/2014/main" id="{8C9F17BD-3D0B-43E1-827F-E99F9C496328}"/>
              </a:ext>
            </a:extLst>
          </p:cNvPr>
          <p:cNvSpPr>
            <a:spLocks noChangeAspect="1" noChangeArrowheads="1"/>
          </p:cNvSpPr>
          <p:nvPr/>
        </p:nvSpPr>
        <p:spPr bwMode="auto">
          <a:xfrm>
            <a:off x="6786563" y="2811463"/>
            <a:ext cx="36512" cy="36512"/>
          </a:xfrm>
          <a:prstGeom prst="ellipse">
            <a:avLst/>
          </a:prstGeom>
          <a:solidFill>
            <a:srgbClr val="0000FF"/>
          </a:solidFill>
          <a:ln w="28575" algn="ctr">
            <a:solidFill>
              <a:srgbClr val="0000FF"/>
            </a:solidFill>
            <a:round/>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zh-CN"/>
          </a:p>
        </p:txBody>
      </p:sp>
      <p:sp>
        <p:nvSpPr>
          <p:cNvPr id="576541" name="Oval 29">
            <a:extLst>
              <a:ext uri="{FF2B5EF4-FFF2-40B4-BE49-F238E27FC236}">
                <a16:creationId xmlns:a16="http://schemas.microsoft.com/office/drawing/2014/main" id="{6BAAAD5C-5144-4F95-94CD-F8CA79B0D270}"/>
              </a:ext>
            </a:extLst>
          </p:cNvPr>
          <p:cNvSpPr>
            <a:spLocks noChangeAspect="1" noChangeArrowheads="1"/>
          </p:cNvSpPr>
          <p:nvPr/>
        </p:nvSpPr>
        <p:spPr bwMode="auto">
          <a:xfrm>
            <a:off x="7118350" y="2814638"/>
            <a:ext cx="36513" cy="36512"/>
          </a:xfrm>
          <a:prstGeom prst="ellipse">
            <a:avLst/>
          </a:prstGeom>
          <a:solidFill>
            <a:srgbClr val="0000FF"/>
          </a:solidFill>
          <a:ln w="28575" algn="ctr">
            <a:solidFill>
              <a:srgbClr val="0000FF"/>
            </a:solidFill>
            <a:round/>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zh-CN"/>
          </a:p>
        </p:txBody>
      </p:sp>
      <p:sp>
        <p:nvSpPr>
          <p:cNvPr id="576542" name="Line 30">
            <a:extLst>
              <a:ext uri="{FF2B5EF4-FFF2-40B4-BE49-F238E27FC236}">
                <a16:creationId xmlns:a16="http://schemas.microsoft.com/office/drawing/2014/main" id="{CF542836-7305-4601-AA8F-EA103F7A8FC2}"/>
              </a:ext>
            </a:extLst>
          </p:cNvPr>
          <p:cNvSpPr>
            <a:spLocks noChangeShapeType="1"/>
          </p:cNvSpPr>
          <p:nvPr/>
        </p:nvSpPr>
        <p:spPr bwMode="auto">
          <a:xfrm>
            <a:off x="6483350" y="1628775"/>
            <a:ext cx="719138" cy="0"/>
          </a:xfrm>
          <a:prstGeom prst="line">
            <a:avLst/>
          </a:prstGeom>
          <a:noFill/>
          <a:ln w="12700">
            <a:solidFill>
              <a:srgbClr val="0000FF"/>
            </a:solidFill>
            <a:prstDash val="lg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76543" name="Line 31">
            <a:extLst>
              <a:ext uri="{FF2B5EF4-FFF2-40B4-BE49-F238E27FC236}">
                <a16:creationId xmlns:a16="http://schemas.microsoft.com/office/drawing/2014/main" id="{9461234A-ECBD-4C88-8905-2E447563801C}"/>
              </a:ext>
            </a:extLst>
          </p:cNvPr>
          <p:cNvSpPr>
            <a:spLocks noChangeShapeType="1"/>
          </p:cNvSpPr>
          <p:nvPr/>
        </p:nvSpPr>
        <p:spPr bwMode="auto">
          <a:xfrm>
            <a:off x="6454775" y="1989138"/>
            <a:ext cx="360363" cy="0"/>
          </a:xfrm>
          <a:prstGeom prst="line">
            <a:avLst/>
          </a:prstGeom>
          <a:noFill/>
          <a:ln w="12700">
            <a:solidFill>
              <a:srgbClr val="0000FF"/>
            </a:solidFill>
            <a:prstDash val="lg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76544" name="Text Box 32">
            <a:extLst>
              <a:ext uri="{FF2B5EF4-FFF2-40B4-BE49-F238E27FC236}">
                <a16:creationId xmlns:a16="http://schemas.microsoft.com/office/drawing/2014/main" id="{EF11FD7B-D0A2-4CD0-BC8A-9227B42BA549}"/>
              </a:ext>
            </a:extLst>
          </p:cNvPr>
          <p:cNvSpPr txBox="1">
            <a:spLocks noChangeArrowheads="1"/>
          </p:cNvSpPr>
          <p:nvPr/>
        </p:nvSpPr>
        <p:spPr bwMode="auto">
          <a:xfrm>
            <a:off x="6416675" y="1568450"/>
            <a:ext cx="792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i="1">
                <a:solidFill>
                  <a:srgbClr val="0000FF"/>
                </a:solidFill>
                <a:latin typeface="Times New Roman" panose="02020603050405020304" pitchFamily="18" charset="0"/>
                <a:ea typeface="宋体" panose="02010600030101010101" pitchFamily="2" charset="-122"/>
              </a:rPr>
              <a:t>h</a:t>
            </a:r>
          </a:p>
        </p:txBody>
      </p:sp>
      <p:grpSp>
        <p:nvGrpSpPr>
          <p:cNvPr id="3" name="Group 33">
            <a:extLst>
              <a:ext uri="{FF2B5EF4-FFF2-40B4-BE49-F238E27FC236}">
                <a16:creationId xmlns:a16="http://schemas.microsoft.com/office/drawing/2014/main" id="{D872F60D-D8E9-4F86-BBDB-CC0C6D6876CF}"/>
              </a:ext>
            </a:extLst>
          </p:cNvPr>
          <p:cNvGrpSpPr>
            <a:grpSpLocks/>
          </p:cNvGrpSpPr>
          <p:nvPr/>
        </p:nvGrpSpPr>
        <p:grpSpPr bwMode="auto">
          <a:xfrm>
            <a:off x="6096000" y="2806700"/>
            <a:ext cx="1511300" cy="57150"/>
            <a:chOff x="4037" y="2578"/>
            <a:chExt cx="952" cy="36"/>
          </a:xfrm>
        </p:grpSpPr>
        <p:sp>
          <p:nvSpPr>
            <p:cNvPr id="13341" name="Line 34">
              <a:extLst>
                <a:ext uri="{FF2B5EF4-FFF2-40B4-BE49-F238E27FC236}">
                  <a16:creationId xmlns:a16="http://schemas.microsoft.com/office/drawing/2014/main" id="{559D27F3-5DC7-4840-A93D-A740F07BE2E1}"/>
                </a:ext>
              </a:extLst>
            </p:cNvPr>
            <p:cNvSpPr>
              <a:spLocks noChangeShapeType="1"/>
            </p:cNvSpPr>
            <p:nvPr/>
          </p:nvSpPr>
          <p:spPr bwMode="auto">
            <a:xfrm rot="-5400000">
              <a:off x="4513" y="2122"/>
              <a:ext cx="0" cy="952"/>
            </a:xfrm>
            <a:prstGeom prst="line">
              <a:avLst/>
            </a:prstGeom>
            <a:noFill/>
            <a:ln w="19050">
              <a:solidFill>
                <a:srgbClr val="FF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2" name="Oval 35">
              <a:extLst>
                <a:ext uri="{FF2B5EF4-FFF2-40B4-BE49-F238E27FC236}">
                  <a16:creationId xmlns:a16="http://schemas.microsoft.com/office/drawing/2014/main" id="{6E1992A2-4848-4422-B531-594845BC4290}"/>
                </a:ext>
              </a:extLst>
            </p:cNvPr>
            <p:cNvSpPr>
              <a:spLocks noChangeAspect="1" noChangeArrowheads="1"/>
            </p:cNvSpPr>
            <p:nvPr/>
          </p:nvSpPr>
          <p:spPr bwMode="auto">
            <a:xfrm rot="-5400000">
              <a:off x="4673" y="2577"/>
              <a:ext cx="36" cy="3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13343" name="Oval 36">
              <a:extLst>
                <a:ext uri="{FF2B5EF4-FFF2-40B4-BE49-F238E27FC236}">
                  <a16:creationId xmlns:a16="http://schemas.microsoft.com/office/drawing/2014/main" id="{A86A9B75-15BE-4387-B772-517C8DBA0E8C}"/>
                </a:ext>
              </a:extLst>
            </p:cNvPr>
            <p:cNvSpPr>
              <a:spLocks noChangeAspect="1" noChangeArrowheads="1"/>
            </p:cNvSpPr>
            <p:nvPr/>
          </p:nvSpPr>
          <p:spPr bwMode="auto">
            <a:xfrm rot="-5400000">
              <a:off x="4296" y="2577"/>
              <a:ext cx="36" cy="3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6527"/>
                                        </p:tgtEl>
                                        <p:attrNameLst>
                                          <p:attrName>style.visibility</p:attrName>
                                        </p:attrNameLst>
                                      </p:cBhvr>
                                      <p:to>
                                        <p:strVal val="visible"/>
                                      </p:to>
                                    </p:set>
                                    <p:animEffect transition="in" filter="blinds(horizontal)">
                                      <p:cBhvr>
                                        <p:cTn id="7" dur="500"/>
                                        <p:tgtEl>
                                          <p:spTgt spid="576527"/>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76518"/>
                                        </p:tgtEl>
                                        <p:attrNameLst>
                                          <p:attrName>style.visibility</p:attrName>
                                        </p:attrNameLst>
                                      </p:cBhvr>
                                      <p:to>
                                        <p:strVal val="visible"/>
                                      </p:to>
                                    </p:set>
                                    <p:animEffect transition="in" filter="wipe(down)">
                                      <p:cBhvr>
                                        <p:cTn id="11" dur="500"/>
                                        <p:tgtEl>
                                          <p:spTgt spid="5765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576519"/>
                                        </p:tgtEl>
                                        <p:attrNameLst>
                                          <p:attrName>style.visibility</p:attrName>
                                        </p:attrNameLst>
                                      </p:cBhvr>
                                      <p:to>
                                        <p:strVal val="visible"/>
                                      </p:to>
                                    </p:set>
                                    <p:animEffect transition="in" filter="wipe(left)">
                                      <p:cBhvr>
                                        <p:cTn id="16" dur="500"/>
                                        <p:tgtEl>
                                          <p:spTgt spid="57651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576520"/>
                                        </p:tgtEl>
                                        <p:attrNameLst>
                                          <p:attrName>style.visibility</p:attrName>
                                        </p:attrNameLst>
                                      </p:cBhvr>
                                      <p:to>
                                        <p:strVal val="visible"/>
                                      </p:to>
                                    </p:set>
                                    <p:animEffect transition="in" filter="wipe(left)">
                                      <p:cBhvr>
                                        <p:cTn id="21" dur="500"/>
                                        <p:tgtEl>
                                          <p:spTgt spid="57652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6" presetClass="entr" presetSubtype="0" fill="hold" grpId="0" nodeType="clickEffect">
                                  <p:stCondLst>
                                    <p:cond delay="0"/>
                                  </p:stCondLst>
                                  <p:childTnLst>
                                    <p:set>
                                      <p:cBhvr>
                                        <p:cTn id="25" dur="1" fill="hold">
                                          <p:stCondLst>
                                            <p:cond delay="0"/>
                                          </p:stCondLst>
                                        </p:cTn>
                                        <p:tgtEl>
                                          <p:spTgt spid="576540"/>
                                        </p:tgtEl>
                                        <p:attrNameLst>
                                          <p:attrName>style.visibility</p:attrName>
                                        </p:attrNameLst>
                                      </p:cBhvr>
                                      <p:to>
                                        <p:strVal val="visible"/>
                                      </p:to>
                                    </p:set>
                                    <p:animEffect transition="in" filter="wipe(down)">
                                      <p:cBhvr>
                                        <p:cTn id="26" dur="580">
                                          <p:stCondLst>
                                            <p:cond delay="0"/>
                                          </p:stCondLst>
                                        </p:cTn>
                                        <p:tgtEl>
                                          <p:spTgt spid="576540"/>
                                        </p:tgtEl>
                                      </p:cBhvr>
                                    </p:animEffect>
                                    <p:anim calcmode="lin" valueType="num">
                                      <p:cBhvr>
                                        <p:cTn id="27" dur="1822" tmFilter="0,0; 0.14,0.36; 0.43,0.73; 0.71,0.91; 1.0,1.0">
                                          <p:stCondLst>
                                            <p:cond delay="0"/>
                                          </p:stCondLst>
                                        </p:cTn>
                                        <p:tgtEl>
                                          <p:spTgt spid="576540"/>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576540"/>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576540"/>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576540"/>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576540"/>
                                        </p:tgtEl>
                                        <p:attrNameLst>
                                          <p:attrName>ppt_y</p:attrName>
                                        </p:attrNameLst>
                                      </p:cBhvr>
                                      <p:tavLst>
                                        <p:tav tm="0" fmla="#ppt_y-sin(pi*$)/81">
                                          <p:val>
                                            <p:fltVal val="0"/>
                                          </p:val>
                                        </p:tav>
                                        <p:tav tm="100000">
                                          <p:val>
                                            <p:fltVal val="1"/>
                                          </p:val>
                                        </p:tav>
                                      </p:tavLst>
                                    </p:anim>
                                    <p:animScale>
                                      <p:cBhvr>
                                        <p:cTn id="32" dur="26">
                                          <p:stCondLst>
                                            <p:cond delay="650"/>
                                          </p:stCondLst>
                                        </p:cTn>
                                        <p:tgtEl>
                                          <p:spTgt spid="576540"/>
                                        </p:tgtEl>
                                      </p:cBhvr>
                                      <p:to x="100000" y="60000"/>
                                    </p:animScale>
                                    <p:animScale>
                                      <p:cBhvr>
                                        <p:cTn id="33" dur="166" decel="50000">
                                          <p:stCondLst>
                                            <p:cond delay="676"/>
                                          </p:stCondLst>
                                        </p:cTn>
                                        <p:tgtEl>
                                          <p:spTgt spid="576540"/>
                                        </p:tgtEl>
                                      </p:cBhvr>
                                      <p:to x="100000" y="100000"/>
                                    </p:animScale>
                                    <p:animScale>
                                      <p:cBhvr>
                                        <p:cTn id="34" dur="26">
                                          <p:stCondLst>
                                            <p:cond delay="1312"/>
                                          </p:stCondLst>
                                        </p:cTn>
                                        <p:tgtEl>
                                          <p:spTgt spid="576540"/>
                                        </p:tgtEl>
                                      </p:cBhvr>
                                      <p:to x="100000" y="80000"/>
                                    </p:animScale>
                                    <p:animScale>
                                      <p:cBhvr>
                                        <p:cTn id="35" dur="166" decel="50000">
                                          <p:stCondLst>
                                            <p:cond delay="1338"/>
                                          </p:stCondLst>
                                        </p:cTn>
                                        <p:tgtEl>
                                          <p:spTgt spid="576540"/>
                                        </p:tgtEl>
                                      </p:cBhvr>
                                      <p:to x="100000" y="100000"/>
                                    </p:animScale>
                                    <p:animScale>
                                      <p:cBhvr>
                                        <p:cTn id="36" dur="26">
                                          <p:stCondLst>
                                            <p:cond delay="1642"/>
                                          </p:stCondLst>
                                        </p:cTn>
                                        <p:tgtEl>
                                          <p:spTgt spid="576540"/>
                                        </p:tgtEl>
                                      </p:cBhvr>
                                      <p:to x="100000" y="90000"/>
                                    </p:animScale>
                                    <p:animScale>
                                      <p:cBhvr>
                                        <p:cTn id="37" dur="166" decel="50000">
                                          <p:stCondLst>
                                            <p:cond delay="1668"/>
                                          </p:stCondLst>
                                        </p:cTn>
                                        <p:tgtEl>
                                          <p:spTgt spid="576540"/>
                                        </p:tgtEl>
                                      </p:cBhvr>
                                      <p:to x="100000" y="100000"/>
                                    </p:animScale>
                                    <p:animScale>
                                      <p:cBhvr>
                                        <p:cTn id="38" dur="26">
                                          <p:stCondLst>
                                            <p:cond delay="1808"/>
                                          </p:stCondLst>
                                        </p:cTn>
                                        <p:tgtEl>
                                          <p:spTgt spid="576540"/>
                                        </p:tgtEl>
                                      </p:cBhvr>
                                      <p:to x="100000" y="95000"/>
                                    </p:animScale>
                                    <p:animScale>
                                      <p:cBhvr>
                                        <p:cTn id="39" dur="166" decel="50000">
                                          <p:stCondLst>
                                            <p:cond delay="1834"/>
                                          </p:stCondLst>
                                        </p:cTn>
                                        <p:tgtEl>
                                          <p:spTgt spid="576540"/>
                                        </p:tgtEl>
                                      </p:cBhvr>
                                      <p:to x="100000" y="100000"/>
                                    </p:animScale>
                                  </p:childTnLst>
                                </p:cTn>
                              </p:par>
                            </p:childTnLst>
                          </p:cTn>
                        </p:par>
                      </p:childTnLst>
                    </p:cTn>
                  </p:par>
                  <p:par>
                    <p:cTn id="40" fill="hold" nodeType="clickPar">
                      <p:stCondLst>
                        <p:cond delay="indefinite"/>
                      </p:stCondLst>
                      <p:childTnLst>
                        <p:par>
                          <p:cTn id="41" fill="hold" nodeType="withGroup">
                            <p:stCondLst>
                              <p:cond delay="0"/>
                            </p:stCondLst>
                            <p:childTnLst>
                              <p:par>
                                <p:cTn id="42" presetID="26" presetClass="entr" presetSubtype="0" fill="hold" grpId="0" nodeType="clickEffect">
                                  <p:stCondLst>
                                    <p:cond delay="0"/>
                                  </p:stCondLst>
                                  <p:childTnLst>
                                    <p:set>
                                      <p:cBhvr>
                                        <p:cTn id="43" dur="1" fill="hold">
                                          <p:stCondLst>
                                            <p:cond delay="0"/>
                                          </p:stCondLst>
                                        </p:cTn>
                                        <p:tgtEl>
                                          <p:spTgt spid="576541"/>
                                        </p:tgtEl>
                                        <p:attrNameLst>
                                          <p:attrName>style.visibility</p:attrName>
                                        </p:attrNameLst>
                                      </p:cBhvr>
                                      <p:to>
                                        <p:strVal val="visible"/>
                                      </p:to>
                                    </p:set>
                                    <p:animEffect transition="in" filter="wipe(down)">
                                      <p:cBhvr>
                                        <p:cTn id="44" dur="580">
                                          <p:stCondLst>
                                            <p:cond delay="0"/>
                                          </p:stCondLst>
                                        </p:cTn>
                                        <p:tgtEl>
                                          <p:spTgt spid="576541"/>
                                        </p:tgtEl>
                                      </p:cBhvr>
                                    </p:animEffect>
                                    <p:anim calcmode="lin" valueType="num">
                                      <p:cBhvr>
                                        <p:cTn id="45" dur="1822" tmFilter="0,0; 0.14,0.36; 0.43,0.73; 0.71,0.91; 1.0,1.0">
                                          <p:stCondLst>
                                            <p:cond delay="0"/>
                                          </p:stCondLst>
                                        </p:cTn>
                                        <p:tgtEl>
                                          <p:spTgt spid="576541"/>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576541"/>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576541"/>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576541"/>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576541"/>
                                        </p:tgtEl>
                                        <p:attrNameLst>
                                          <p:attrName>ppt_y</p:attrName>
                                        </p:attrNameLst>
                                      </p:cBhvr>
                                      <p:tavLst>
                                        <p:tav tm="0" fmla="#ppt_y-sin(pi*$)/81">
                                          <p:val>
                                            <p:fltVal val="0"/>
                                          </p:val>
                                        </p:tav>
                                        <p:tav tm="100000">
                                          <p:val>
                                            <p:fltVal val="1"/>
                                          </p:val>
                                        </p:tav>
                                      </p:tavLst>
                                    </p:anim>
                                    <p:animScale>
                                      <p:cBhvr>
                                        <p:cTn id="50" dur="26">
                                          <p:stCondLst>
                                            <p:cond delay="650"/>
                                          </p:stCondLst>
                                        </p:cTn>
                                        <p:tgtEl>
                                          <p:spTgt spid="576541"/>
                                        </p:tgtEl>
                                      </p:cBhvr>
                                      <p:to x="100000" y="60000"/>
                                    </p:animScale>
                                    <p:animScale>
                                      <p:cBhvr>
                                        <p:cTn id="51" dur="166" decel="50000">
                                          <p:stCondLst>
                                            <p:cond delay="676"/>
                                          </p:stCondLst>
                                        </p:cTn>
                                        <p:tgtEl>
                                          <p:spTgt spid="576541"/>
                                        </p:tgtEl>
                                      </p:cBhvr>
                                      <p:to x="100000" y="100000"/>
                                    </p:animScale>
                                    <p:animScale>
                                      <p:cBhvr>
                                        <p:cTn id="52" dur="26">
                                          <p:stCondLst>
                                            <p:cond delay="1312"/>
                                          </p:stCondLst>
                                        </p:cTn>
                                        <p:tgtEl>
                                          <p:spTgt spid="576541"/>
                                        </p:tgtEl>
                                      </p:cBhvr>
                                      <p:to x="100000" y="80000"/>
                                    </p:animScale>
                                    <p:animScale>
                                      <p:cBhvr>
                                        <p:cTn id="53" dur="166" decel="50000">
                                          <p:stCondLst>
                                            <p:cond delay="1338"/>
                                          </p:stCondLst>
                                        </p:cTn>
                                        <p:tgtEl>
                                          <p:spTgt spid="576541"/>
                                        </p:tgtEl>
                                      </p:cBhvr>
                                      <p:to x="100000" y="100000"/>
                                    </p:animScale>
                                    <p:animScale>
                                      <p:cBhvr>
                                        <p:cTn id="54" dur="26">
                                          <p:stCondLst>
                                            <p:cond delay="1642"/>
                                          </p:stCondLst>
                                        </p:cTn>
                                        <p:tgtEl>
                                          <p:spTgt spid="576541"/>
                                        </p:tgtEl>
                                      </p:cBhvr>
                                      <p:to x="100000" y="90000"/>
                                    </p:animScale>
                                    <p:animScale>
                                      <p:cBhvr>
                                        <p:cTn id="55" dur="166" decel="50000">
                                          <p:stCondLst>
                                            <p:cond delay="1668"/>
                                          </p:stCondLst>
                                        </p:cTn>
                                        <p:tgtEl>
                                          <p:spTgt spid="576541"/>
                                        </p:tgtEl>
                                      </p:cBhvr>
                                      <p:to x="100000" y="100000"/>
                                    </p:animScale>
                                    <p:animScale>
                                      <p:cBhvr>
                                        <p:cTn id="56" dur="26">
                                          <p:stCondLst>
                                            <p:cond delay="1808"/>
                                          </p:stCondLst>
                                        </p:cTn>
                                        <p:tgtEl>
                                          <p:spTgt spid="576541"/>
                                        </p:tgtEl>
                                      </p:cBhvr>
                                      <p:to x="100000" y="95000"/>
                                    </p:animScale>
                                    <p:animScale>
                                      <p:cBhvr>
                                        <p:cTn id="57" dur="166" decel="50000">
                                          <p:stCondLst>
                                            <p:cond delay="1834"/>
                                          </p:stCondLst>
                                        </p:cTn>
                                        <p:tgtEl>
                                          <p:spTgt spid="576541"/>
                                        </p:tgtEl>
                                      </p:cBhvr>
                                      <p:to x="100000" y="100000"/>
                                    </p:animScale>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76538"/>
                                        </p:tgtEl>
                                        <p:attrNameLst>
                                          <p:attrName>style.visibility</p:attrName>
                                        </p:attrNameLst>
                                      </p:cBhvr>
                                      <p:to>
                                        <p:strVal val="visible"/>
                                      </p:to>
                                    </p:set>
                                    <p:animEffect transition="in" filter="blinds(horizontal)">
                                      <p:cBhvr>
                                        <p:cTn id="62" dur="500"/>
                                        <p:tgtEl>
                                          <p:spTgt spid="57653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576539"/>
                                        </p:tgtEl>
                                        <p:attrNameLst>
                                          <p:attrName>style.visibility</p:attrName>
                                        </p:attrNameLst>
                                      </p:cBhvr>
                                      <p:to>
                                        <p:strVal val="visible"/>
                                      </p:to>
                                    </p:set>
                                    <p:animEffect transition="in" filter="blinds(horizontal)">
                                      <p:cBhvr>
                                        <p:cTn id="67" dur="500"/>
                                        <p:tgtEl>
                                          <p:spTgt spid="57653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wipe(left)">
                                      <p:cBhvr>
                                        <p:cTn id="72" dur="500"/>
                                        <p:tgtEl>
                                          <p:spTgt spid="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576521"/>
                                        </p:tgtEl>
                                        <p:attrNameLst>
                                          <p:attrName>style.visibility</p:attrName>
                                        </p:attrNameLst>
                                      </p:cBhvr>
                                      <p:to>
                                        <p:strVal val="visible"/>
                                      </p:to>
                                    </p:set>
                                    <p:animEffect transition="in" filter="blinds(horizontal)">
                                      <p:cBhvr>
                                        <p:cTn id="77" dur="500"/>
                                        <p:tgtEl>
                                          <p:spTgt spid="57652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76522"/>
                                        </p:tgtEl>
                                        <p:attrNameLst>
                                          <p:attrName>style.visibility</p:attrName>
                                        </p:attrNameLst>
                                      </p:cBhvr>
                                      <p:to>
                                        <p:strVal val="visible"/>
                                      </p:to>
                                    </p:set>
                                    <p:animEffect transition="in" filter="blinds(horizontal)">
                                      <p:cBhvr>
                                        <p:cTn id="82" dur="500"/>
                                        <p:tgtEl>
                                          <p:spTgt spid="57652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nodeType="clickEffect">
                                  <p:stCondLst>
                                    <p:cond delay="0"/>
                                  </p:stCondLst>
                                  <p:childTnLst>
                                    <p:set>
                                      <p:cBhvr>
                                        <p:cTn id="86" dur="1" fill="hold">
                                          <p:stCondLst>
                                            <p:cond delay="0"/>
                                          </p:stCondLst>
                                        </p:cTn>
                                        <p:tgtEl>
                                          <p:spTgt spid="576523"/>
                                        </p:tgtEl>
                                        <p:attrNameLst>
                                          <p:attrName>style.visibility</p:attrName>
                                        </p:attrNameLst>
                                      </p:cBhvr>
                                      <p:to>
                                        <p:strVal val="visible"/>
                                      </p:to>
                                    </p:set>
                                    <p:animEffect transition="in" filter="blinds(horizontal)">
                                      <p:cBhvr>
                                        <p:cTn id="87" dur="500"/>
                                        <p:tgtEl>
                                          <p:spTgt spid="576523"/>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576528"/>
                                        </p:tgtEl>
                                        <p:attrNameLst>
                                          <p:attrName>style.visibility</p:attrName>
                                        </p:attrNameLst>
                                      </p:cBhvr>
                                      <p:to>
                                        <p:strVal val="visible"/>
                                      </p:to>
                                    </p:set>
                                    <p:animEffect transition="in" filter="blinds(horizontal)">
                                      <p:cBhvr>
                                        <p:cTn id="92" dur="500"/>
                                        <p:tgtEl>
                                          <p:spTgt spid="576528"/>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576529"/>
                                        </p:tgtEl>
                                        <p:attrNameLst>
                                          <p:attrName>style.visibility</p:attrName>
                                        </p:attrNameLst>
                                      </p:cBhvr>
                                      <p:to>
                                        <p:strVal val="visible"/>
                                      </p:to>
                                    </p:set>
                                    <p:animEffect transition="in" filter="blinds(horizontal)">
                                      <p:cBhvr>
                                        <p:cTn id="97" dur="500"/>
                                        <p:tgtEl>
                                          <p:spTgt spid="576529"/>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576524"/>
                                        </p:tgtEl>
                                        <p:attrNameLst>
                                          <p:attrName>style.visibility</p:attrName>
                                        </p:attrNameLst>
                                      </p:cBhvr>
                                      <p:to>
                                        <p:strVal val="visible"/>
                                      </p:to>
                                    </p:set>
                                    <p:animEffect transition="in" filter="blinds(horizontal)">
                                      <p:cBhvr>
                                        <p:cTn id="102" dur="500"/>
                                        <p:tgtEl>
                                          <p:spTgt spid="576524"/>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576515"/>
                                        </p:tgtEl>
                                        <p:attrNameLst>
                                          <p:attrName>style.visibility</p:attrName>
                                        </p:attrNameLst>
                                      </p:cBhvr>
                                      <p:to>
                                        <p:strVal val="visible"/>
                                      </p:to>
                                    </p:set>
                                    <p:animEffect transition="in" filter="wipe(left)">
                                      <p:cBhvr>
                                        <p:cTn id="107" dur="500"/>
                                        <p:tgtEl>
                                          <p:spTgt spid="576515"/>
                                        </p:tgtEl>
                                      </p:cBhvr>
                                    </p:animEffect>
                                  </p:childTnLst>
                                </p:cTn>
                              </p:par>
                              <p:par>
                                <p:cTn id="108" presetID="22" presetClass="entr" presetSubtype="8" fill="hold" nodeType="withEffect">
                                  <p:stCondLst>
                                    <p:cond delay="0"/>
                                  </p:stCondLst>
                                  <p:childTnLst>
                                    <p:set>
                                      <p:cBhvr>
                                        <p:cTn id="109" dur="1" fill="hold">
                                          <p:stCondLst>
                                            <p:cond delay="0"/>
                                          </p:stCondLst>
                                        </p:cTn>
                                        <p:tgtEl>
                                          <p:spTgt spid="576516"/>
                                        </p:tgtEl>
                                        <p:attrNameLst>
                                          <p:attrName>style.visibility</p:attrName>
                                        </p:attrNameLst>
                                      </p:cBhvr>
                                      <p:to>
                                        <p:strVal val="visible"/>
                                      </p:to>
                                    </p:set>
                                    <p:animEffect transition="in" filter="wipe(left)">
                                      <p:cBhvr>
                                        <p:cTn id="110" dur="500"/>
                                        <p:tgtEl>
                                          <p:spTgt spid="576516"/>
                                        </p:tgtEl>
                                      </p:cBhvr>
                                    </p:animEffect>
                                  </p:childTnLst>
                                </p:cTn>
                              </p:par>
                              <p:par>
                                <p:cTn id="111" presetID="22" presetClass="entr" presetSubtype="8" fill="hold" nodeType="withEffect">
                                  <p:stCondLst>
                                    <p:cond delay="0"/>
                                  </p:stCondLst>
                                  <p:childTnLst>
                                    <p:set>
                                      <p:cBhvr>
                                        <p:cTn id="112" dur="1" fill="hold">
                                          <p:stCondLst>
                                            <p:cond delay="0"/>
                                          </p:stCondLst>
                                        </p:cTn>
                                        <p:tgtEl>
                                          <p:spTgt spid="576542"/>
                                        </p:tgtEl>
                                        <p:attrNameLst>
                                          <p:attrName>style.visibility</p:attrName>
                                        </p:attrNameLst>
                                      </p:cBhvr>
                                      <p:to>
                                        <p:strVal val="visible"/>
                                      </p:to>
                                    </p:set>
                                    <p:animEffect transition="in" filter="wipe(left)">
                                      <p:cBhvr>
                                        <p:cTn id="113" dur="500"/>
                                        <p:tgtEl>
                                          <p:spTgt spid="576542"/>
                                        </p:tgtEl>
                                      </p:cBhvr>
                                    </p:animEffect>
                                  </p:childTnLst>
                                </p:cTn>
                              </p:par>
                              <p:par>
                                <p:cTn id="114" presetID="22" presetClass="entr" presetSubtype="8" fill="hold" nodeType="withEffect">
                                  <p:stCondLst>
                                    <p:cond delay="0"/>
                                  </p:stCondLst>
                                  <p:childTnLst>
                                    <p:set>
                                      <p:cBhvr>
                                        <p:cTn id="115" dur="1" fill="hold">
                                          <p:stCondLst>
                                            <p:cond delay="0"/>
                                          </p:stCondLst>
                                        </p:cTn>
                                        <p:tgtEl>
                                          <p:spTgt spid="576543"/>
                                        </p:tgtEl>
                                        <p:attrNameLst>
                                          <p:attrName>style.visibility</p:attrName>
                                        </p:attrNameLst>
                                      </p:cBhvr>
                                      <p:to>
                                        <p:strVal val="visible"/>
                                      </p:to>
                                    </p:set>
                                    <p:animEffect transition="in" filter="wipe(left)">
                                      <p:cBhvr>
                                        <p:cTn id="116" dur="500"/>
                                        <p:tgtEl>
                                          <p:spTgt spid="576543"/>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576544"/>
                                        </p:tgtEl>
                                        <p:attrNameLst>
                                          <p:attrName>style.visibility</p:attrName>
                                        </p:attrNameLst>
                                      </p:cBhvr>
                                      <p:to>
                                        <p:strVal val="visible"/>
                                      </p:to>
                                    </p:set>
                                    <p:animEffect transition="in" filter="wipe(left)">
                                      <p:cBhvr>
                                        <p:cTn id="119" dur="500"/>
                                        <p:tgtEl>
                                          <p:spTgt spid="576544"/>
                                        </p:tgtEl>
                                      </p:cBhvr>
                                    </p:animEffect>
                                  </p:childTnLst>
                                </p:cTn>
                              </p:par>
                            </p:childTnLst>
                          </p:cTn>
                        </p:par>
                        <p:par>
                          <p:cTn id="120" fill="hold" nodeType="afterGroup">
                            <p:stCondLst>
                              <p:cond delay="500"/>
                            </p:stCondLst>
                            <p:childTnLst>
                              <p:par>
                                <p:cTn id="121" presetID="3" presetClass="entr" presetSubtype="10" fill="hold" nodeType="afterEffect">
                                  <p:stCondLst>
                                    <p:cond delay="0"/>
                                  </p:stCondLst>
                                  <p:childTnLst>
                                    <p:set>
                                      <p:cBhvr>
                                        <p:cTn id="122" dur="1" fill="hold">
                                          <p:stCondLst>
                                            <p:cond delay="0"/>
                                          </p:stCondLst>
                                        </p:cTn>
                                        <p:tgtEl>
                                          <p:spTgt spid="576525"/>
                                        </p:tgtEl>
                                        <p:attrNameLst>
                                          <p:attrName>style.visibility</p:attrName>
                                        </p:attrNameLst>
                                      </p:cBhvr>
                                      <p:to>
                                        <p:strVal val="visible"/>
                                      </p:to>
                                    </p:set>
                                    <p:animEffect transition="in" filter="blinds(horizontal)">
                                      <p:cBhvr>
                                        <p:cTn id="123" dur="500"/>
                                        <p:tgtEl>
                                          <p:spTgt spid="576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8" grpId="0"/>
      <p:bldP spid="576522" grpId="0" autoUpdateAnimBg="0"/>
      <p:bldP spid="576527" grpId="0" autoUpdateAnimBg="0"/>
      <p:bldP spid="576538" grpId="0" autoUpdateAnimBg="0"/>
      <p:bldP spid="576539" grpId="0" autoUpdateAnimBg="0"/>
      <p:bldP spid="576540" grpId="0" animBg="1"/>
      <p:bldP spid="576541" grpId="0" animBg="1"/>
      <p:bldP spid="576544" grpId="0"/>
    </p:bldLst>
  </p:timing>
</p:sld>
</file>

<file path=ppt/theme/theme1.xml><?xml version="1.0" encoding="utf-8"?>
<a:theme xmlns:a="http://schemas.openxmlformats.org/drawingml/2006/main" name="3_默认设计模板">
  <a:themeElements>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bg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zh-CN" altLang="en-US" sz="2400" b="1" i="0" u="none" strike="noStrike" cap="none" normalizeH="0" baseline="0" smtClean="0">
            <a:ln>
              <a:noFill/>
            </a:ln>
            <a:solidFill>
              <a:schemeClr val="bg1"/>
            </a:solidFill>
            <a:effectLst/>
            <a:latin typeface="仿宋_GB2312" pitchFamily="49" charset="-122"/>
            <a:ea typeface="仿宋_GB2312" pitchFamily="49"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bg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zh-CN" altLang="en-US" sz="2400" b="1" i="0" u="none" strike="noStrike" cap="none" normalizeH="0" baseline="0" smtClean="0">
            <a:ln>
              <a:noFill/>
            </a:ln>
            <a:solidFill>
              <a:schemeClr val="bg1"/>
            </a:solidFill>
            <a:effectLst/>
            <a:latin typeface="仿宋_GB2312" pitchFamily="49" charset="-122"/>
            <a:ea typeface="仿宋_GB2312" pitchFamily="49" charset="-122"/>
          </a:defRPr>
        </a:defPPr>
      </a:lstStyle>
    </a:lnDef>
  </a:objectDefaults>
  <a:extraClrSchemeLst>
    <a:extraClrScheme>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23195</TotalTime>
  <Words>1548</Words>
  <Application>Microsoft Office PowerPoint</Application>
  <PresentationFormat>全屏显示(4:3)</PresentationFormat>
  <Paragraphs>171</Paragraphs>
  <Slides>26</Slides>
  <Notes>11</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4</vt:i4>
      </vt:variant>
      <vt:variant>
        <vt:lpstr>幻灯片标题</vt:lpstr>
      </vt:variant>
      <vt:variant>
        <vt:i4>26</vt:i4>
      </vt:variant>
    </vt:vector>
  </HeadingPairs>
  <TitlesOfParts>
    <vt:vector size="44" baseType="lpstr">
      <vt:lpstr>Euclid</vt:lpstr>
      <vt:lpstr>Monotype Sorts</vt:lpstr>
      <vt:lpstr>仿宋_GB2312</vt:lpstr>
      <vt:lpstr>黑体</vt:lpstr>
      <vt:lpstr>华文中宋</vt:lpstr>
      <vt:lpstr>楷体_GB2312</vt:lpstr>
      <vt:lpstr>宋体</vt:lpstr>
      <vt:lpstr>Arial</vt:lpstr>
      <vt:lpstr>Book Antiqua</vt:lpstr>
      <vt:lpstr>Calibri</vt:lpstr>
      <vt:lpstr>Symbol</vt:lpstr>
      <vt:lpstr>Times New Roman</vt:lpstr>
      <vt:lpstr>Wingdings</vt:lpstr>
      <vt:lpstr>3_默认设计模板</vt:lpstr>
      <vt:lpstr>公式</vt:lpstr>
      <vt:lpstr>Equation</vt:lpstr>
      <vt:lpstr>位图图像</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第4章 狭义相对论基础</dc:title>
  <dc:subject>大学物理电子教案</dc:subject>
  <dc:creator>mixi</dc:creator>
  <cp:lastModifiedBy>davidly .</cp:lastModifiedBy>
  <cp:revision>514</cp:revision>
  <dcterms:created xsi:type="dcterms:W3CDTF">2004-11-16T23:52:09Z</dcterms:created>
  <dcterms:modified xsi:type="dcterms:W3CDTF">2022-04-19T01:52:43Z</dcterms:modified>
</cp:coreProperties>
</file>